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88" r:id="rId5"/>
    <p:sldId id="262" r:id="rId6"/>
    <p:sldId id="278" r:id="rId7"/>
    <p:sldId id="289" r:id="rId8"/>
    <p:sldId id="290" r:id="rId9"/>
    <p:sldId id="279" r:id="rId10"/>
    <p:sldId id="286" r:id="rId11"/>
    <p:sldId id="281" r:id="rId12"/>
    <p:sldId id="268" r:id="rId13"/>
    <p:sldId id="291" r:id="rId14"/>
    <p:sldId id="261" r:id="rId15"/>
    <p:sldId id="275" r:id="rId16"/>
    <p:sldId id="270" r:id="rId17"/>
    <p:sldId id="272" r:id="rId18"/>
    <p:sldId id="280" r:id="rId19"/>
    <p:sldId id="292" r:id="rId20"/>
    <p:sldId id="273" r:id="rId21"/>
    <p:sldId id="274" r:id="rId22"/>
    <p:sldId id="284" r:id="rId23"/>
    <p:sldId id="285" r:id="rId24"/>
    <p:sldId id="283" r:id="rId25"/>
    <p:sldId id="293"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274" y="8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92670-5A24-4A9E-8D08-B4B3B0FBFBCE}" type="datetimeFigureOut">
              <a:rPr lang="zh-CN" altLang="en-US" smtClean="0"/>
              <a:pPr/>
              <a:t>2020/2/16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B7B1C-B1AE-46DF-9C35-8FF65D41A5CA}" type="slidenum">
              <a:rPr lang="zh-CN" altLang="en-US" smtClean="0"/>
              <a:pPr/>
              <a:t>‹#›</a:t>
            </a:fld>
            <a:endParaRPr lang="zh-CN" altLang="en-US"/>
          </a:p>
        </p:txBody>
      </p:sp>
    </p:spTree>
    <p:extLst>
      <p:ext uri="{BB962C8B-B14F-4D97-AF65-F5344CB8AC3E}">
        <p14:creationId xmlns:p14="http://schemas.microsoft.com/office/powerpoint/2010/main" val="365109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7AEDAE-52C9-4FF0-B00D-B04BAF3D09C7}" type="slidenum">
              <a:rPr lang="zh-CN" altLang="en-US" smtClean="0"/>
              <a:pPr/>
              <a:t>10</a:t>
            </a:fld>
            <a:endParaRPr lang="zh-CN" altLang="en-US"/>
          </a:p>
        </p:txBody>
      </p:sp>
    </p:spTree>
    <p:extLst>
      <p:ext uri="{BB962C8B-B14F-4D97-AF65-F5344CB8AC3E}">
        <p14:creationId xmlns:p14="http://schemas.microsoft.com/office/powerpoint/2010/main" val="154465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11</a:t>
            </a:fld>
            <a:endParaRPr lang="zh-CN" altLang="en-US"/>
          </a:p>
        </p:txBody>
      </p:sp>
    </p:spTree>
    <p:extLst>
      <p:ext uri="{BB962C8B-B14F-4D97-AF65-F5344CB8AC3E}">
        <p14:creationId xmlns:p14="http://schemas.microsoft.com/office/powerpoint/2010/main" val="177774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pPr/>
              <a:t>12</a:t>
            </a:fld>
            <a:endParaRPr lang="zh-CN" altLang="en-US"/>
          </a:p>
        </p:txBody>
      </p:sp>
    </p:spTree>
    <p:extLst>
      <p:ext uri="{BB962C8B-B14F-4D97-AF65-F5344CB8AC3E}">
        <p14:creationId xmlns:p14="http://schemas.microsoft.com/office/powerpoint/2010/main" val="264101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C070AA35-F4D5-40DE-9E3F-0F056989F66C}" type="slidenum">
              <a:rPr lang="zh-CN" altLang="en-US" smtClean="0"/>
              <a:pPr eaLnBrk="1" hangingPunct="1"/>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pPr/>
              <a:t>18</a:t>
            </a:fld>
            <a:endParaRPr lang="zh-CN" altLang="en-US"/>
          </a:p>
        </p:txBody>
      </p:sp>
    </p:spTree>
    <p:extLst>
      <p:ext uri="{BB962C8B-B14F-4D97-AF65-F5344CB8AC3E}">
        <p14:creationId xmlns:p14="http://schemas.microsoft.com/office/powerpoint/2010/main" val="78328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22</a:t>
            </a:fld>
            <a:endParaRPr lang="zh-CN" altLang="en-US"/>
          </a:p>
        </p:txBody>
      </p:sp>
    </p:spTree>
    <p:extLst>
      <p:ext uri="{BB962C8B-B14F-4D97-AF65-F5344CB8AC3E}">
        <p14:creationId xmlns:p14="http://schemas.microsoft.com/office/powerpoint/2010/main" val="35604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23</a:t>
            </a:fld>
            <a:endParaRPr lang="zh-CN" altLang="en-US"/>
          </a:p>
        </p:txBody>
      </p:sp>
    </p:spTree>
    <p:extLst>
      <p:ext uri="{BB962C8B-B14F-4D97-AF65-F5344CB8AC3E}">
        <p14:creationId xmlns:p14="http://schemas.microsoft.com/office/powerpoint/2010/main" val="296606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24</a:t>
            </a:fld>
            <a:endParaRPr lang="zh-CN" altLang="en-US"/>
          </a:p>
        </p:txBody>
      </p:sp>
    </p:spTree>
    <p:extLst>
      <p:ext uri="{BB962C8B-B14F-4D97-AF65-F5344CB8AC3E}">
        <p14:creationId xmlns:p14="http://schemas.microsoft.com/office/powerpoint/2010/main" val="200375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4</a:t>
            </a:fld>
            <a:endParaRPr lang="zh-CN" altLang="en-US"/>
          </a:p>
        </p:txBody>
      </p:sp>
    </p:spTree>
    <p:extLst>
      <p:ext uri="{BB962C8B-B14F-4D97-AF65-F5344CB8AC3E}">
        <p14:creationId xmlns:p14="http://schemas.microsoft.com/office/powerpoint/2010/main" val="264796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pPr/>
              <a:t>7</a:t>
            </a:fld>
            <a:endParaRPr lang="zh-CN" altLang="en-US"/>
          </a:p>
        </p:txBody>
      </p:sp>
    </p:spTree>
    <p:extLst>
      <p:ext uri="{BB962C8B-B14F-4D97-AF65-F5344CB8AC3E}">
        <p14:creationId xmlns:p14="http://schemas.microsoft.com/office/powerpoint/2010/main" val="150717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11972"/>
      </p:ext>
    </p:extLst>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176735"/>
      </p:ext>
    </p:extLst>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545627"/>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12865A-DFA0-4CF8-B93E-F62718142DB5}" type="slidenum">
              <a:rPr lang="zh-CN" altLang="en-US" smtClean="0"/>
              <a:pPr/>
              <a:t>‹#›</a:t>
            </a:fld>
            <a:endParaRPr lang="zh-CN" altLang="en-US"/>
          </a:p>
        </p:txBody>
      </p:sp>
      <p:sp>
        <p:nvSpPr>
          <p:cNvPr id="5" name="Freeform 9"/>
          <p:cNvSpPr>
            <a:spLocks noEditPoints="1"/>
          </p:cNvSpPr>
          <p:nvPr userDrawn="1"/>
        </p:nvSpPr>
        <p:spPr bwMode="auto">
          <a:xfrm>
            <a:off x="79219" y="107880"/>
            <a:ext cx="640353" cy="484444"/>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6" name="文本框 3"/>
          <p:cNvSpPr txBox="1"/>
          <p:nvPr userDrawn="1"/>
        </p:nvSpPr>
        <p:spPr>
          <a:xfrm flipH="1">
            <a:off x="294727" y="160276"/>
            <a:ext cx="2585085"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latin typeface="微软雅黑" pitchFamily="34" charset="-122"/>
                <a:ea typeface="微软雅黑" pitchFamily="34" charset="-122"/>
              </a:rPr>
              <a:t>请添加您的标题</a:t>
            </a:r>
            <a:endParaRPr lang="zh-CN" altLang="en-US" sz="3200" dirty="0">
              <a:solidFill>
                <a:schemeClr val="tx1">
                  <a:lumMod val="50000"/>
                  <a:lumOff val="50000"/>
                </a:schemeClr>
              </a:solidFill>
              <a:latin typeface="微软雅黑" pitchFamily="34" charset="-122"/>
              <a:ea typeface="微软雅黑" pitchFamily="34" charset="-122"/>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pPr/>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B357CF-2E90-4926-9E91-500AB2B33A9B}" type="datetimeFigureOut">
              <a:rPr lang="zh-CN" altLang="en-US" smtClean="0"/>
              <a:pPr/>
              <a:t>2020/2/16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AC12865A-DFA0-4CF8-B93E-F62718142DB5}" type="slidenum">
              <a:rPr lang="zh-CN" altLang="en-US" smtClean="0"/>
              <a:pPr/>
              <a:t>‹#›</a:t>
            </a:fld>
            <a:endParaRPr lang="zh-CN" altLang="en-US"/>
          </a:p>
        </p:txBody>
      </p:sp>
      <p:pic>
        <p:nvPicPr>
          <p:cNvPr id="7" name="Picture 4" descr="D:\1\千库网-褶皱的空白纸张.jpg"/>
          <p:cNvPicPr>
            <a:picLocks noChangeAspect="1" noChangeArrowheads="1"/>
          </p:cNvPicPr>
          <p:nvPr userDrawn="1"/>
        </p:nvPicPr>
        <p:blipFill>
          <a:blip r:embed="rId16" cstate="print">
            <a:lum bright="7000"/>
          </a:blip>
          <a:srcRect/>
          <a:stretch>
            <a:fillRect/>
          </a:stretch>
        </p:blipFill>
        <p:spPr bwMode="auto">
          <a:xfrm>
            <a:off x="0" y="0"/>
            <a:ext cx="9144000" cy="51450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2050" name="Picture 2" descr="D:\1\567d2b9cee98991c8dd3d513cb5ddf8d.png"/>
          <p:cNvPicPr>
            <a:picLocks noChangeAspect="1" noChangeArrowheads="1"/>
          </p:cNvPicPr>
          <p:nvPr/>
        </p:nvPicPr>
        <p:blipFill>
          <a:blip r:embed="rId5" cstate="print"/>
          <a:srcRect/>
          <a:stretch>
            <a:fillRect/>
          </a:stretch>
        </p:blipFill>
        <p:spPr bwMode="auto">
          <a:xfrm>
            <a:off x="287524" y="745768"/>
            <a:ext cx="2880320" cy="4399320"/>
          </a:xfrm>
          <a:prstGeom prst="rect">
            <a:avLst/>
          </a:prstGeom>
          <a:noFill/>
        </p:spPr>
      </p:pic>
      <p:pic>
        <p:nvPicPr>
          <p:cNvPr id="14" name="Picture 2" descr="E:\8a7e72bc23287cee45049fd0ab7064bd.png"/>
          <p:cNvPicPr>
            <a:picLocks noChangeAspect="1" noChangeArrowheads="1"/>
          </p:cNvPicPr>
          <p:nvPr/>
        </p:nvPicPr>
        <p:blipFill>
          <a:blip r:embed="rId6" cstate="print"/>
          <a:srcRect l="-2410" t="22101" r="59143" b="11595"/>
          <a:stretch>
            <a:fillRect/>
          </a:stretch>
        </p:blipFill>
        <p:spPr bwMode="auto">
          <a:xfrm flipH="1">
            <a:off x="5904148" y="16260"/>
            <a:ext cx="1188132" cy="2160240"/>
          </a:xfrm>
          <a:prstGeom prst="rect">
            <a:avLst/>
          </a:prstGeom>
          <a:noFill/>
        </p:spPr>
      </p:pic>
      <p:pic>
        <p:nvPicPr>
          <p:cNvPr id="3074" name="Picture 2" descr="E:\8a7e72bc23287cee45049fd0ab7064bd.png"/>
          <p:cNvPicPr>
            <a:picLocks noChangeAspect="1" noChangeArrowheads="1"/>
          </p:cNvPicPr>
          <p:nvPr/>
        </p:nvPicPr>
        <p:blipFill>
          <a:blip r:embed="rId6" cstate="print"/>
          <a:srcRect t="22101"/>
          <a:stretch>
            <a:fillRect/>
          </a:stretch>
        </p:blipFill>
        <p:spPr bwMode="auto">
          <a:xfrm>
            <a:off x="3923928" y="572580"/>
            <a:ext cx="2484276" cy="2109930"/>
          </a:xfrm>
          <a:prstGeom prst="rect">
            <a:avLst/>
          </a:prstGeom>
          <a:noFill/>
        </p:spPr>
      </p:pic>
      <p:sp>
        <p:nvSpPr>
          <p:cNvPr id="15" name="文本框 29"/>
          <p:cNvSpPr txBox="1"/>
          <p:nvPr/>
        </p:nvSpPr>
        <p:spPr>
          <a:xfrm rot="758832">
            <a:off x="4218736" y="1007328"/>
            <a:ext cx="612068"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2</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16" name="文本框 29"/>
          <p:cNvSpPr txBox="1"/>
          <p:nvPr/>
        </p:nvSpPr>
        <p:spPr>
          <a:xfrm>
            <a:off x="4896036" y="1312404"/>
            <a:ext cx="648072"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0</a:t>
            </a:r>
            <a:endParaRPr lang="zh-CN" altLang="en-US" sz="6000" dirty="0">
              <a:ln>
                <a:solidFill>
                  <a:srgbClr val="4A67AA"/>
                </a:solidFill>
              </a:ln>
              <a:solidFill>
                <a:schemeClr val="bg1"/>
              </a:solidFill>
              <a:latin typeface="Impact" panose="020B0806030902050204" pitchFamily="34" charset="0"/>
            </a:endParaRPr>
          </a:p>
        </p:txBody>
      </p:sp>
      <p:sp>
        <p:nvSpPr>
          <p:cNvPr id="17" name="文本框 29"/>
          <p:cNvSpPr txBox="1"/>
          <p:nvPr/>
        </p:nvSpPr>
        <p:spPr>
          <a:xfrm rot="21046325">
            <a:off x="5652120" y="988368"/>
            <a:ext cx="432048"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2</a:t>
            </a:r>
            <a:endParaRPr lang="zh-CN" altLang="en-US" sz="6000" dirty="0">
              <a:ln>
                <a:solidFill>
                  <a:srgbClr val="4A67AA"/>
                </a:solidFill>
              </a:ln>
              <a:solidFill>
                <a:schemeClr val="bg1"/>
              </a:solidFill>
              <a:latin typeface="Impact" panose="020B0806030902050204" pitchFamily="34" charset="0"/>
            </a:endParaRPr>
          </a:p>
        </p:txBody>
      </p:sp>
      <p:sp>
        <p:nvSpPr>
          <p:cNvPr id="18" name="文本框 29"/>
          <p:cNvSpPr txBox="1"/>
          <p:nvPr/>
        </p:nvSpPr>
        <p:spPr>
          <a:xfrm rot="20840064">
            <a:off x="6148526" y="675459"/>
            <a:ext cx="540060"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0</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20" name="圆角矩形 19"/>
          <p:cNvSpPr/>
          <p:nvPr/>
        </p:nvSpPr>
        <p:spPr>
          <a:xfrm>
            <a:off x="4712587" y="3940696"/>
            <a:ext cx="1882542" cy="257731"/>
          </a:xfrm>
          <a:prstGeom prst="roundRect">
            <a:avLst>
              <a:gd name="adj" fmla="val 50000"/>
            </a:avLst>
          </a:prstGeom>
          <a:blipFill dpi="0" rotWithShape="1">
            <a:blip r:embed="rId8" cstate="print">
              <a:duotone>
                <a:prstClr val="black"/>
                <a:schemeClr val="accent2">
                  <a:tint val="45000"/>
                  <a:satMod val="400000"/>
                </a:schemeClr>
              </a:duotone>
              <a:lum bright="-72000" contrast="-9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bg1"/>
                </a:solidFill>
                <a:latin typeface="微软雅黑" panose="020B0503020204020204" pitchFamily="34" charset="-122"/>
                <a:ea typeface="微软雅黑" panose="020B0503020204020204" pitchFamily="34" charset="-122"/>
              </a:rPr>
              <a:t>Report:</a:t>
            </a:r>
            <a:r>
              <a:rPr lang="en-US" altLang="zh-CN" sz="1050" b="1" dirty="0">
                <a:solidFill>
                  <a:schemeClr val="bg1"/>
                </a:solidFill>
                <a:latin typeface="微软雅黑" panose="020B0503020204020204" pitchFamily="34" charset="-122"/>
                <a:ea typeface="微软雅黑" panose="020B0503020204020204" pitchFamily="34" charset="-122"/>
              </a:rPr>
              <a:t>freeppt7.com</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707588" y="2576888"/>
            <a:ext cx="5811206" cy="954107"/>
          </a:xfrm>
          <a:prstGeom prst="rect">
            <a:avLst/>
          </a:prstGeom>
          <a:noFill/>
        </p:spPr>
        <p:txBody>
          <a:bodyPr wrap="none" rtlCol="0">
            <a:spAutoFit/>
          </a:bodyPr>
          <a:lstStyle/>
          <a:p>
            <a:pPr algn="ctr"/>
            <a:r>
              <a:rPr lang="zh-CN" altLang="en-US" sz="2800" b="1" dirty="0">
                <a:solidFill>
                  <a:schemeClr val="tx1">
                    <a:lumMod val="75000"/>
                    <a:lumOff val="25000"/>
                  </a:schemeClr>
                </a:solidFill>
                <a:latin typeface="方正舒体" pitchFamily="2" charset="-122"/>
                <a:ea typeface="方正舒体" pitchFamily="2" charset="-122"/>
                <a:cs typeface="hakuyoxingshu7000" pitchFamily="2" charset="-122"/>
              </a:rPr>
              <a:t>Creative Pencil Hand-drawn Lines</a:t>
            </a:r>
            <a:endParaRPr lang="en-US" altLang="zh-CN" sz="2800" b="1" dirty="0">
              <a:solidFill>
                <a:schemeClr val="tx1">
                  <a:lumMod val="75000"/>
                  <a:lumOff val="25000"/>
                </a:schemeClr>
              </a:solidFill>
              <a:latin typeface="方正舒体" pitchFamily="2" charset="-122"/>
              <a:ea typeface="方正舒体" pitchFamily="2" charset="-122"/>
              <a:cs typeface="hakuyoxingshu7000" pitchFamily="2" charset="-122"/>
            </a:endParaRPr>
          </a:p>
          <a:p>
            <a:pPr algn="ctr"/>
            <a:r>
              <a:rPr lang="en-US" altLang="zh-CN" sz="2800" b="1" dirty="0">
                <a:solidFill>
                  <a:schemeClr val="tx1">
                    <a:lumMod val="75000"/>
                    <a:lumOff val="25000"/>
                  </a:schemeClr>
                </a:solidFill>
                <a:latin typeface="方正舒体" pitchFamily="2" charset="-122"/>
                <a:ea typeface="方正舒体" pitchFamily="2" charset="-122"/>
                <a:cs typeface="hakuyoxingshu7000" pitchFamily="2" charset="-122"/>
              </a:rPr>
              <a:t>PPT </a:t>
            </a:r>
            <a:r>
              <a:rPr lang="zh-CN" altLang="en-US" sz="2800" b="1" dirty="0">
                <a:solidFill>
                  <a:schemeClr val="tx1">
                    <a:lumMod val="75000"/>
                    <a:lumOff val="25000"/>
                  </a:schemeClr>
                </a:solidFill>
                <a:latin typeface="方正舒体" pitchFamily="2" charset="-122"/>
                <a:ea typeface="方正舒体" pitchFamily="2" charset="-122"/>
                <a:cs typeface="hakuyoxingshu7000" pitchFamily="2" charset="-122"/>
              </a:rPr>
              <a:t>Template</a:t>
            </a:r>
          </a:p>
        </p:txBody>
      </p:sp>
      <p:grpSp>
        <p:nvGrpSpPr>
          <p:cNvPr id="2" name="PA_chenying0907 115"/>
          <p:cNvGrpSpPr/>
          <p:nvPr>
            <p:custDataLst>
              <p:tags r:id="rId1"/>
            </p:custDataLst>
          </p:nvPr>
        </p:nvGrpSpPr>
        <p:grpSpPr>
          <a:xfrm rot="21073">
            <a:off x="3420303" y="3432630"/>
            <a:ext cx="4428851" cy="154356"/>
            <a:chOff x="2481804" y="4179888"/>
            <a:chExt cx="7313171" cy="325437"/>
          </a:xfrm>
          <a:solidFill>
            <a:srgbClr val="FF0000"/>
          </a:solidFill>
        </p:grpSpPr>
        <p:sp>
          <p:nvSpPr>
            <p:cNvPr id="23"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6"/>
            <p:cNvSpPr>
              <a:spLocks noEditPoints="1"/>
            </p:cNvSpPr>
            <p:nvPr/>
          </p:nvSpPr>
          <p:spPr bwMode="auto">
            <a:xfrm>
              <a:off x="2498463" y="4229101"/>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0"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Left)">
                                      <p:cBhvr>
                                        <p:cTn id="20" dur="500"/>
                                        <p:tgtEl>
                                          <p:spTgt spid="14"/>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800"/>
                            </p:stCondLst>
                            <p:childTnLst>
                              <p:par>
                                <p:cTn id="34" presetID="23" presetClass="entr" presetSubtype="528" fill="hold" grpId="0" nodeType="afterEffect">
                                  <p:stCondLst>
                                    <p:cond delay="0"/>
                                  </p:stCondLst>
                                  <p:iterate type="lt">
                                    <p:tmPct val="15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childTnLst>
                          </p:cTn>
                        </p:par>
                        <p:par>
                          <p:cTn id="40" fill="hold">
                            <p:stCondLst>
                              <p:cond delay="6225"/>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6725"/>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600" fill="hold"/>
                                        <p:tgtEl>
                                          <p:spTgt spid="20"/>
                                        </p:tgtEl>
                                        <p:attrNameLst>
                                          <p:attrName>ppt_x</p:attrName>
                                        </p:attrNameLst>
                                      </p:cBhvr>
                                      <p:tavLst>
                                        <p:tav tm="0">
                                          <p:val>
                                            <p:strVal val="#ppt_x"/>
                                          </p:val>
                                        </p:tav>
                                        <p:tav tm="100000">
                                          <p:val>
                                            <p:strVal val="#ppt_x"/>
                                          </p:val>
                                        </p:tav>
                                      </p:tavLst>
                                    </p:anim>
                                    <p:anim calcmode="lin" valueType="num">
                                      <p:cBhvr additive="base">
                                        <p:cTn id="48"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5"/>
          <p:cNvSpPr>
            <a:spLocks noEditPoints="1"/>
          </p:cNvSpPr>
          <p:nvPr/>
        </p:nvSpPr>
        <p:spPr bwMode="auto">
          <a:xfrm>
            <a:off x="4920604" y="2153707"/>
            <a:ext cx="1563595" cy="96307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Rectangle 47"/>
          <p:cNvSpPr/>
          <p:nvPr/>
        </p:nvSpPr>
        <p:spPr>
          <a:xfrm>
            <a:off x="5402994" y="1367955"/>
            <a:ext cx="1077218" cy="215444"/>
          </a:xfrm>
          <a:prstGeom prst="rect">
            <a:avLst/>
          </a:prstGeom>
        </p:spPr>
        <p:txBody>
          <a:bodyPr wrap="none" lIns="0" tIns="0" rIns="0" bIns="0">
            <a:spAutoFit/>
          </a:bodyPr>
          <a:lstStyle/>
          <a:p>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Text title content</a:t>
            </a:r>
          </a:p>
        </p:txBody>
      </p:sp>
      <p:sp>
        <p:nvSpPr>
          <p:cNvPr id="106" name="Rectangle 47"/>
          <p:cNvSpPr/>
          <p:nvPr/>
        </p:nvSpPr>
        <p:spPr>
          <a:xfrm>
            <a:off x="1284706" y="2788568"/>
            <a:ext cx="1077218" cy="215444"/>
          </a:xfrm>
          <a:prstGeom prst="rect">
            <a:avLst/>
          </a:prstGeom>
        </p:spPr>
        <p:txBody>
          <a:bodyPr wrap="none" lIns="0" tIns="0" rIns="0" bIns="0">
            <a:spAutoFit/>
          </a:bodyPr>
          <a:lstStyle/>
          <a:p>
            <a:pPr algn="r"/>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Text title content</a:t>
            </a:r>
          </a:p>
        </p:txBody>
      </p:sp>
      <p:sp>
        <p:nvSpPr>
          <p:cNvPr id="108" name="Rectangle 47"/>
          <p:cNvSpPr/>
          <p:nvPr/>
        </p:nvSpPr>
        <p:spPr>
          <a:xfrm>
            <a:off x="6962098" y="2356520"/>
            <a:ext cx="1077218" cy="215444"/>
          </a:xfrm>
          <a:prstGeom prst="rect">
            <a:avLst/>
          </a:prstGeom>
        </p:spPr>
        <p:txBody>
          <a:bodyPr wrap="none" lIns="0" tIns="0" rIns="0" bIns="0">
            <a:spAutoFit/>
          </a:bodyPr>
          <a:lstStyle/>
          <a:p>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Text title content</a:t>
            </a:r>
          </a:p>
        </p:txBody>
      </p:sp>
      <p:sp>
        <p:nvSpPr>
          <p:cNvPr id="110" name="Rectangle 47"/>
          <p:cNvSpPr/>
          <p:nvPr/>
        </p:nvSpPr>
        <p:spPr>
          <a:xfrm>
            <a:off x="3706252" y="3839194"/>
            <a:ext cx="1077218" cy="215444"/>
          </a:xfrm>
          <a:prstGeom prst="rect">
            <a:avLst/>
          </a:prstGeom>
        </p:spPr>
        <p:txBody>
          <a:bodyPr wrap="none" lIns="0" tIns="0" rIns="0" bIns="0">
            <a:spAutoFit/>
          </a:bodyPr>
          <a:lstStyle/>
          <a:p>
            <a:pPr algn="r"/>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Text title content</a:t>
            </a:r>
          </a:p>
        </p:txBody>
      </p:sp>
      <p:sp>
        <p:nvSpPr>
          <p:cNvPr id="111" name="Freeform 5"/>
          <p:cNvSpPr>
            <a:spLocks noEditPoints="1"/>
          </p:cNvSpPr>
          <p:nvPr/>
        </p:nvSpPr>
        <p:spPr bwMode="auto">
          <a:xfrm>
            <a:off x="2895591" y="2477546"/>
            <a:ext cx="1795580" cy="110596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5"/>
          <p:cNvSpPr>
            <a:spLocks noEditPoints="1"/>
          </p:cNvSpPr>
          <p:nvPr/>
        </p:nvSpPr>
        <p:spPr bwMode="auto">
          <a:xfrm>
            <a:off x="3624144" y="1437060"/>
            <a:ext cx="1236742" cy="76175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5"/>
          <p:cNvSpPr>
            <a:spLocks noEditPoints="1"/>
          </p:cNvSpPr>
          <p:nvPr/>
        </p:nvSpPr>
        <p:spPr bwMode="auto">
          <a:xfrm>
            <a:off x="5280664" y="3701706"/>
            <a:ext cx="914094" cy="563026"/>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文本框 7"/>
          <p:cNvSpPr txBox="1">
            <a:spLocks noChangeArrowheads="1"/>
          </p:cNvSpPr>
          <p:nvPr/>
        </p:nvSpPr>
        <p:spPr bwMode="auto">
          <a:xfrm>
            <a:off x="5337416" y="1609571"/>
            <a:ext cx="2762976" cy="37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 Please add your text Please add your text Please add your text</a:t>
            </a:r>
          </a:p>
        </p:txBody>
      </p:sp>
      <p:sp>
        <p:nvSpPr>
          <p:cNvPr id="91" name="文本框 7"/>
          <p:cNvSpPr txBox="1">
            <a:spLocks noChangeArrowheads="1"/>
          </p:cNvSpPr>
          <p:nvPr/>
        </p:nvSpPr>
        <p:spPr bwMode="auto">
          <a:xfrm>
            <a:off x="6921592" y="2572490"/>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 </a:t>
            </a:r>
            <a:endParaRPr lang="en-US" altLang="zh-CN"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 </a:t>
            </a:r>
            <a:endParaRPr lang="en-US" altLang="zh-CN"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a:t>
            </a:r>
          </a:p>
        </p:txBody>
      </p:sp>
      <p:sp>
        <p:nvSpPr>
          <p:cNvPr id="92" name="文本框 7"/>
          <p:cNvSpPr txBox="1">
            <a:spLocks noChangeArrowheads="1"/>
          </p:cNvSpPr>
          <p:nvPr/>
        </p:nvSpPr>
        <p:spPr bwMode="auto">
          <a:xfrm>
            <a:off x="467544" y="3030184"/>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 </a:t>
            </a:r>
            <a:endParaRPr lang="en-US" altLang="zh-CN"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a:t>
            </a:r>
            <a:endParaRPr lang="en-US" altLang="zh-CN"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 Please add your text</a:t>
            </a:r>
          </a:p>
        </p:txBody>
      </p:sp>
      <p:sp>
        <p:nvSpPr>
          <p:cNvPr id="93" name="文本框 7"/>
          <p:cNvSpPr txBox="1">
            <a:spLocks noChangeArrowheads="1"/>
          </p:cNvSpPr>
          <p:nvPr/>
        </p:nvSpPr>
        <p:spPr bwMode="auto">
          <a:xfrm>
            <a:off x="2889144" y="4057843"/>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 </a:t>
            </a:r>
            <a:endParaRPr lang="en-US" altLang="zh-CN"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 </a:t>
            </a:r>
            <a:endParaRPr lang="en-US" altLang="zh-CN"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Please add your text</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Scale>
                                      <p:cBhvr>
                                        <p:cTn id="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
                                        </p:tgtEl>
                                        <p:attrNameLst>
                                          <p:attrName>ppt_x</p:attrName>
                                          <p:attrName>ppt_y</p:attrName>
                                        </p:attrNameLst>
                                      </p:cBhvr>
                                    </p:animMotion>
                                    <p:animEffect transition="in" filter="fade">
                                      <p:cBhvr>
                                        <p:cTn id="9" dur="1000"/>
                                        <p:tgtEl>
                                          <p:spTgt spid="11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left)">
                                      <p:cBhvr>
                                        <p:cTn id="13" dur="500"/>
                                        <p:tgtEl>
                                          <p:spTgt spid="105"/>
                                        </p:tgtEl>
                                      </p:cBhvr>
                                    </p:animEffect>
                                  </p:childTnLst>
                                </p:cTn>
                              </p:par>
                              <p:par>
                                <p:cTn id="14" presetID="22" presetClass="entr" presetSubtype="8"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Scale>
                                      <p:cBhvr>
                                        <p:cTn id="20"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7"/>
                                        </p:tgtEl>
                                        <p:attrNameLst>
                                          <p:attrName>ppt_x</p:attrName>
                                          <p:attrName>ppt_y</p:attrName>
                                        </p:attrNameLst>
                                      </p:cBhvr>
                                    </p:animMotion>
                                    <p:animEffect transition="in" filter="fade">
                                      <p:cBhvr>
                                        <p:cTn id="22" dur="1000"/>
                                        <p:tgtEl>
                                          <p:spTgt spid="9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500"/>
                                        <p:tgtEl>
                                          <p:spTgt spid="10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Scale>
                                      <p:cBhvr>
                                        <p:cTn id="33"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1"/>
                                        </p:tgtEl>
                                        <p:attrNameLst>
                                          <p:attrName>ppt_x</p:attrName>
                                          <p:attrName>ppt_y</p:attrName>
                                        </p:attrNameLst>
                                      </p:cBhvr>
                                    </p:animMotion>
                                    <p:animEffect transition="in" filter="fade">
                                      <p:cBhvr>
                                        <p:cTn id="35" dur="1000"/>
                                        <p:tgtEl>
                                          <p:spTgt spid="111"/>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right)">
                                      <p:cBhvr>
                                        <p:cTn id="39" dur="500"/>
                                        <p:tgtEl>
                                          <p:spTgt spid="10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right)">
                                      <p:cBhvr>
                                        <p:cTn id="42" dur="500"/>
                                        <p:tgtEl>
                                          <p:spTgt spid="92"/>
                                        </p:tgtEl>
                                      </p:cBhvr>
                                    </p:animEffect>
                                  </p:childTnLst>
                                </p:cTn>
                              </p:par>
                            </p:childTnLst>
                          </p:cTn>
                        </p:par>
                        <p:par>
                          <p:cTn id="43" fill="hold">
                            <p:stCondLst>
                              <p:cond delay="4500"/>
                            </p:stCondLst>
                            <p:childTnLst>
                              <p:par>
                                <p:cTn id="44" presetID="52" presetClass="entr" presetSubtype="0" fill="hold" grpId="0" nodeType="afterEffect">
                                  <p:stCondLst>
                                    <p:cond delay="0"/>
                                  </p:stCondLst>
                                  <p:childTnLst>
                                    <p:set>
                                      <p:cBhvr>
                                        <p:cTn id="45" dur="1" fill="hold">
                                          <p:stCondLst>
                                            <p:cond delay="0"/>
                                          </p:stCondLst>
                                        </p:cTn>
                                        <p:tgtEl>
                                          <p:spTgt spid="113"/>
                                        </p:tgtEl>
                                        <p:attrNameLst>
                                          <p:attrName>style.visibility</p:attrName>
                                        </p:attrNameLst>
                                      </p:cBhvr>
                                      <p:to>
                                        <p:strVal val="visible"/>
                                      </p:to>
                                    </p:set>
                                    <p:animScale>
                                      <p:cBhvr>
                                        <p:cTn id="46"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3"/>
                                        </p:tgtEl>
                                        <p:attrNameLst>
                                          <p:attrName>ppt_x</p:attrName>
                                          <p:attrName>ppt_y</p:attrName>
                                        </p:attrNameLst>
                                      </p:cBhvr>
                                    </p:animMotion>
                                    <p:animEffect transition="in" filter="fade">
                                      <p:cBhvr>
                                        <p:cTn id="48" dur="1000"/>
                                        <p:tgtEl>
                                          <p:spTgt spid="113"/>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right)">
                                      <p:cBhvr>
                                        <p:cTn id="5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5" grpId="0"/>
      <p:bldP spid="106" grpId="0"/>
      <p:bldP spid="108" grpId="0"/>
      <p:bldP spid="110" grpId="0"/>
      <p:bldP spid="111" grpId="0" animBg="1"/>
      <p:bldP spid="112" grpId="0" animBg="1"/>
      <p:bldP spid="113" grpId="0" animBg="1"/>
      <p:bldP spid="91" grpId="0"/>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73"/>
          <p:cNvGrpSpPr/>
          <p:nvPr/>
        </p:nvGrpSpPr>
        <p:grpSpPr>
          <a:xfrm>
            <a:off x="1258128" y="1453226"/>
            <a:ext cx="1441664" cy="2215852"/>
            <a:chOff x="1677504" y="1937037"/>
            <a:chExt cx="1922218" cy="2953557"/>
          </a:xfrm>
          <a:solidFill>
            <a:schemeClr val="accent1"/>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2008580" y="2567871"/>
              <a:ext cx="1591142" cy="533315"/>
            </a:xfrm>
            <a:prstGeom prst="rect">
              <a:avLst/>
            </a:prstGeom>
            <a:noFill/>
          </p:spPr>
          <p:txBody>
            <a:bodyPr wrap="square" rtlCol="0">
              <a:spAutoFit/>
            </a:bodyPr>
            <a:lstStyle/>
            <a:p>
              <a:r>
                <a:rPr lang="zh-CN" altLang="en-US" sz="2000" b="1" dirty="0">
                  <a:solidFill>
                    <a:schemeClr val="accent1"/>
                  </a:solidFill>
                  <a:latin typeface="方正静蕾简体" panose="02000000000000000000" pitchFamily="2" charset="-122"/>
                  <a:ea typeface="方正静蕾简体" panose="02000000000000000000" pitchFamily="2" charset="-122"/>
                </a:rPr>
                <a:t>Title</a:t>
              </a:r>
            </a:p>
          </p:txBody>
        </p:sp>
      </p:grpSp>
      <p:grpSp>
        <p:nvGrpSpPr>
          <p:cNvPr id="11" name="组合 74"/>
          <p:cNvGrpSpPr/>
          <p:nvPr/>
        </p:nvGrpSpPr>
        <p:grpSpPr>
          <a:xfrm>
            <a:off x="3832575" y="1510243"/>
            <a:ext cx="1355009" cy="2215852"/>
            <a:chOff x="5110099" y="2013035"/>
            <a:chExt cx="1806678" cy="2953557"/>
          </a:xfrm>
        </p:grpSpPr>
        <p:grpSp>
          <p:nvGrpSpPr>
            <p:cNvPr id="17" name="组合 7"/>
            <p:cNvGrpSpPr/>
            <p:nvPr/>
          </p:nvGrpSpPr>
          <p:grpSpPr>
            <a:xfrm>
              <a:off x="5110099" y="2013035"/>
              <a:ext cx="1806678" cy="2953557"/>
              <a:chOff x="2620963" y="2576513"/>
              <a:chExt cx="830263" cy="1357313"/>
            </a:xfrm>
            <a:solidFill>
              <a:srgbClr val="0057A6"/>
            </a:solidFill>
          </p:grpSpPr>
          <p:sp>
            <p:nvSpPr>
              <p:cNvPr id="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5448438" y="2567872"/>
              <a:ext cx="1463651" cy="533315"/>
            </a:xfrm>
            <a:prstGeom prst="rect">
              <a:avLst/>
            </a:prstGeom>
            <a:noFill/>
          </p:spPr>
          <p:txBody>
            <a:bodyPr wrap="square" rtlCol="0">
              <a:spAutoFit/>
            </a:bodyPr>
            <a:lstStyle/>
            <a:p>
              <a:r>
                <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rPr>
                <a:t>Title</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9012228" y="2567873"/>
              <a:ext cx="1548268" cy="533315"/>
            </a:xfrm>
            <a:prstGeom prst="rect">
              <a:avLst/>
            </a:prstGeom>
            <a:noFill/>
          </p:spPr>
          <p:txBody>
            <a:bodyPr wrap="square" rtlCol="0">
              <a:spAutoFit/>
            </a:bodyPr>
            <a:lstStyle/>
            <a:p>
              <a:r>
                <a:rPr lang="zh-CN" altLang="en-US" sz="2000" b="1" dirty="0">
                  <a:solidFill>
                    <a:schemeClr val="accent1"/>
                  </a:solidFill>
                  <a:latin typeface="方正静蕾简体" panose="02000000000000000000" pitchFamily="2" charset="-122"/>
                  <a:ea typeface="方正静蕾简体" panose="02000000000000000000" pitchFamily="2" charset="-122"/>
                </a:rPr>
                <a:t>Title</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204591" y="3891292"/>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26" name="文本框 25"/>
          <p:cNvSpPr txBox="1"/>
          <p:nvPr/>
        </p:nvSpPr>
        <p:spPr>
          <a:xfrm>
            <a:off x="3773550" y="3894243"/>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27" name="文本框 26"/>
          <p:cNvSpPr txBox="1"/>
          <p:nvPr/>
        </p:nvSpPr>
        <p:spPr>
          <a:xfrm>
            <a:off x="6342509" y="3891291"/>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Tree>
    <p:extLst>
      <p:ext uri="{BB962C8B-B14F-4D97-AF65-F5344CB8AC3E}">
        <p14:creationId xmlns:p14="http://schemas.microsoft.com/office/powerpoint/2010/main" val="203849753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5"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680012"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611560" y="1812683"/>
            <a:ext cx="3312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50000"/>
                    <a:lumOff val="50000"/>
                  </a:schemeClr>
                </a:solidFill>
                <a:latin typeface="微软雅黑" pitchFamily="34" charset="-122"/>
                <a:ea typeface="微软雅黑" pitchFamily="34" charset="-122"/>
                <a:cs typeface="+mn-ea"/>
                <a:sym typeface="+mn-lt"/>
              </a:rPr>
              <a:t>Please add your title here</a:t>
            </a:r>
          </a:p>
        </p:txBody>
      </p:sp>
      <p:sp>
        <p:nvSpPr>
          <p:cNvPr id="7" name="PA_chenying0907 6"/>
          <p:cNvSpPr/>
          <p:nvPr>
            <p:custDataLst>
              <p:tags r:id="rId3"/>
            </p:custDataLst>
          </p:nvPr>
        </p:nvSpPr>
        <p:spPr>
          <a:xfrm>
            <a:off x="575556" y="2130325"/>
            <a:ext cx="3888432" cy="1158522"/>
          </a:xfrm>
          <a:prstGeom prst="rect">
            <a:avLst/>
          </a:prstGeom>
        </p:spPr>
        <p:txBody>
          <a:bodyPr wrap="square">
            <a:spAutoFit/>
          </a:bodyPr>
          <a:lstStyle/>
          <a:p>
            <a:pPr>
              <a:lnSpc>
                <a:spcPct val="200000"/>
              </a:lnSpc>
            </a:pPr>
            <a:r>
              <a:rPr lang="zh-CN" altLang="en-US" sz="900" dirty="0">
                <a:solidFill>
                  <a:schemeClr val="tx1">
                    <a:lumMod val="50000"/>
                    <a:lumOff val="50000"/>
                  </a:schemeClr>
                </a:solidFill>
                <a:latin typeface="微软雅黑" pitchFamily="34" charset="-122"/>
                <a:ea typeface="微软雅黑" pitchFamily="34" charset="-122"/>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a:p>
            <a:pPr>
              <a:lnSpc>
                <a:spcPct val="200000"/>
              </a:lnSpc>
            </a:pP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3398115229"/>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762"/>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3581" y="2281337"/>
            <a:ext cx="2746672"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Click here to add </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Title</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3</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374650" y="3287140"/>
            <a:ext cx="2178050" cy="959146"/>
            <a:chOff x="783626" y="3401047"/>
            <a:chExt cx="2177317" cy="958773"/>
          </a:xfrm>
        </p:grpSpPr>
        <p:sp>
          <p:nvSpPr>
            <p:cNvPr id="3"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4"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59" name="TextBox 11"/>
          <p:cNvSpPr txBox="1">
            <a:spLocks noChangeArrowheads="1"/>
          </p:cNvSpPr>
          <p:nvPr/>
        </p:nvSpPr>
        <p:spPr bwMode="auto">
          <a:xfrm>
            <a:off x="1076139"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dirty="0">
                <a:solidFill>
                  <a:schemeClr val="tx1">
                    <a:lumMod val="75000"/>
                    <a:lumOff val="25000"/>
                  </a:schemeClr>
                </a:solidFill>
                <a:latin typeface="微软雅黑 Light" pitchFamily="34" charset="-122"/>
                <a:ea typeface="微软雅黑 Light" pitchFamily="34" charset="-122"/>
              </a:rPr>
              <a:t>80</a:t>
            </a:r>
            <a:r>
              <a:rPr lang="en-US" altLang="zh-CN" sz="1400" dirty="0">
                <a:solidFill>
                  <a:schemeClr val="tx1">
                    <a:lumMod val="75000"/>
                    <a:lumOff val="25000"/>
                  </a:schemeClr>
                </a:solidFill>
                <a:latin typeface="微软雅黑 Light" pitchFamily="34" charset="-122"/>
                <a:ea typeface="微软雅黑 Light" pitchFamily="34" charset="-122"/>
              </a:rPr>
              <a:t>%</a:t>
            </a:r>
            <a:endParaRPr lang="zh-CN" altLang="en-US" sz="1400" dirty="0">
              <a:solidFill>
                <a:schemeClr val="tx1">
                  <a:lumMod val="75000"/>
                  <a:lumOff val="25000"/>
                </a:schemeClr>
              </a:solidFill>
              <a:latin typeface="微软雅黑 Light" pitchFamily="34" charset="-122"/>
              <a:ea typeface="微软雅黑 Light" pitchFamily="34" charset="-122"/>
            </a:endParaRPr>
          </a:p>
        </p:txBody>
      </p:sp>
      <p:grpSp>
        <p:nvGrpSpPr>
          <p:cNvPr id="6" name="组合 19"/>
          <p:cNvGrpSpPr>
            <a:grpSpLocks/>
          </p:cNvGrpSpPr>
          <p:nvPr/>
        </p:nvGrpSpPr>
        <p:grpSpPr bwMode="auto">
          <a:xfrm>
            <a:off x="762001" y="1591166"/>
            <a:ext cx="1273175" cy="1122710"/>
            <a:chOff x="3328988" y="4056222"/>
            <a:chExt cx="379412" cy="334328"/>
          </a:xfrm>
        </p:grpSpPr>
        <p:sp>
          <p:nvSpPr>
            <p:cNvPr id="19487"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8"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 name="组合 1"/>
          <p:cNvGrpSpPr>
            <a:grpSpLocks/>
          </p:cNvGrpSpPr>
          <p:nvPr/>
        </p:nvGrpSpPr>
        <p:grpSpPr bwMode="auto">
          <a:xfrm>
            <a:off x="2511425" y="3287140"/>
            <a:ext cx="2178050" cy="959146"/>
            <a:chOff x="783626" y="3401047"/>
            <a:chExt cx="2177317" cy="958773"/>
          </a:xfrm>
        </p:grpSpPr>
        <p:sp>
          <p:nvSpPr>
            <p:cNvPr id="22"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23"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3" name="TextBox 11"/>
          <p:cNvSpPr txBox="1">
            <a:spLocks noChangeArrowheads="1"/>
          </p:cNvSpPr>
          <p:nvPr/>
        </p:nvSpPr>
        <p:spPr bwMode="auto">
          <a:xfrm>
            <a:off x="3212914"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itchFamily="34" charset="-122"/>
                <a:ea typeface="微软雅黑 Light" pitchFamily="34" charset="-122"/>
              </a:rPr>
              <a:t>60</a:t>
            </a:r>
            <a:r>
              <a:rPr lang="en-US" altLang="zh-CN" sz="1400">
                <a:solidFill>
                  <a:schemeClr val="tx1">
                    <a:lumMod val="75000"/>
                    <a:lumOff val="25000"/>
                  </a:schemeClr>
                </a:solidFill>
                <a:latin typeface="微软雅黑 Light" pitchFamily="34" charset="-122"/>
                <a:ea typeface="微软雅黑 Light" pitchFamily="34" charset="-122"/>
              </a:rPr>
              <a:t>%</a:t>
            </a:r>
            <a:endParaRPr lang="zh-CN" altLang="en-US" sz="1400">
              <a:solidFill>
                <a:schemeClr val="tx1">
                  <a:lumMod val="75000"/>
                  <a:lumOff val="25000"/>
                </a:schemeClr>
              </a:solidFill>
              <a:latin typeface="微软雅黑 Light" pitchFamily="34" charset="-122"/>
              <a:ea typeface="微软雅黑 Light" pitchFamily="34" charset="-122"/>
            </a:endParaRPr>
          </a:p>
        </p:txBody>
      </p:sp>
      <p:grpSp>
        <p:nvGrpSpPr>
          <p:cNvPr id="8" name="组合 19"/>
          <p:cNvGrpSpPr>
            <a:grpSpLocks/>
          </p:cNvGrpSpPr>
          <p:nvPr/>
        </p:nvGrpSpPr>
        <p:grpSpPr bwMode="auto">
          <a:xfrm>
            <a:off x="2900364" y="1591166"/>
            <a:ext cx="1271587" cy="1122710"/>
            <a:chOff x="3328988" y="4056222"/>
            <a:chExt cx="379412" cy="334328"/>
          </a:xfrm>
        </p:grpSpPr>
        <p:sp>
          <p:nvSpPr>
            <p:cNvPr id="19483"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4"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1"/>
          <p:cNvGrpSpPr>
            <a:grpSpLocks/>
          </p:cNvGrpSpPr>
          <p:nvPr/>
        </p:nvGrpSpPr>
        <p:grpSpPr bwMode="auto">
          <a:xfrm>
            <a:off x="4649788" y="3287140"/>
            <a:ext cx="2178050" cy="959146"/>
            <a:chOff x="783626" y="3401047"/>
            <a:chExt cx="2177317" cy="958773"/>
          </a:xfrm>
        </p:grpSpPr>
        <p:sp>
          <p:nvSpPr>
            <p:cNvPr id="29"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30"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6" name="TextBox 11"/>
          <p:cNvSpPr txBox="1">
            <a:spLocks noChangeArrowheads="1"/>
          </p:cNvSpPr>
          <p:nvPr/>
        </p:nvSpPr>
        <p:spPr bwMode="auto">
          <a:xfrm>
            <a:off x="5351276"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itchFamily="34" charset="-122"/>
                <a:ea typeface="微软雅黑 Light" pitchFamily="34" charset="-122"/>
              </a:rPr>
              <a:t>75</a:t>
            </a:r>
            <a:r>
              <a:rPr lang="en-US" altLang="zh-CN" sz="1400">
                <a:solidFill>
                  <a:schemeClr val="tx1">
                    <a:lumMod val="75000"/>
                    <a:lumOff val="25000"/>
                  </a:schemeClr>
                </a:solidFill>
                <a:latin typeface="微软雅黑 Light" pitchFamily="34" charset="-122"/>
                <a:ea typeface="微软雅黑 Light" pitchFamily="34" charset="-122"/>
              </a:rPr>
              <a:t>%</a:t>
            </a:r>
            <a:endParaRPr lang="zh-CN" altLang="en-US" sz="1400">
              <a:solidFill>
                <a:schemeClr val="tx1">
                  <a:lumMod val="75000"/>
                  <a:lumOff val="25000"/>
                </a:schemeClr>
              </a:solidFill>
              <a:latin typeface="微软雅黑 Light" pitchFamily="34" charset="-122"/>
              <a:ea typeface="微软雅黑 Light" pitchFamily="34" charset="-122"/>
            </a:endParaRPr>
          </a:p>
        </p:txBody>
      </p:sp>
      <p:grpSp>
        <p:nvGrpSpPr>
          <p:cNvPr id="10" name="组合 19"/>
          <p:cNvGrpSpPr>
            <a:grpSpLocks/>
          </p:cNvGrpSpPr>
          <p:nvPr/>
        </p:nvGrpSpPr>
        <p:grpSpPr bwMode="auto">
          <a:xfrm>
            <a:off x="5037139" y="1591166"/>
            <a:ext cx="1271587" cy="1122710"/>
            <a:chOff x="3328988" y="4056222"/>
            <a:chExt cx="379412" cy="334328"/>
          </a:xfrm>
        </p:grpSpPr>
        <p:sp>
          <p:nvSpPr>
            <p:cNvPr id="19479"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0"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组合 1"/>
          <p:cNvGrpSpPr>
            <a:grpSpLocks/>
          </p:cNvGrpSpPr>
          <p:nvPr/>
        </p:nvGrpSpPr>
        <p:grpSpPr bwMode="auto">
          <a:xfrm>
            <a:off x="6786563" y="3287140"/>
            <a:ext cx="2178050" cy="959146"/>
            <a:chOff x="783626" y="3401047"/>
            <a:chExt cx="2177317" cy="958773"/>
          </a:xfrm>
        </p:grpSpPr>
        <p:sp>
          <p:nvSpPr>
            <p:cNvPr id="36"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37"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9" name="TextBox 11"/>
          <p:cNvSpPr txBox="1">
            <a:spLocks noChangeArrowheads="1"/>
          </p:cNvSpPr>
          <p:nvPr/>
        </p:nvSpPr>
        <p:spPr bwMode="auto">
          <a:xfrm>
            <a:off x="7488051"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itchFamily="34" charset="-122"/>
                <a:ea typeface="微软雅黑 Light" pitchFamily="34" charset="-122"/>
              </a:rPr>
              <a:t>90</a:t>
            </a:r>
            <a:r>
              <a:rPr lang="en-US" altLang="zh-CN" sz="1400">
                <a:solidFill>
                  <a:schemeClr val="tx1">
                    <a:lumMod val="75000"/>
                    <a:lumOff val="25000"/>
                  </a:schemeClr>
                </a:solidFill>
                <a:latin typeface="微软雅黑 Light" pitchFamily="34" charset="-122"/>
                <a:ea typeface="微软雅黑 Light" pitchFamily="34" charset="-122"/>
              </a:rPr>
              <a:t>%</a:t>
            </a:r>
            <a:endParaRPr lang="zh-CN" altLang="en-US" sz="1400">
              <a:solidFill>
                <a:schemeClr val="tx1">
                  <a:lumMod val="75000"/>
                  <a:lumOff val="25000"/>
                </a:schemeClr>
              </a:solidFill>
              <a:latin typeface="微软雅黑 Light" pitchFamily="34" charset="-122"/>
              <a:ea typeface="微软雅黑 Light" pitchFamily="34" charset="-122"/>
            </a:endParaRPr>
          </a:p>
        </p:txBody>
      </p:sp>
      <p:grpSp>
        <p:nvGrpSpPr>
          <p:cNvPr id="12" name="组合 19"/>
          <p:cNvGrpSpPr>
            <a:grpSpLocks/>
          </p:cNvGrpSpPr>
          <p:nvPr/>
        </p:nvGrpSpPr>
        <p:grpSpPr bwMode="auto">
          <a:xfrm>
            <a:off x="7175500" y="1591166"/>
            <a:ext cx="1271588" cy="1122710"/>
            <a:chOff x="3328988" y="4056222"/>
            <a:chExt cx="379412" cy="334328"/>
          </a:xfrm>
        </p:grpSpPr>
        <p:sp>
          <p:nvSpPr>
            <p:cNvPr id="19475"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6"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471" name="椭圆 1"/>
          <p:cNvSpPr>
            <a:spLocks noChangeArrowheads="1"/>
          </p:cNvSpPr>
          <p:nvPr/>
        </p:nvSpPr>
        <p:spPr bwMode="auto">
          <a:xfrm>
            <a:off x="776288" y="1878593"/>
            <a:ext cx="1198562" cy="778115"/>
          </a:xfrm>
          <a:prstGeom prst="ellipse">
            <a:avLst/>
          </a:prstGeom>
          <a:blipFill dpi="0" rotWithShape="1">
            <a:blip r:embed="rId3" cstate="print">
              <a:duotone>
                <a:prstClr val="black"/>
                <a:schemeClr val="accent2">
                  <a:tint val="45000"/>
                  <a:satMod val="400000"/>
                </a:schemeClr>
              </a:duotone>
              <a:lum bright="-14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9472" name="椭圆 41"/>
          <p:cNvSpPr>
            <a:spLocks noChangeArrowheads="1"/>
          </p:cNvSpPr>
          <p:nvPr/>
        </p:nvSpPr>
        <p:spPr bwMode="auto">
          <a:xfrm>
            <a:off x="7208838" y="1745202"/>
            <a:ext cx="1198562" cy="949618"/>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9473" name="椭圆 42"/>
          <p:cNvSpPr>
            <a:spLocks noChangeArrowheads="1"/>
          </p:cNvSpPr>
          <p:nvPr/>
        </p:nvSpPr>
        <p:spPr bwMode="auto">
          <a:xfrm>
            <a:off x="5062538" y="1884945"/>
            <a:ext cx="1200150" cy="776527"/>
          </a:xfrm>
          <a:prstGeom prst="ellipse">
            <a:avLst/>
          </a:prstGeom>
          <a:blipFill dpi="0" rotWithShape="1">
            <a:blip r:embed="rId5" cstate="print">
              <a:duotone>
                <a:prstClr val="black"/>
                <a:schemeClr val="accent2">
                  <a:tint val="45000"/>
                  <a:satMod val="400000"/>
                </a:schemeClr>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9474" name="椭圆 43"/>
          <p:cNvSpPr>
            <a:spLocks noChangeArrowheads="1"/>
          </p:cNvSpPr>
          <p:nvPr/>
        </p:nvSpPr>
        <p:spPr bwMode="auto">
          <a:xfrm>
            <a:off x="2990851" y="2126320"/>
            <a:ext cx="1090613" cy="528800"/>
          </a:xfrm>
          <a:prstGeom prst="ellipse">
            <a:avLst/>
          </a:prstGeom>
          <a:blipFill dpi="0" rotWithShape="1">
            <a:blip r:embed="rId6" cstate="print">
              <a:duotone>
                <a:prstClr val="black"/>
                <a:schemeClr val="accent3">
                  <a:tint val="45000"/>
                  <a:satMod val="400000"/>
                </a:schemeClr>
              </a:duotone>
              <a:lum bright="37000" contrast="80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500"/>
                                        <p:tgtEl>
                                          <p:spTgt spid="19459"/>
                                        </p:tgtEl>
                                      </p:cBhvr>
                                    </p:animEffect>
                                  </p:childTnLst>
                                </p:cTn>
                              </p:par>
                              <p:par>
                                <p:cTn id="11" presetID="10" presetClass="entr" presetSubtype="0"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9463"/>
                                        </p:tgtEl>
                                        <p:attrNameLst>
                                          <p:attrName>style.visibility</p:attrName>
                                        </p:attrNameLst>
                                      </p:cBhvr>
                                      <p:to>
                                        <p:strVal val="visible"/>
                                      </p:to>
                                    </p:set>
                                    <p:animEffect transition="in" filter="fade">
                                      <p:cBhvr>
                                        <p:cTn id="19" dur="500"/>
                                        <p:tgtEl>
                                          <p:spTgt spid="19463"/>
                                        </p:tgtEl>
                                      </p:cBhvr>
                                    </p:animEffect>
                                  </p:childTnLst>
                                </p:cTn>
                              </p:par>
                              <p:par>
                                <p:cTn id="20" presetID="10" presetClass="entr" presetSubtype="0" fill="hold" nodeType="withEffect">
                                  <p:stCondLst>
                                    <p:cond delay="18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19466"/>
                                        </p:tgtEl>
                                        <p:attrNameLst>
                                          <p:attrName>style.visibility</p:attrName>
                                        </p:attrNameLst>
                                      </p:cBhvr>
                                      <p:to>
                                        <p:strVal val="visible"/>
                                      </p:to>
                                    </p:set>
                                    <p:animEffect transition="in" filter="fade">
                                      <p:cBhvr>
                                        <p:cTn id="28" dur="500"/>
                                        <p:tgtEl>
                                          <p:spTgt spid="19466"/>
                                        </p:tgtEl>
                                      </p:cBhvr>
                                    </p:animEffect>
                                  </p:childTnLst>
                                </p:cTn>
                              </p:par>
                              <p:par>
                                <p:cTn id="29" presetID="10" presetClass="entr" presetSubtype="0" fill="hold" nodeType="withEffect">
                                  <p:stCondLst>
                                    <p:cond delay="27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3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3300"/>
                                  </p:stCondLst>
                                  <p:childTnLst>
                                    <p:set>
                                      <p:cBhvr>
                                        <p:cTn id="36" dur="1" fill="hold">
                                          <p:stCondLst>
                                            <p:cond delay="0"/>
                                          </p:stCondLst>
                                        </p:cTn>
                                        <p:tgtEl>
                                          <p:spTgt spid="19469"/>
                                        </p:tgtEl>
                                        <p:attrNameLst>
                                          <p:attrName>style.visibility</p:attrName>
                                        </p:attrNameLst>
                                      </p:cBhvr>
                                      <p:to>
                                        <p:strVal val="visible"/>
                                      </p:to>
                                    </p:set>
                                    <p:animEffect transition="in" filter="fade">
                                      <p:cBhvr>
                                        <p:cTn id="37" dur="500"/>
                                        <p:tgtEl>
                                          <p:spTgt spid="19469"/>
                                        </p:tgtEl>
                                      </p:cBhvr>
                                    </p:animEffect>
                                  </p:childTnLst>
                                </p:cTn>
                              </p:par>
                              <p:par>
                                <p:cTn id="38" presetID="10" presetClass="entr" presetSubtype="0" fill="hold" nodeType="withEffect">
                                  <p:stCondLst>
                                    <p:cond delay="36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3900"/>
                                  </p:stCondLst>
                                  <p:childTnLst>
                                    <p:set>
                                      <p:cBhvr>
                                        <p:cTn id="42" dur="1" fill="hold">
                                          <p:stCondLst>
                                            <p:cond delay="0"/>
                                          </p:stCondLst>
                                        </p:cTn>
                                        <p:tgtEl>
                                          <p:spTgt spid="19471"/>
                                        </p:tgtEl>
                                        <p:attrNameLst>
                                          <p:attrName>style.visibility</p:attrName>
                                        </p:attrNameLst>
                                      </p:cBhvr>
                                      <p:to>
                                        <p:strVal val="visible"/>
                                      </p:to>
                                    </p:set>
                                    <p:animEffect transition="in" filter="fade">
                                      <p:cBhvr>
                                        <p:cTn id="43" dur="500"/>
                                        <p:tgtEl>
                                          <p:spTgt spid="19471"/>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19472"/>
                                        </p:tgtEl>
                                        <p:attrNameLst>
                                          <p:attrName>style.visibility</p:attrName>
                                        </p:attrNameLst>
                                      </p:cBhvr>
                                      <p:to>
                                        <p:strVal val="visible"/>
                                      </p:to>
                                    </p:set>
                                    <p:animEffect transition="in" filter="fade">
                                      <p:cBhvr>
                                        <p:cTn id="46" dur="500"/>
                                        <p:tgtEl>
                                          <p:spTgt spid="19472"/>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19473"/>
                                        </p:tgtEl>
                                        <p:attrNameLst>
                                          <p:attrName>style.visibility</p:attrName>
                                        </p:attrNameLst>
                                      </p:cBhvr>
                                      <p:to>
                                        <p:strVal val="visible"/>
                                      </p:to>
                                    </p:set>
                                    <p:animEffect transition="in" filter="fade">
                                      <p:cBhvr>
                                        <p:cTn id="49" dur="500"/>
                                        <p:tgtEl>
                                          <p:spTgt spid="19473"/>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19474"/>
                                        </p:tgtEl>
                                        <p:attrNameLst>
                                          <p:attrName>style.visibility</p:attrName>
                                        </p:attrNameLst>
                                      </p:cBhvr>
                                      <p:to>
                                        <p:strVal val="visible"/>
                                      </p:to>
                                    </p:set>
                                    <p:animEffect transition="in" filter="fade">
                                      <p:cBhvr>
                                        <p:cTn id="52"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3" grpId="0"/>
      <p:bldP spid="19466" grpId="0"/>
      <p:bldP spid="19469" grpId="0"/>
      <p:bldP spid="19471" grpId="0" animBg="1"/>
      <p:bldP spid="19472" grpId="0" animBg="1"/>
      <p:bldP spid="19473" grpId="0" animBg="1"/>
      <p:bldP spid="194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
          <p:cNvPicPr>
            <a:picLocks noChangeAspect="1" noChangeArrowheads="1"/>
          </p:cNvPicPr>
          <p:nvPr/>
        </p:nvPicPr>
        <p:blipFill>
          <a:blip r:embed="rId3" cstate="print"/>
          <a:srcRect/>
          <a:stretch>
            <a:fillRect/>
          </a:stretch>
        </p:blipFill>
        <p:spPr bwMode="auto">
          <a:xfrm>
            <a:off x="2088232" y="4228728"/>
            <a:ext cx="927068" cy="381412"/>
          </a:xfrm>
          <a:prstGeom prst="rect">
            <a:avLst/>
          </a:prstGeom>
          <a:noFill/>
          <a:ln w="9525">
            <a:noFill/>
            <a:miter lim="800000"/>
            <a:headEnd/>
            <a:tailEnd/>
          </a:ln>
        </p:spPr>
      </p:pic>
      <p:pic>
        <p:nvPicPr>
          <p:cNvPr id="30723" name="Picture 3" descr="20"/>
          <p:cNvPicPr>
            <a:picLocks noChangeAspect="1" noChangeArrowheads="1"/>
          </p:cNvPicPr>
          <p:nvPr/>
        </p:nvPicPr>
        <p:blipFill>
          <a:blip r:embed="rId4" cstate="print"/>
          <a:srcRect/>
          <a:stretch>
            <a:fillRect/>
          </a:stretch>
        </p:blipFill>
        <p:spPr bwMode="auto">
          <a:xfrm>
            <a:off x="2772308" y="4348061"/>
            <a:ext cx="229275" cy="276711"/>
          </a:xfrm>
          <a:prstGeom prst="rect">
            <a:avLst/>
          </a:prstGeom>
          <a:noFill/>
          <a:ln w="9525">
            <a:noFill/>
            <a:miter lim="800000"/>
            <a:headEnd/>
            <a:tailEnd/>
          </a:ln>
        </p:spPr>
      </p:pic>
      <p:pic>
        <p:nvPicPr>
          <p:cNvPr id="30724" name="Picture 4" descr="9"/>
          <p:cNvPicPr>
            <a:picLocks noChangeAspect="1" noChangeArrowheads="1"/>
          </p:cNvPicPr>
          <p:nvPr/>
        </p:nvPicPr>
        <p:blipFill>
          <a:blip r:embed="rId5" cstate="print"/>
          <a:srcRect/>
          <a:stretch>
            <a:fillRect/>
          </a:stretch>
        </p:blipFill>
        <p:spPr bwMode="auto">
          <a:xfrm>
            <a:off x="2016224" y="3256620"/>
            <a:ext cx="398739" cy="717952"/>
          </a:xfrm>
          <a:prstGeom prst="rect">
            <a:avLst/>
          </a:prstGeom>
          <a:noFill/>
          <a:ln w="9525">
            <a:noFill/>
            <a:miter lim="800000"/>
            <a:headEnd/>
            <a:tailEnd/>
          </a:ln>
        </p:spPr>
      </p:pic>
      <p:pic>
        <p:nvPicPr>
          <p:cNvPr id="30725" name="Picture 5" descr="10"/>
          <p:cNvPicPr>
            <a:picLocks noChangeAspect="1" noChangeArrowheads="1"/>
          </p:cNvPicPr>
          <p:nvPr/>
        </p:nvPicPr>
        <p:blipFill>
          <a:blip r:embed="rId6" cstate="print"/>
          <a:srcRect/>
          <a:stretch>
            <a:fillRect/>
          </a:stretch>
        </p:blipFill>
        <p:spPr bwMode="auto">
          <a:xfrm>
            <a:off x="2160240" y="3724672"/>
            <a:ext cx="189401" cy="194445"/>
          </a:xfrm>
          <a:prstGeom prst="rect">
            <a:avLst/>
          </a:prstGeom>
          <a:noFill/>
          <a:ln w="9525">
            <a:noFill/>
            <a:miter lim="800000"/>
            <a:headEnd/>
            <a:tailEnd/>
          </a:ln>
        </p:spPr>
      </p:pic>
      <p:pic>
        <p:nvPicPr>
          <p:cNvPr id="30726" name="Picture 6" descr="14"/>
          <p:cNvPicPr>
            <a:picLocks noChangeAspect="1" noChangeArrowheads="1"/>
          </p:cNvPicPr>
          <p:nvPr/>
        </p:nvPicPr>
        <p:blipFill>
          <a:blip r:embed="rId7" cstate="print"/>
          <a:srcRect/>
          <a:stretch>
            <a:fillRect/>
          </a:stretch>
        </p:blipFill>
        <p:spPr bwMode="auto">
          <a:xfrm>
            <a:off x="1908212" y="3652664"/>
            <a:ext cx="428645" cy="875004"/>
          </a:xfrm>
          <a:prstGeom prst="rect">
            <a:avLst/>
          </a:prstGeom>
          <a:noFill/>
          <a:ln w="9525">
            <a:noFill/>
            <a:miter lim="800000"/>
            <a:headEnd/>
            <a:tailEnd/>
          </a:ln>
        </p:spPr>
      </p:pic>
      <p:pic>
        <p:nvPicPr>
          <p:cNvPr id="30727" name="Picture 7" descr="7"/>
          <p:cNvPicPr>
            <a:picLocks noChangeAspect="1" noChangeArrowheads="1"/>
          </p:cNvPicPr>
          <p:nvPr/>
        </p:nvPicPr>
        <p:blipFill>
          <a:blip r:embed="rId8" cstate="print"/>
          <a:srcRect/>
          <a:stretch>
            <a:fillRect/>
          </a:stretch>
        </p:blipFill>
        <p:spPr bwMode="auto">
          <a:xfrm>
            <a:off x="900100" y="3004592"/>
            <a:ext cx="877226" cy="1271374"/>
          </a:xfrm>
          <a:prstGeom prst="rect">
            <a:avLst/>
          </a:prstGeom>
          <a:noFill/>
          <a:ln w="9525">
            <a:noFill/>
            <a:miter lim="800000"/>
            <a:headEnd/>
            <a:tailEnd/>
          </a:ln>
        </p:spPr>
      </p:pic>
      <p:pic>
        <p:nvPicPr>
          <p:cNvPr id="30728" name="Picture 8" descr="6"/>
          <p:cNvPicPr>
            <a:picLocks noChangeAspect="1" noChangeArrowheads="1"/>
          </p:cNvPicPr>
          <p:nvPr/>
        </p:nvPicPr>
        <p:blipFill>
          <a:blip r:embed="rId9" cstate="print"/>
          <a:srcRect/>
          <a:stretch>
            <a:fillRect/>
          </a:stretch>
        </p:blipFill>
        <p:spPr bwMode="auto">
          <a:xfrm>
            <a:off x="1404156" y="3112604"/>
            <a:ext cx="398739" cy="538464"/>
          </a:xfrm>
          <a:prstGeom prst="rect">
            <a:avLst/>
          </a:prstGeom>
          <a:noFill/>
          <a:ln w="9525">
            <a:noFill/>
            <a:miter lim="800000"/>
            <a:headEnd/>
            <a:tailEnd/>
          </a:ln>
        </p:spPr>
      </p:pic>
      <p:pic>
        <p:nvPicPr>
          <p:cNvPr id="30729" name="Picture 9" descr="1"/>
          <p:cNvPicPr>
            <a:picLocks noChangeAspect="1" noChangeArrowheads="1"/>
          </p:cNvPicPr>
          <p:nvPr/>
        </p:nvPicPr>
        <p:blipFill>
          <a:blip r:embed="rId10" cstate="print"/>
          <a:srcRect/>
          <a:stretch>
            <a:fillRect/>
          </a:stretch>
        </p:blipFill>
        <p:spPr bwMode="auto">
          <a:xfrm>
            <a:off x="1332148" y="2032484"/>
            <a:ext cx="1365682" cy="1076928"/>
          </a:xfrm>
          <a:prstGeom prst="rect">
            <a:avLst/>
          </a:prstGeom>
          <a:noFill/>
          <a:ln w="9525">
            <a:noFill/>
            <a:miter lim="800000"/>
            <a:headEnd/>
            <a:tailEnd/>
          </a:ln>
        </p:spPr>
      </p:pic>
      <p:pic>
        <p:nvPicPr>
          <p:cNvPr id="30730" name="Picture 10" descr="2"/>
          <p:cNvPicPr>
            <a:picLocks noChangeAspect="1" noChangeArrowheads="1"/>
          </p:cNvPicPr>
          <p:nvPr/>
        </p:nvPicPr>
        <p:blipFill>
          <a:blip r:embed="rId11" cstate="print"/>
          <a:srcRect/>
          <a:stretch>
            <a:fillRect/>
          </a:stretch>
        </p:blipFill>
        <p:spPr bwMode="auto">
          <a:xfrm>
            <a:off x="1898650" y="2205097"/>
            <a:ext cx="1026753" cy="1099364"/>
          </a:xfrm>
          <a:prstGeom prst="rect">
            <a:avLst/>
          </a:prstGeom>
          <a:noFill/>
          <a:ln w="9525">
            <a:noFill/>
            <a:miter lim="800000"/>
            <a:headEnd/>
            <a:tailEnd/>
          </a:ln>
        </p:spPr>
      </p:pic>
      <p:pic>
        <p:nvPicPr>
          <p:cNvPr id="30731" name="Picture 11" descr="3"/>
          <p:cNvPicPr>
            <a:picLocks noChangeAspect="1" noChangeArrowheads="1"/>
          </p:cNvPicPr>
          <p:nvPr/>
        </p:nvPicPr>
        <p:blipFill>
          <a:blip r:embed="rId12" cstate="print"/>
          <a:srcRect/>
          <a:stretch>
            <a:fillRect/>
          </a:stretch>
        </p:blipFill>
        <p:spPr bwMode="auto">
          <a:xfrm>
            <a:off x="1512168" y="2896580"/>
            <a:ext cx="448581" cy="381412"/>
          </a:xfrm>
          <a:prstGeom prst="rect">
            <a:avLst/>
          </a:prstGeom>
          <a:noFill/>
          <a:ln w="9525">
            <a:noFill/>
            <a:miter lim="800000"/>
            <a:headEnd/>
            <a:tailEnd/>
          </a:ln>
        </p:spPr>
      </p:pic>
      <p:pic>
        <p:nvPicPr>
          <p:cNvPr id="30732" name="Picture 12" descr="4"/>
          <p:cNvPicPr>
            <a:picLocks noChangeAspect="1" noChangeArrowheads="1"/>
          </p:cNvPicPr>
          <p:nvPr/>
        </p:nvPicPr>
        <p:blipFill>
          <a:blip r:embed="rId13" cstate="print"/>
          <a:srcRect/>
          <a:stretch>
            <a:fillRect/>
          </a:stretch>
        </p:blipFill>
        <p:spPr bwMode="auto">
          <a:xfrm>
            <a:off x="1152128" y="3328628"/>
            <a:ext cx="757605" cy="366455"/>
          </a:xfrm>
          <a:prstGeom prst="rect">
            <a:avLst/>
          </a:prstGeom>
          <a:noFill/>
          <a:ln w="9525">
            <a:noFill/>
            <a:miter lim="800000"/>
            <a:headEnd/>
            <a:tailEnd/>
          </a:ln>
        </p:spPr>
      </p:pic>
      <p:pic>
        <p:nvPicPr>
          <p:cNvPr id="30733" name="Picture 13" descr="5"/>
          <p:cNvPicPr>
            <a:picLocks noChangeAspect="1" noChangeArrowheads="1"/>
          </p:cNvPicPr>
          <p:nvPr/>
        </p:nvPicPr>
        <p:blipFill>
          <a:blip r:embed="rId14" cstate="print"/>
          <a:srcRect/>
          <a:stretch>
            <a:fillRect/>
          </a:stretch>
        </p:blipFill>
        <p:spPr bwMode="auto">
          <a:xfrm>
            <a:off x="1548172" y="3220616"/>
            <a:ext cx="89716" cy="269232"/>
          </a:xfrm>
          <a:prstGeom prst="rect">
            <a:avLst/>
          </a:prstGeom>
          <a:noFill/>
          <a:ln w="9525">
            <a:noFill/>
            <a:miter lim="800000"/>
            <a:headEnd/>
            <a:tailEnd/>
          </a:ln>
        </p:spPr>
      </p:pic>
      <p:pic>
        <p:nvPicPr>
          <p:cNvPr id="30734" name="Picture 14" descr="11"/>
          <p:cNvPicPr>
            <a:picLocks noChangeAspect="1" noChangeArrowheads="1"/>
          </p:cNvPicPr>
          <p:nvPr/>
        </p:nvPicPr>
        <p:blipFill>
          <a:blip r:embed="rId15" cstate="print"/>
          <a:srcRect/>
          <a:stretch>
            <a:fillRect/>
          </a:stretch>
        </p:blipFill>
        <p:spPr bwMode="auto">
          <a:xfrm>
            <a:off x="1872208" y="3400636"/>
            <a:ext cx="360040" cy="372570"/>
          </a:xfrm>
          <a:prstGeom prst="rect">
            <a:avLst/>
          </a:prstGeom>
          <a:noFill/>
          <a:ln w="9525">
            <a:noFill/>
            <a:miter lim="800000"/>
            <a:headEnd/>
            <a:tailEnd/>
          </a:ln>
        </p:spPr>
      </p:pic>
      <p:pic>
        <p:nvPicPr>
          <p:cNvPr id="30735" name="Picture 15" descr="12"/>
          <p:cNvPicPr>
            <a:picLocks noChangeAspect="1" noChangeArrowheads="1"/>
          </p:cNvPicPr>
          <p:nvPr/>
        </p:nvPicPr>
        <p:blipFill>
          <a:blip r:embed="rId16" cstate="print"/>
          <a:srcRect/>
          <a:stretch>
            <a:fillRect/>
          </a:stretch>
        </p:blipFill>
        <p:spPr bwMode="auto">
          <a:xfrm>
            <a:off x="1620180" y="3292624"/>
            <a:ext cx="239245" cy="97223"/>
          </a:xfrm>
          <a:prstGeom prst="rect">
            <a:avLst/>
          </a:prstGeom>
          <a:noFill/>
          <a:ln w="9525">
            <a:noFill/>
            <a:miter lim="800000"/>
            <a:headEnd/>
            <a:tailEnd/>
          </a:ln>
        </p:spPr>
      </p:pic>
      <p:pic>
        <p:nvPicPr>
          <p:cNvPr id="30736" name="Picture 16" descr="8"/>
          <p:cNvPicPr>
            <a:picLocks noChangeAspect="1" noChangeArrowheads="1"/>
          </p:cNvPicPr>
          <p:nvPr/>
        </p:nvPicPr>
        <p:blipFill>
          <a:blip r:embed="rId17" cstate="print"/>
          <a:srcRect/>
          <a:stretch>
            <a:fillRect/>
          </a:stretch>
        </p:blipFill>
        <p:spPr bwMode="auto">
          <a:xfrm>
            <a:off x="2232248" y="3796680"/>
            <a:ext cx="59811" cy="186967"/>
          </a:xfrm>
          <a:prstGeom prst="rect">
            <a:avLst/>
          </a:prstGeom>
          <a:noFill/>
          <a:ln w="9525">
            <a:noFill/>
            <a:miter lim="800000"/>
            <a:headEnd/>
            <a:tailEnd/>
          </a:ln>
        </p:spPr>
      </p:pic>
      <p:pic>
        <p:nvPicPr>
          <p:cNvPr id="30737" name="Picture 17" descr="15"/>
          <p:cNvPicPr>
            <a:picLocks noChangeAspect="1" noChangeArrowheads="1"/>
          </p:cNvPicPr>
          <p:nvPr/>
        </p:nvPicPr>
        <p:blipFill>
          <a:blip r:embed="rId18" cstate="print"/>
          <a:srcRect/>
          <a:stretch>
            <a:fillRect/>
          </a:stretch>
        </p:blipFill>
        <p:spPr bwMode="auto">
          <a:xfrm>
            <a:off x="1764196" y="3904692"/>
            <a:ext cx="528329" cy="650644"/>
          </a:xfrm>
          <a:prstGeom prst="rect">
            <a:avLst/>
          </a:prstGeom>
          <a:noFill/>
          <a:ln w="9525">
            <a:noFill/>
            <a:miter lim="800000"/>
            <a:headEnd/>
            <a:tailEnd/>
          </a:ln>
        </p:spPr>
      </p:pic>
      <p:pic>
        <p:nvPicPr>
          <p:cNvPr id="30738" name="Picture 18" descr="16"/>
          <p:cNvPicPr>
            <a:picLocks noChangeAspect="1" noChangeArrowheads="1"/>
          </p:cNvPicPr>
          <p:nvPr/>
        </p:nvPicPr>
        <p:blipFill>
          <a:blip r:embed="rId19" cstate="print"/>
          <a:srcRect/>
          <a:stretch>
            <a:fillRect/>
          </a:stretch>
        </p:blipFill>
        <p:spPr bwMode="auto">
          <a:xfrm>
            <a:off x="1656184" y="4012704"/>
            <a:ext cx="179433" cy="216881"/>
          </a:xfrm>
          <a:prstGeom prst="rect">
            <a:avLst/>
          </a:prstGeom>
          <a:noFill/>
          <a:ln w="9525">
            <a:noFill/>
            <a:miter lim="800000"/>
            <a:headEnd/>
            <a:tailEnd/>
          </a:ln>
        </p:spPr>
      </p:pic>
      <p:pic>
        <p:nvPicPr>
          <p:cNvPr id="30739" name="Picture 19" descr="17"/>
          <p:cNvPicPr>
            <a:picLocks noChangeAspect="1" noChangeArrowheads="1"/>
          </p:cNvPicPr>
          <p:nvPr/>
        </p:nvPicPr>
        <p:blipFill>
          <a:blip r:embed="rId20" cstate="print"/>
          <a:srcRect/>
          <a:stretch>
            <a:fillRect/>
          </a:stretch>
        </p:blipFill>
        <p:spPr bwMode="auto">
          <a:xfrm>
            <a:off x="2160240" y="3940696"/>
            <a:ext cx="677857" cy="530986"/>
          </a:xfrm>
          <a:prstGeom prst="rect">
            <a:avLst/>
          </a:prstGeom>
          <a:noFill/>
          <a:ln w="9525">
            <a:noFill/>
            <a:miter lim="800000"/>
            <a:headEnd/>
            <a:tailEnd/>
          </a:ln>
        </p:spPr>
      </p:pic>
      <p:pic>
        <p:nvPicPr>
          <p:cNvPr id="30740" name="Picture 20" descr="18"/>
          <p:cNvPicPr>
            <a:picLocks noChangeAspect="1" noChangeArrowheads="1"/>
          </p:cNvPicPr>
          <p:nvPr/>
        </p:nvPicPr>
        <p:blipFill>
          <a:blip r:embed="rId21" cstate="print"/>
          <a:srcRect/>
          <a:stretch>
            <a:fillRect/>
          </a:stretch>
        </p:blipFill>
        <p:spPr bwMode="auto">
          <a:xfrm>
            <a:off x="2736304" y="4588768"/>
            <a:ext cx="109653" cy="74786"/>
          </a:xfrm>
          <a:prstGeom prst="rect">
            <a:avLst/>
          </a:prstGeom>
          <a:noFill/>
          <a:ln w="9525">
            <a:noFill/>
            <a:miter lim="800000"/>
            <a:headEnd/>
            <a:tailEnd/>
          </a:ln>
        </p:spPr>
      </p:pic>
      <p:pic>
        <p:nvPicPr>
          <p:cNvPr id="30741" name="Picture 21" descr="13"/>
          <p:cNvPicPr>
            <a:picLocks noChangeAspect="1" noChangeArrowheads="1"/>
          </p:cNvPicPr>
          <p:nvPr/>
        </p:nvPicPr>
        <p:blipFill>
          <a:blip r:embed="rId22" cstate="print"/>
          <a:srcRect/>
          <a:stretch>
            <a:fillRect/>
          </a:stretch>
        </p:blipFill>
        <p:spPr bwMode="auto">
          <a:xfrm>
            <a:off x="1440160" y="3652664"/>
            <a:ext cx="538298" cy="381412"/>
          </a:xfrm>
          <a:prstGeom prst="rect">
            <a:avLst/>
          </a:prstGeom>
          <a:noFill/>
          <a:ln w="9525">
            <a:noFill/>
            <a:miter lim="800000"/>
            <a:headEnd/>
            <a:tailEnd/>
          </a:ln>
        </p:spPr>
      </p:pic>
      <p:pic>
        <p:nvPicPr>
          <p:cNvPr id="30742" name="Picture 22" descr="b"/>
          <p:cNvPicPr>
            <a:picLocks noChangeAspect="1" noChangeArrowheads="1"/>
          </p:cNvPicPr>
          <p:nvPr/>
        </p:nvPicPr>
        <p:blipFill>
          <a:blip r:embed="rId23" cstate="print"/>
          <a:srcRect/>
          <a:stretch>
            <a:fillRect/>
          </a:stretch>
        </p:blipFill>
        <p:spPr bwMode="auto">
          <a:xfrm>
            <a:off x="2808312" y="4636539"/>
            <a:ext cx="338928" cy="508549"/>
          </a:xfrm>
          <a:prstGeom prst="rect">
            <a:avLst/>
          </a:prstGeom>
          <a:noFill/>
          <a:ln w="9525">
            <a:noFill/>
            <a:miter lim="800000"/>
            <a:headEnd/>
            <a:tailEnd/>
          </a:ln>
        </p:spPr>
      </p:pic>
      <p:pic>
        <p:nvPicPr>
          <p:cNvPr id="30743" name="Picture 23" descr="a"/>
          <p:cNvPicPr>
            <a:picLocks noChangeAspect="1" noChangeArrowheads="1"/>
          </p:cNvPicPr>
          <p:nvPr/>
        </p:nvPicPr>
        <p:blipFill>
          <a:blip r:embed="rId24" cstate="print"/>
          <a:srcRect/>
          <a:stretch>
            <a:fillRect/>
          </a:stretch>
        </p:blipFill>
        <p:spPr bwMode="auto">
          <a:xfrm>
            <a:off x="0" y="4228728"/>
            <a:ext cx="1285934" cy="897440"/>
          </a:xfrm>
          <a:prstGeom prst="rect">
            <a:avLst/>
          </a:prstGeom>
          <a:noFill/>
          <a:ln w="9525">
            <a:noFill/>
            <a:miter lim="800000"/>
            <a:headEnd/>
            <a:tailEnd/>
          </a:ln>
        </p:spPr>
      </p:pic>
      <p:pic>
        <p:nvPicPr>
          <p:cNvPr id="30744" name="Picture 24" descr="27"/>
          <p:cNvPicPr>
            <a:picLocks noChangeAspect="1" noChangeArrowheads="1"/>
          </p:cNvPicPr>
          <p:nvPr/>
        </p:nvPicPr>
        <p:blipFill>
          <a:blip r:embed="rId25" cstate="print"/>
          <a:srcRect/>
          <a:stretch>
            <a:fillRect/>
          </a:stretch>
        </p:blipFill>
        <p:spPr bwMode="auto">
          <a:xfrm>
            <a:off x="1895016" y="3068618"/>
            <a:ext cx="59811" cy="186967"/>
          </a:xfrm>
          <a:prstGeom prst="rect">
            <a:avLst/>
          </a:prstGeom>
          <a:noFill/>
          <a:ln w="9525">
            <a:noFill/>
            <a:miter lim="800000"/>
            <a:headEnd/>
            <a:tailEnd/>
          </a:ln>
        </p:spPr>
      </p:pic>
      <p:pic>
        <p:nvPicPr>
          <p:cNvPr id="53" name="Picture 25" descr="21"/>
          <p:cNvPicPr>
            <a:picLocks noChangeAspect="1" noChangeArrowheads="1"/>
          </p:cNvPicPr>
          <p:nvPr/>
        </p:nvPicPr>
        <p:blipFill>
          <a:blip r:embed="rId26" cstate="print"/>
          <a:srcRect/>
          <a:stretch>
            <a:fillRect/>
          </a:stretch>
        </p:blipFill>
        <p:spPr bwMode="auto">
          <a:xfrm>
            <a:off x="5033526" y="3268514"/>
            <a:ext cx="863600" cy="924210"/>
          </a:xfrm>
          <a:prstGeom prst="rect">
            <a:avLst/>
          </a:prstGeom>
          <a:noFill/>
          <a:ln w="9525">
            <a:noFill/>
            <a:miter lim="800000"/>
            <a:headEnd/>
            <a:tailEnd/>
          </a:ln>
        </p:spPr>
      </p:pic>
      <p:sp>
        <p:nvSpPr>
          <p:cNvPr id="54" name="文本框 62"/>
          <p:cNvSpPr txBox="1"/>
          <p:nvPr/>
        </p:nvSpPr>
        <p:spPr>
          <a:xfrm>
            <a:off x="3023828" y="1503554"/>
            <a:ext cx="2015404" cy="288605"/>
          </a:xfrm>
          <a:prstGeom prst="rect">
            <a:avLst/>
          </a:prstGeom>
          <a:noFill/>
        </p:spPr>
        <p:txBody>
          <a:bodyPr wrap="square" lIns="68580" tIns="34290" rIns="68580" bIns="34290" rtlCol="0">
            <a:spAutoFit/>
          </a:bodyPr>
          <a:lstStyle/>
          <a:p>
            <a:pPr algn="just">
              <a:lnSpc>
                <a:spcPts val="1875"/>
              </a:lnSpc>
            </a:pPr>
            <a:r>
              <a:rPr lang="zh-CN" altLang="en-US" sz="1200" b="1" dirty="0">
                <a:solidFill>
                  <a:schemeClr val="tx1">
                    <a:lumMod val="65000"/>
                    <a:lumOff val="35000"/>
                  </a:schemeClr>
                </a:solidFill>
                <a:latin typeface="hakuyoxingshu7000" pitchFamily="2" charset="-122"/>
                <a:ea typeface="hakuyoxingshu7000" pitchFamily="2" charset="-122"/>
                <a:cs typeface="hakuyoxingshu7000" pitchFamily="2" charset="-122"/>
              </a:rPr>
              <a:t>Click to enter your title</a:t>
            </a:r>
          </a:p>
        </p:txBody>
      </p:sp>
      <p:sp>
        <p:nvSpPr>
          <p:cNvPr id="55" name="文本框 63"/>
          <p:cNvSpPr txBox="1"/>
          <p:nvPr/>
        </p:nvSpPr>
        <p:spPr>
          <a:xfrm>
            <a:off x="2879812" y="1755582"/>
            <a:ext cx="2160240" cy="312906"/>
          </a:xfrm>
          <a:prstGeom prst="rect">
            <a:avLst/>
          </a:prstGeom>
          <a:noFill/>
        </p:spPr>
        <p:txBody>
          <a:bodyPr wrap="square" lIns="68580" tIns="34290" rIns="68580" bIns="34290" rtlCol="0">
            <a:spAutoFit/>
          </a:bodyPr>
          <a:lstStyle/>
          <a:p>
            <a:pPr algn="just">
              <a:lnSpc>
                <a:spcPts val="1875"/>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p>
        </p:txBody>
      </p:sp>
      <p:sp>
        <p:nvSpPr>
          <p:cNvPr id="56" name="文本框 62"/>
          <p:cNvSpPr txBox="1"/>
          <p:nvPr/>
        </p:nvSpPr>
        <p:spPr>
          <a:xfrm>
            <a:off x="6588224" y="2547670"/>
            <a:ext cx="2015404" cy="288605"/>
          </a:xfrm>
          <a:prstGeom prst="rect">
            <a:avLst/>
          </a:prstGeom>
          <a:noFill/>
        </p:spPr>
        <p:txBody>
          <a:bodyPr wrap="square" lIns="68580" tIns="34290" rIns="68580" bIns="34290" rtlCol="0">
            <a:spAutoFit/>
          </a:bodyPr>
          <a:lstStyle/>
          <a:p>
            <a:pPr algn="just">
              <a:lnSpc>
                <a:spcPts val="1875"/>
              </a:lnSpc>
            </a:pPr>
            <a:r>
              <a:rPr lang="zh-CN" altLang="en-US" sz="1200" b="1" dirty="0">
                <a:solidFill>
                  <a:schemeClr val="tx1">
                    <a:lumMod val="65000"/>
                    <a:lumOff val="35000"/>
                  </a:schemeClr>
                </a:solidFill>
                <a:latin typeface="hakuyoxingshu7000" pitchFamily="2" charset="-122"/>
                <a:ea typeface="hakuyoxingshu7000" pitchFamily="2" charset="-122"/>
                <a:cs typeface="hakuyoxingshu7000" pitchFamily="2" charset="-122"/>
              </a:rPr>
              <a:t>Click to enter your title</a:t>
            </a:r>
          </a:p>
        </p:txBody>
      </p:sp>
      <p:sp>
        <p:nvSpPr>
          <p:cNvPr id="57" name="文本框 63"/>
          <p:cNvSpPr txBox="1"/>
          <p:nvPr/>
        </p:nvSpPr>
        <p:spPr>
          <a:xfrm>
            <a:off x="6444208" y="2799698"/>
            <a:ext cx="2160240" cy="312906"/>
          </a:xfrm>
          <a:prstGeom prst="rect">
            <a:avLst/>
          </a:prstGeom>
          <a:noFill/>
        </p:spPr>
        <p:txBody>
          <a:bodyPr wrap="square" lIns="68580" tIns="34290" rIns="68580" bIns="34290" rtlCol="0">
            <a:spAutoFit/>
          </a:bodyPr>
          <a:lstStyle/>
          <a:p>
            <a:pPr algn="just">
              <a:lnSpc>
                <a:spcPts val="1875"/>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a:t>
            </a:r>
          </a:p>
        </p:txBody>
      </p:sp>
      <p:sp>
        <p:nvSpPr>
          <p:cNvPr id="58" name="Freeform 19"/>
          <p:cNvSpPr>
            <a:spLocks noEditPoints="1"/>
          </p:cNvSpPr>
          <p:nvPr/>
        </p:nvSpPr>
        <p:spPr bwMode="auto">
          <a:xfrm>
            <a:off x="6113646" y="1900362"/>
            <a:ext cx="2634818" cy="2191639"/>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59" name="Freeform 19"/>
          <p:cNvSpPr>
            <a:spLocks noEditPoints="1"/>
          </p:cNvSpPr>
          <p:nvPr/>
        </p:nvSpPr>
        <p:spPr bwMode="auto">
          <a:xfrm flipH="1">
            <a:off x="2693266" y="964258"/>
            <a:ext cx="2634818" cy="2191639"/>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0743"/>
                                        </p:tgtEl>
                                        <p:attrNameLst>
                                          <p:attrName>style.visibility</p:attrName>
                                        </p:attrNameLst>
                                      </p:cBhvr>
                                      <p:to>
                                        <p:strVal val="visible"/>
                                      </p:to>
                                    </p:set>
                                    <p:animEffect transition="in" filter="wipe(down)">
                                      <p:cBhvr>
                                        <p:cTn id="7" dur="500"/>
                                        <p:tgtEl>
                                          <p:spTgt spid="30743"/>
                                        </p:tgtEl>
                                      </p:cBhvr>
                                    </p:animEffect>
                                  </p:childTnLst>
                                </p:cTn>
                              </p:par>
                              <p:par>
                                <p:cTn id="8" presetID="22" presetClass="entr" presetSubtype="1" fill="hold" nodeType="withEffect">
                                  <p:stCondLst>
                                    <p:cond delay="100"/>
                                  </p:stCondLst>
                                  <p:childTnLst>
                                    <p:set>
                                      <p:cBhvr>
                                        <p:cTn id="9" dur="1" fill="hold">
                                          <p:stCondLst>
                                            <p:cond delay="0"/>
                                          </p:stCondLst>
                                        </p:cTn>
                                        <p:tgtEl>
                                          <p:spTgt spid="30742"/>
                                        </p:tgtEl>
                                        <p:attrNameLst>
                                          <p:attrName>style.visibility</p:attrName>
                                        </p:attrNameLst>
                                      </p:cBhvr>
                                      <p:to>
                                        <p:strVal val="visible"/>
                                      </p:to>
                                    </p:set>
                                    <p:animEffect transition="in" filter="wipe(up)">
                                      <p:cBhvr>
                                        <p:cTn id="10" dur="500"/>
                                        <p:tgtEl>
                                          <p:spTgt spid="30742"/>
                                        </p:tgtEl>
                                      </p:cBhvr>
                                    </p:animEffect>
                                  </p:childTnLst>
                                </p:cTn>
                              </p:par>
                              <p:par>
                                <p:cTn id="11" presetID="22" presetClass="entr" presetSubtype="4" fill="hold" nodeType="withEffect">
                                  <p:stCondLst>
                                    <p:cond delay="200"/>
                                  </p:stCondLst>
                                  <p:childTnLst>
                                    <p:set>
                                      <p:cBhvr>
                                        <p:cTn id="12" dur="1" fill="hold">
                                          <p:stCondLst>
                                            <p:cond delay="0"/>
                                          </p:stCondLst>
                                        </p:cTn>
                                        <p:tgtEl>
                                          <p:spTgt spid="30729"/>
                                        </p:tgtEl>
                                        <p:attrNameLst>
                                          <p:attrName>style.visibility</p:attrName>
                                        </p:attrNameLst>
                                      </p:cBhvr>
                                      <p:to>
                                        <p:strVal val="visible"/>
                                      </p:to>
                                    </p:set>
                                    <p:animEffect transition="in" filter="wipe(down)">
                                      <p:cBhvr>
                                        <p:cTn id="13" dur="500"/>
                                        <p:tgtEl>
                                          <p:spTgt spid="30729"/>
                                        </p:tgtEl>
                                      </p:cBhvr>
                                    </p:animEffect>
                                  </p:childTnLst>
                                </p:cTn>
                              </p:par>
                              <p:par>
                                <p:cTn id="14" presetID="22" presetClass="entr" presetSubtype="1" fill="hold" nodeType="withEffect">
                                  <p:stCondLst>
                                    <p:cond delay="300"/>
                                  </p:stCondLst>
                                  <p:childTnLst>
                                    <p:set>
                                      <p:cBhvr>
                                        <p:cTn id="15" dur="1" fill="hold">
                                          <p:stCondLst>
                                            <p:cond delay="0"/>
                                          </p:stCondLst>
                                        </p:cTn>
                                        <p:tgtEl>
                                          <p:spTgt spid="30730"/>
                                        </p:tgtEl>
                                        <p:attrNameLst>
                                          <p:attrName>style.visibility</p:attrName>
                                        </p:attrNameLst>
                                      </p:cBhvr>
                                      <p:to>
                                        <p:strVal val="visible"/>
                                      </p:to>
                                    </p:set>
                                    <p:animEffect transition="in" filter="wipe(up)">
                                      <p:cBhvr>
                                        <p:cTn id="16" dur="500"/>
                                        <p:tgtEl>
                                          <p:spTgt spid="30730"/>
                                        </p:tgtEl>
                                      </p:cBhvr>
                                    </p:animEffect>
                                  </p:childTnLst>
                                </p:cTn>
                              </p:par>
                              <p:par>
                                <p:cTn id="17" presetID="22" presetClass="entr" presetSubtype="1" fill="hold" nodeType="withEffect">
                                  <p:stCondLst>
                                    <p:cond delay="400"/>
                                  </p:stCondLst>
                                  <p:childTnLst>
                                    <p:set>
                                      <p:cBhvr>
                                        <p:cTn id="18" dur="1" fill="hold">
                                          <p:stCondLst>
                                            <p:cond delay="0"/>
                                          </p:stCondLst>
                                        </p:cTn>
                                        <p:tgtEl>
                                          <p:spTgt spid="30731"/>
                                        </p:tgtEl>
                                        <p:attrNameLst>
                                          <p:attrName>style.visibility</p:attrName>
                                        </p:attrNameLst>
                                      </p:cBhvr>
                                      <p:to>
                                        <p:strVal val="visible"/>
                                      </p:to>
                                    </p:set>
                                    <p:animEffect transition="in" filter="wipe(up)">
                                      <p:cBhvr>
                                        <p:cTn id="19" dur="500"/>
                                        <p:tgtEl>
                                          <p:spTgt spid="30731"/>
                                        </p:tgtEl>
                                      </p:cBhvr>
                                    </p:animEffect>
                                  </p:childTnLst>
                                </p:cTn>
                              </p:par>
                              <p:par>
                                <p:cTn id="20" presetID="22" presetClass="entr" presetSubtype="2" fill="hold" nodeType="withEffect">
                                  <p:stCondLst>
                                    <p:cond delay="500"/>
                                  </p:stCondLst>
                                  <p:childTnLst>
                                    <p:set>
                                      <p:cBhvr>
                                        <p:cTn id="21" dur="1" fill="hold">
                                          <p:stCondLst>
                                            <p:cond delay="0"/>
                                          </p:stCondLst>
                                        </p:cTn>
                                        <p:tgtEl>
                                          <p:spTgt spid="30732"/>
                                        </p:tgtEl>
                                        <p:attrNameLst>
                                          <p:attrName>style.visibility</p:attrName>
                                        </p:attrNameLst>
                                      </p:cBhvr>
                                      <p:to>
                                        <p:strVal val="visible"/>
                                      </p:to>
                                    </p:set>
                                    <p:animEffect transition="in" filter="wipe(right)">
                                      <p:cBhvr>
                                        <p:cTn id="22" dur="500"/>
                                        <p:tgtEl>
                                          <p:spTgt spid="30732"/>
                                        </p:tgtEl>
                                      </p:cBhvr>
                                    </p:animEffect>
                                  </p:childTnLst>
                                </p:cTn>
                              </p:par>
                              <p:par>
                                <p:cTn id="23" presetID="22" presetClass="entr" presetSubtype="1" fill="hold" nodeType="withEffect">
                                  <p:stCondLst>
                                    <p:cond delay="600"/>
                                  </p:stCondLst>
                                  <p:childTnLst>
                                    <p:set>
                                      <p:cBhvr>
                                        <p:cTn id="24" dur="1" fill="hold">
                                          <p:stCondLst>
                                            <p:cond delay="0"/>
                                          </p:stCondLst>
                                        </p:cTn>
                                        <p:tgtEl>
                                          <p:spTgt spid="30733"/>
                                        </p:tgtEl>
                                        <p:attrNameLst>
                                          <p:attrName>style.visibility</p:attrName>
                                        </p:attrNameLst>
                                      </p:cBhvr>
                                      <p:to>
                                        <p:strVal val="visible"/>
                                      </p:to>
                                    </p:set>
                                    <p:animEffect transition="in" filter="wipe(up)">
                                      <p:cBhvr>
                                        <p:cTn id="25" dur="500"/>
                                        <p:tgtEl>
                                          <p:spTgt spid="30733"/>
                                        </p:tgtEl>
                                      </p:cBhvr>
                                    </p:animEffect>
                                  </p:childTnLst>
                                </p:cTn>
                              </p:par>
                              <p:par>
                                <p:cTn id="26" presetID="22" presetClass="entr" presetSubtype="4" fill="hold" nodeType="withEffect">
                                  <p:stCondLst>
                                    <p:cond delay="700"/>
                                  </p:stCondLst>
                                  <p:childTnLst>
                                    <p:set>
                                      <p:cBhvr>
                                        <p:cTn id="27" dur="1" fill="hold">
                                          <p:stCondLst>
                                            <p:cond delay="0"/>
                                          </p:stCondLst>
                                        </p:cTn>
                                        <p:tgtEl>
                                          <p:spTgt spid="30728"/>
                                        </p:tgtEl>
                                        <p:attrNameLst>
                                          <p:attrName>style.visibility</p:attrName>
                                        </p:attrNameLst>
                                      </p:cBhvr>
                                      <p:to>
                                        <p:strVal val="visible"/>
                                      </p:to>
                                    </p:set>
                                    <p:animEffect transition="in" filter="wipe(down)">
                                      <p:cBhvr>
                                        <p:cTn id="28" dur="500"/>
                                        <p:tgtEl>
                                          <p:spTgt spid="30728"/>
                                        </p:tgtEl>
                                      </p:cBhvr>
                                    </p:animEffect>
                                  </p:childTnLst>
                                </p:cTn>
                              </p:par>
                              <p:par>
                                <p:cTn id="29" presetID="22" presetClass="entr" presetSubtype="1" fill="hold" nodeType="withEffect">
                                  <p:stCondLst>
                                    <p:cond delay="800"/>
                                  </p:stCondLst>
                                  <p:childTnLst>
                                    <p:set>
                                      <p:cBhvr>
                                        <p:cTn id="30" dur="1" fill="hold">
                                          <p:stCondLst>
                                            <p:cond delay="0"/>
                                          </p:stCondLst>
                                        </p:cTn>
                                        <p:tgtEl>
                                          <p:spTgt spid="30727"/>
                                        </p:tgtEl>
                                        <p:attrNameLst>
                                          <p:attrName>style.visibility</p:attrName>
                                        </p:attrNameLst>
                                      </p:cBhvr>
                                      <p:to>
                                        <p:strVal val="visible"/>
                                      </p:to>
                                    </p:set>
                                    <p:animEffect transition="in" filter="wipe(up)">
                                      <p:cBhvr>
                                        <p:cTn id="31" dur="500"/>
                                        <p:tgtEl>
                                          <p:spTgt spid="30727"/>
                                        </p:tgtEl>
                                      </p:cBhvr>
                                    </p:animEffect>
                                  </p:childTnLst>
                                </p:cTn>
                              </p:par>
                              <p:par>
                                <p:cTn id="32" presetID="22" presetClass="entr" presetSubtype="1" fill="hold" nodeType="withEffect">
                                  <p:stCondLst>
                                    <p:cond delay="900"/>
                                  </p:stCondLst>
                                  <p:childTnLst>
                                    <p:set>
                                      <p:cBhvr>
                                        <p:cTn id="33" dur="1" fill="hold">
                                          <p:stCondLst>
                                            <p:cond delay="0"/>
                                          </p:stCondLst>
                                        </p:cTn>
                                        <p:tgtEl>
                                          <p:spTgt spid="30744"/>
                                        </p:tgtEl>
                                        <p:attrNameLst>
                                          <p:attrName>style.visibility</p:attrName>
                                        </p:attrNameLst>
                                      </p:cBhvr>
                                      <p:to>
                                        <p:strVal val="visible"/>
                                      </p:to>
                                    </p:set>
                                    <p:animEffect transition="in" filter="wipe(up)">
                                      <p:cBhvr>
                                        <p:cTn id="34" dur="500"/>
                                        <p:tgtEl>
                                          <p:spTgt spid="30744"/>
                                        </p:tgtEl>
                                      </p:cBhvr>
                                    </p:animEffect>
                                  </p:childTnLst>
                                </p:cTn>
                              </p:par>
                              <p:par>
                                <p:cTn id="35" presetID="22" presetClass="entr" presetSubtype="1" fill="hold" nodeType="withEffect">
                                  <p:stCondLst>
                                    <p:cond delay="1000"/>
                                  </p:stCondLst>
                                  <p:childTnLst>
                                    <p:set>
                                      <p:cBhvr>
                                        <p:cTn id="36" dur="1" fill="hold">
                                          <p:stCondLst>
                                            <p:cond delay="0"/>
                                          </p:stCondLst>
                                        </p:cTn>
                                        <p:tgtEl>
                                          <p:spTgt spid="30724"/>
                                        </p:tgtEl>
                                        <p:attrNameLst>
                                          <p:attrName>style.visibility</p:attrName>
                                        </p:attrNameLst>
                                      </p:cBhvr>
                                      <p:to>
                                        <p:strVal val="visible"/>
                                      </p:to>
                                    </p:set>
                                    <p:animEffect transition="in" filter="wipe(up)">
                                      <p:cBhvr>
                                        <p:cTn id="37" dur="500"/>
                                        <p:tgtEl>
                                          <p:spTgt spid="30724"/>
                                        </p:tgtEl>
                                      </p:cBhvr>
                                    </p:animEffect>
                                  </p:childTnLst>
                                </p:cTn>
                              </p:par>
                              <p:par>
                                <p:cTn id="38" presetID="22" presetClass="entr" presetSubtype="4" fill="hold" nodeType="withEffect">
                                  <p:stCondLst>
                                    <p:cond delay="1100"/>
                                  </p:stCondLst>
                                  <p:childTnLst>
                                    <p:set>
                                      <p:cBhvr>
                                        <p:cTn id="39" dur="1" fill="hold">
                                          <p:stCondLst>
                                            <p:cond delay="0"/>
                                          </p:stCondLst>
                                        </p:cTn>
                                        <p:tgtEl>
                                          <p:spTgt spid="30725"/>
                                        </p:tgtEl>
                                        <p:attrNameLst>
                                          <p:attrName>style.visibility</p:attrName>
                                        </p:attrNameLst>
                                      </p:cBhvr>
                                      <p:to>
                                        <p:strVal val="visible"/>
                                      </p:to>
                                    </p:set>
                                    <p:animEffect transition="in" filter="wipe(down)">
                                      <p:cBhvr>
                                        <p:cTn id="40" dur="500"/>
                                        <p:tgtEl>
                                          <p:spTgt spid="30725"/>
                                        </p:tgtEl>
                                      </p:cBhvr>
                                    </p:animEffect>
                                  </p:childTnLst>
                                </p:cTn>
                              </p:par>
                              <p:par>
                                <p:cTn id="41" presetID="22" presetClass="entr" presetSubtype="4" fill="hold" nodeType="withEffect">
                                  <p:stCondLst>
                                    <p:cond delay="1200"/>
                                  </p:stCondLst>
                                  <p:childTnLst>
                                    <p:set>
                                      <p:cBhvr>
                                        <p:cTn id="42" dur="1" fill="hold">
                                          <p:stCondLst>
                                            <p:cond delay="0"/>
                                          </p:stCondLst>
                                        </p:cTn>
                                        <p:tgtEl>
                                          <p:spTgt spid="30736"/>
                                        </p:tgtEl>
                                        <p:attrNameLst>
                                          <p:attrName>style.visibility</p:attrName>
                                        </p:attrNameLst>
                                      </p:cBhvr>
                                      <p:to>
                                        <p:strVal val="visible"/>
                                      </p:to>
                                    </p:set>
                                    <p:animEffect transition="in" filter="wipe(down)">
                                      <p:cBhvr>
                                        <p:cTn id="43" dur="500"/>
                                        <p:tgtEl>
                                          <p:spTgt spid="30736"/>
                                        </p:tgtEl>
                                      </p:cBhvr>
                                    </p:animEffect>
                                  </p:childTnLst>
                                </p:cTn>
                              </p:par>
                              <p:par>
                                <p:cTn id="44" presetID="22" presetClass="entr" presetSubtype="4" fill="hold" nodeType="withEffect">
                                  <p:stCondLst>
                                    <p:cond delay="1300"/>
                                  </p:stCondLst>
                                  <p:childTnLst>
                                    <p:set>
                                      <p:cBhvr>
                                        <p:cTn id="45" dur="1" fill="hold">
                                          <p:stCondLst>
                                            <p:cond delay="0"/>
                                          </p:stCondLst>
                                        </p:cTn>
                                        <p:tgtEl>
                                          <p:spTgt spid="30734"/>
                                        </p:tgtEl>
                                        <p:attrNameLst>
                                          <p:attrName>style.visibility</p:attrName>
                                        </p:attrNameLst>
                                      </p:cBhvr>
                                      <p:to>
                                        <p:strVal val="visible"/>
                                      </p:to>
                                    </p:set>
                                    <p:animEffect transition="in" filter="wipe(down)">
                                      <p:cBhvr>
                                        <p:cTn id="46" dur="500"/>
                                        <p:tgtEl>
                                          <p:spTgt spid="30734"/>
                                        </p:tgtEl>
                                      </p:cBhvr>
                                    </p:animEffect>
                                  </p:childTnLst>
                                </p:cTn>
                              </p:par>
                              <p:par>
                                <p:cTn id="47" presetID="22" presetClass="entr" presetSubtype="2" fill="hold" nodeType="withEffect">
                                  <p:stCondLst>
                                    <p:cond delay="1400"/>
                                  </p:stCondLst>
                                  <p:childTnLst>
                                    <p:set>
                                      <p:cBhvr>
                                        <p:cTn id="48" dur="1" fill="hold">
                                          <p:stCondLst>
                                            <p:cond delay="0"/>
                                          </p:stCondLst>
                                        </p:cTn>
                                        <p:tgtEl>
                                          <p:spTgt spid="30735"/>
                                        </p:tgtEl>
                                        <p:attrNameLst>
                                          <p:attrName>style.visibility</p:attrName>
                                        </p:attrNameLst>
                                      </p:cBhvr>
                                      <p:to>
                                        <p:strVal val="visible"/>
                                      </p:to>
                                    </p:set>
                                    <p:animEffect transition="in" filter="wipe(right)">
                                      <p:cBhvr>
                                        <p:cTn id="49" dur="500"/>
                                        <p:tgtEl>
                                          <p:spTgt spid="30735"/>
                                        </p:tgtEl>
                                      </p:cBhvr>
                                    </p:animEffect>
                                  </p:childTnLst>
                                </p:cTn>
                              </p:par>
                              <p:par>
                                <p:cTn id="50" presetID="22" presetClass="entr" presetSubtype="8" fill="hold" nodeType="withEffect">
                                  <p:stCondLst>
                                    <p:cond delay="1500"/>
                                  </p:stCondLst>
                                  <p:childTnLst>
                                    <p:set>
                                      <p:cBhvr>
                                        <p:cTn id="51" dur="1" fill="hold">
                                          <p:stCondLst>
                                            <p:cond delay="0"/>
                                          </p:stCondLst>
                                        </p:cTn>
                                        <p:tgtEl>
                                          <p:spTgt spid="30741"/>
                                        </p:tgtEl>
                                        <p:attrNameLst>
                                          <p:attrName>style.visibility</p:attrName>
                                        </p:attrNameLst>
                                      </p:cBhvr>
                                      <p:to>
                                        <p:strVal val="visible"/>
                                      </p:to>
                                    </p:set>
                                    <p:animEffect transition="in" filter="wipe(left)">
                                      <p:cBhvr>
                                        <p:cTn id="52" dur="500"/>
                                        <p:tgtEl>
                                          <p:spTgt spid="30741"/>
                                        </p:tgtEl>
                                      </p:cBhvr>
                                    </p:animEffect>
                                  </p:childTnLst>
                                </p:cTn>
                              </p:par>
                              <p:par>
                                <p:cTn id="53" presetID="22" presetClass="entr" presetSubtype="1" fill="hold" nodeType="withEffect">
                                  <p:stCondLst>
                                    <p:cond delay="1600"/>
                                  </p:stCondLst>
                                  <p:childTnLst>
                                    <p:set>
                                      <p:cBhvr>
                                        <p:cTn id="54" dur="1" fill="hold">
                                          <p:stCondLst>
                                            <p:cond delay="0"/>
                                          </p:stCondLst>
                                        </p:cTn>
                                        <p:tgtEl>
                                          <p:spTgt spid="30726"/>
                                        </p:tgtEl>
                                        <p:attrNameLst>
                                          <p:attrName>style.visibility</p:attrName>
                                        </p:attrNameLst>
                                      </p:cBhvr>
                                      <p:to>
                                        <p:strVal val="visible"/>
                                      </p:to>
                                    </p:set>
                                    <p:animEffect transition="in" filter="wipe(up)">
                                      <p:cBhvr>
                                        <p:cTn id="55" dur="500"/>
                                        <p:tgtEl>
                                          <p:spTgt spid="30726"/>
                                        </p:tgtEl>
                                      </p:cBhvr>
                                    </p:animEffect>
                                  </p:childTnLst>
                                </p:cTn>
                              </p:par>
                              <p:par>
                                <p:cTn id="56" presetID="22" presetClass="entr" presetSubtype="4" fill="hold" nodeType="withEffect">
                                  <p:stCondLst>
                                    <p:cond delay="1700"/>
                                  </p:stCondLst>
                                  <p:childTnLst>
                                    <p:set>
                                      <p:cBhvr>
                                        <p:cTn id="57" dur="1" fill="hold">
                                          <p:stCondLst>
                                            <p:cond delay="0"/>
                                          </p:stCondLst>
                                        </p:cTn>
                                        <p:tgtEl>
                                          <p:spTgt spid="30737"/>
                                        </p:tgtEl>
                                        <p:attrNameLst>
                                          <p:attrName>style.visibility</p:attrName>
                                        </p:attrNameLst>
                                      </p:cBhvr>
                                      <p:to>
                                        <p:strVal val="visible"/>
                                      </p:to>
                                    </p:set>
                                    <p:animEffect transition="in" filter="wipe(down)">
                                      <p:cBhvr>
                                        <p:cTn id="58" dur="500"/>
                                        <p:tgtEl>
                                          <p:spTgt spid="30737"/>
                                        </p:tgtEl>
                                      </p:cBhvr>
                                    </p:animEffect>
                                  </p:childTnLst>
                                </p:cTn>
                              </p:par>
                              <p:par>
                                <p:cTn id="59" presetID="22" presetClass="entr" presetSubtype="1" fill="hold" nodeType="withEffect">
                                  <p:stCondLst>
                                    <p:cond delay="1800"/>
                                  </p:stCondLst>
                                  <p:childTnLst>
                                    <p:set>
                                      <p:cBhvr>
                                        <p:cTn id="60" dur="1" fill="hold">
                                          <p:stCondLst>
                                            <p:cond delay="0"/>
                                          </p:stCondLst>
                                        </p:cTn>
                                        <p:tgtEl>
                                          <p:spTgt spid="30738"/>
                                        </p:tgtEl>
                                        <p:attrNameLst>
                                          <p:attrName>style.visibility</p:attrName>
                                        </p:attrNameLst>
                                      </p:cBhvr>
                                      <p:to>
                                        <p:strVal val="visible"/>
                                      </p:to>
                                    </p:set>
                                    <p:animEffect transition="in" filter="wipe(up)">
                                      <p:cBhvr>
                                        <p:cTn id="61" dur="500"/>
                                        <p:tgtEl>
                                          <p:spTgt spid="30738"/>
                                        </p:tgtEl>
                                      </p:cBhvr>
                                    </p:animEffect>
                                  </p:childTnLst>
                                </p:cTn>
                              </p:par>
                              <p:par>
                                <p:cTn id="62" presetID="22" presetClass="entr" presetSubtype="8" fill="hold" nodeType="withEffect">
                                  <p:stCondLst>
                                    <p:cond delay="1900"/>
                                  </p:stCondLst>
                                  <p:childTnLst>
                                    <p:set>
                                      <p:cBhvr>
                                        <p:cTn id="63" dur="1" fill="hold">
                                          <p:stCondLst>
                                            <p:cond delay="0"/>
                                          </p:stCondLst>
                                        </p:cTn>
                                        <p:tgtEl>
                                          <p:spTgt spid="30739"/>
                                        </p:tgtEl>
                                        <p:attrNameLst>
                                          <p:attrName>style.visibility</p:attrName>
                                        </p:attrNameLst>
                                      </p:cBhvr>
                                      <p:to>
                                        <p:strVal val="visible"/>
                                      </p:to>
                                    </p:set>
                                    <p:animEffect transition="in" filter="wipe(left)">
                                      <p:cBhvr>
                                        <p:cTn id="64" dur="500"/>
                                        <p:tgtEl>
                                          <p:spTgt spid="30739"/>
                                        </p:tgtEl>
                                      </p:cBhvr>
                                    </p:animEffect>
                                  </p:childTnLst>
                                </p:cTn>
                              </p:par>
                              <p:par>
                                <p:cTn id="65" presetID="22" presetClass="entr" presetSubtype="4" fill="hold" nodeType="withEffect">
                                  <p:stCondLst>
                                    <p:cond delay="2000"/>
                                  </p:stCondLst>
                                  <p:childTnLst>
                                    <p:set>
                                      <p:cBhvr>
                                        <p:cTn id="66" dur="1" fill="hold">
                                          <p:stCondLst>
                                            <p:cond delay="0"/>
                                          </p:stCondLst>
                                        </p:cTn>
                                        <p:tgtEl>
                                          <p:spTgt spid="30740"/>
                                        </p:tgtEl>
                                        <p:attrNameLst>
                                          <p:attrName>style.visibility</p:attrName>
                                        </p:attrNameLst>
                                      </p:cBhvr>
                                      <p:to>
                                        <p:strVal val="visible"/>
                                      </p:to>
                                    </p:set>
                                    <p:animEffect transition="in" filter="wipe(down)">
                                      <p:cBhvr>
                                        <p:cTn id="67" dur="500"/>
                                        <p:tgtEl>
                                          <p:spTgt spid="30740"/>
                                        </p:tgtEl>
                                      </p:cBhvr>
                                    </p:animEffect>
                                  </p:childTnLst>
                                </p:cTn>
                              </p:par>
                              <p:par>
                                <p:cTn id="68" presetID="22" presetClass="entr" presetSubtype="2" fill="hold" nodeType="withEffect">
                                  <p:stCondLst>
                                    <p:cond delay="2100"/>
                                  </p:stCondLst>
                                  <p:childTnLst>
                                    <p:set>
                                      <p:cBhvr>
                                        <p:cTn id="69" dur="1" fill="hold">
                                          <p:stCondLst>
                                            <p:cond delay="0"/>
                                          </p:stCondLst>
                                        </p:cTn>
                                        <p:tgtEl>
                                          <p:spTgt spid="30722"/>
                                        </p:tgtEl>
                                        <p:attrNameLst>
                                          <p:attrName>style.visibility</p:attrName>
                                        </p:attrNameLst>
                                      </p:cBhvr>
                                      <p:to>
                                        <p:strVal val="visible"/>
                                      </p:to>
                                    </p:set>
                                    <p:animEffect transition="in" filter="wipe(right)">
                                      <p:cBhvr>
                                        <p:cTn id="70" dur="500"/>
                                        <p:tgtEl>
                                          <p:spTgt spid="30722"/>
                                        </p:tgtEl>
                                      </p:cBhvr>
                                    </p:animEffect>
                                  </p:childTnLst>
                                </p:cTn>
                              </p:par>
                              <p:par>
                                <p:cTn id="71" presetID="22" presetClass="entr" presetSubtype="4" fill="hold" nodeType="withEffect">
                                  <p:stCondLst>
                                    <p:cond delay="2200"/>
                                  </p:stCondLst>
                                  <p:childTnLst>
                                    <p:set>
                                      <p:cBhvr>
                                        <p:cTn id="72" dur="1" fill="hold">
                                          <p:stCondLst>
                                            <p:cond delay="0"/>
                                          </p:stCondLst>
                                        </p:cTn>
                                        <p:tgtEl>
                                          <p:spTgt spid="30723"/>
                                        </p:tgtEl>
                                        <p:attrNameLst>
                                          <p:attrName>style.visibility</p:attrName>
                                        </p:attrNameLst>
                                      </p:cBhvr>
                                      <p:to>
                                        <p:strVal val="visible"/>
                                      </p:to>
                                    </p:set>
                                    <p:animEffect transition="in" filter="wipe(down)">
                                      <p:cBhvr>
                                        <p:cTn id="73" dur="500"/>
                                        <p:tgtEl>
                                          <p:spTgt spid="30723"/>
                                        </p:tgtEl>
                                      </p:cBhvr>
                                    </p:animEffect>
                                  </p:childTnLst>
                                </p:cTn>
                              </p:par>
                            </p:childTnLst>
                          </p:cTn>
                        </p:par>
                        <p:par>
                          <p:cTn id="74" fill="hold">
                            <p:stCondLst>
                              <p:cond delay="2700"/>
                            </p:stCondLst>
                            <p:childTnLst>
                              <p:par>
                                <p:cTn id="75" presetID="35" presetClass="entr" presetSubtype="0"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style.rotation</p:attrName>
                                        </p:attrNameLst>
                                      </p:cBhvr>
                                      <p:tavLst>
                                        <p:tav tm="0">
                                          <p:val>
                                            <p:fltVal val="720"/>
                                          </p:val>
                                        </p:tav>
                                        <p:tav tm="100000">
                                          <p:val>
                                            <p:fltVal val="0"/>
                                          </p:val>
                                        </p:tav>
                                      </p:tavLst>
                                    </p:anim>
                                    <p:anim calcmode="lin" valueType="num">
                                      <p:cBhvr>
                                        <p:cTn id="79" dur="1000" fill="hold"/>
                                        <p:tgtEl>
                                          <p:spTgt spid="53"/>
                                        </p:tgtEl>
                                        <p:attrNameLst>
                                          <p:attrName>ppt_h</p:attrName>
                                        </p:attrNameLst>
                                      </p:cBhvr>
                                      <p:tavLst>
                                        <p:tav tm="0">
                                          <p:val>
                                            <p:fltVal val="0"/>
                                          </p:val>
                                        </p:tav>
                                        <p:tav tm="100000">
                                          <p:val>
                                            <p:strVal val="#ppt_h"/>
                                          </p:val>
                                        </p:tav>
                                      </p:tavLst>
                                    </p:anim>
                                    <p:anim calcmode="lin" valueType="num">
                                      <p:cBhvr>
                                        <p:cTn id="80" dur="1000" fill="hold"/>
                                        <p:tgtEl>
                                          <p:spTgt spid="53"/>
                                        </p:tgtEl>
                                        <p:attrNameLst>
                                          <p:attrName>ppt_w</p:attrName>
                                        </p:attrNameLst>
                                      </p:cBhvr>
                                      <p:tavLst>
                                        <p:tav tm="0">
                                          <p:val>
                                            <p:fltVal val="0"/>
                                          </p:val>
                                        </p:tav>
                                        <p:tav tm="100000">
                                          <p:val>
                                            <p:strVal val="#ppt_w"/>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p:cTn id="83" dur="500" fill="hold"/>
                                        <p:tgtEl>
                                          <p:spTgt spid="59"/>
                                        </p:tgtEl>
                                        <p:attrNameLst>
                                          <p:attrName>ppt_w</p:attrName>
                                        </p:attrNameLst>
                                      </p:cBhvr>
                                      <p:tavLst>
                                        <p:tav tm="0">
                                          <p:val>
                                            <p:fltVal val="0"/>
                                          </p:val>
                                        </p:tav>
                                        <p:tav tm="100000">
                                          <p:val>
                                            <p:strVal val="#ppt_w"/>
                                          </p:val>
                                        </p:tav>
                                      </p:tavLst>
                                    </p:anim>
                                    <p:anim calcmode="lin" valueType="num">
                                      <p:cBhvr>
                                        <p:cTn id="84" dur="500" fill="hold"/>
                                        <p:tgtEl>
                                          <p:spTgt spid="59"/>
                                        </p:tgtEl>
                                        <p:attrNameLst>
                                          <p:attrName>ppt_h</p:attrName>
                                        </p:attrNameLst>
                                      </p:cBhvr>
                                      <p:tavLst>
                                        <p:tav tm="0">
                                          <p:val>
                                            <p:fltVal val="0"/>
                                          </p:val>
                                        </p:tav>
                                        <p:tav tm="100000">
                                          <p:val>
                                            <p:strVal val="#ppt_h"/>
                                          </p:val>
                                        </p:tav>
                                      </p:tavLst>
                                    </p:anim>
                                    <p:anim calcmode="lin" valueType="num">
                                      <p:cBhvr>
                                        <p:cTn id="85" dur="500" fill="hold"/>
                                        <p:tgtEl>
                                          <p:spTgt spid="59"/>
                                        </p:tgtEl>
                                        <p:attrNameLst>
                                          <p:attrName>ppt_x</p:attrName>
                                        </p:attrNameLst>
                                      </p:cBhvr>
                                      <p:tavLst>
                                        <p:tav tm="0">
                                          <p:val>
                                            <p:fltVal val="0.5"/>
                                          </p:val>
                                        </p:tav>
                                        <p:tav tm="100000">
                                          <p:val>
                                            <p:strVal val="#ppt_x"/>
                                          </p:val>
                                        </p:tav>
                                      </p:tavLst>
                                    </p:anim>
                                    <p:anim calcmode="lin" valueType="num">
                                      <p:cBhvr>
                                        <p:cTn id="86" dur="500" fill="hold"/>
                                        <p:tgtEl>
                                          <p:spTgt spid="59"/>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 calcmode="lin" valueType="num">
                                      <p:cBhvr>
                                        <p:cTn id="91" dur="500" fill="hold"/>
                                        <p:tgtEl>
                                          <p:spTgt spid="58"/>
                                        </p:tgtEl>
                                        <p:attrNameLst>
                                          <p:attrName>ppt_x</p:attrName>
                                        </p:attrNameLst>
                                      </p:cBhvr>
                                      <p:tavLst>
                                        <p:tav tm="0">
                                          <p:val>
                                            <p:fltVal val="0.5"/>
                                          </p:val>
                                        </p:tav>
                                        <p:tav tm="100000">
                                          <p:val>
                                            <p:strVal val="#ppt_x"/>
                                          </p:val>
                                        </p:tav>
                                      </p:tavLst>
                                    </p:anim>
                                    <p:anim calcmode="lin" valueType="num">
                                      <p:cBhvr>
                                        <p:cTn id="92" dur="500" fill="hold"/>
                                        <p:tgtEl>
                                          <p:spTgt spid="58"/>
                                        </p:tgtEl>
                                        <p:attrNameLst>
                                          <p:attrName>ppt_y</p:attrName>
                                        </p:attrNameLst>
                                      </p:cBhvr>
                                      <p:tavLst>
                                        <p:tav tm="0">
                                          <p:val>
                                            <p:fltVal val="0.5"/>
                                          </p:val>
                                        </p:tav>
                                        <p:tav tm="100000">
                                          <p:val>
                                            <p:strVal val="#ppt_y"/>
                                          </p:val>
                                        </p:tav>
                                      </p:tavLst>
                                    </p:anim>
                                  </p:childTnLst>
                                </p:cTn>
                              </p:par>
                            </p:childTnLst>
                          </p:cTn>
                        </p:par>
                        <p:par>
                          <p:cTn id="93" fill="hold">
                            <p:stCondLst>
                              <p:cond delay="3700"/>
                            </p:stCondLst>
                            <p:childTnLst>
                              <p:par>
                                <p:cTn id="94" presetID="42"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1000"/>
                                        <p:tgtEl>
                                          <p:spTgt spid="55"/>
                                        </p:tgtEl>
                                      </p:cBhvr>
                                    </p:animEffect>
                                    <p:anim calcmode="lin" valueType="num">
                                      <p:cBhvr>
                                        <p:cTn id="97" dur="1000" fill="hold"/>
                                        <p:tgtEl>
                                          <p:spTgt spid="55"/>
                                        </p:tgtEl>
                                        <p:attrNameLst>
                                          <p:attrName>ppt_x</p:attrName>
                                        </p:attrNameLst>
                                      </p:cBhvr>
                                      <p:tavLst>
                                        <p:tav tm="0">
                                          <p:val>
                                            <p:strVal val="#ppt_x"/>
                                          </p:val>
                                        </p:tav>
                                        <p:tav tm="100000">
                                          <p:val>
                                            <p:strVal val="#ppt_x"/>
                                          </p:val>
                                        </p:tav>
                                      </p:tavLst>
                                    </p:anim>
                                    <p:anim calcmode="lin" valueType="num">
                                      <p:cBhvr>
                                        <p:cTn id="98" dur="1000" fill="hold"/>
                                        <p:tgtEl>
                                          <p:spTgt spid="5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1000"/>
                                        <p:tgtEl>
                                          <p:spTgt spid="54"/>
                                        </p:tgtEl>
                                      </p:cBhvr>
                                    </p:animEffect>
                                    <p:anim calcmode="lin" valueType="num">
                                      <p:cBhvr>
                                        <p:cTn id="102" dur="1000" fill="hold"/>
                                        <p:tgtEl>
                                          <p:spTgt spid="54"/>
                                        </p:tgtEl>
                                        <p:attrNameLst>
                                          <p:attrName>ppt_x</p:attrName>
                                        </p:attrNameLst>
                                      </p:cBhvr>
                                      <p:tavLst>
                                        <p:tav tm="0">
                                          <p:val>
                                            <p:strVal val="#ppt_x"/>
                                          </p:val>
                                        </p:tav>
                                        <p:tav tm="100000">
                                          <p:val>
                                            <p:strVal val="#ppt_x"/>
                                          </p:val>
                                        </p:tav>
                                      </p:tavLst>
                                    </p:anim>
                                    <p:anim calcmode="lin" valueType="num">
                                      <p:cBhvr>
                                        <p:cTn id="103" dur="1000" fill="hold"/>
                                        <p:tgtEl>
                                          <p:spTgt spid="5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0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1000"/>
                                        <p:tgtEl>
                                          <p:spTgt spid="57"/>
                                        </p:tgtEl>
                                      </p:cBhvr>
                                    </p:animEffect>
                                    <p:anim calcmode="lin" valueType="num">
                                      <p:cBhvr>
                                        <p:cTn id="107" dur="1000" fill="hold"/>
                                        <p:tgtEl>
                                          <p:spTgt spid="57"/>
                                        </p:tgtEl>
                                        <p:attrNameLst>
                                          <p:attrName>ppt_x</p:attrName>
                                        </p:attrNameLst>
                                      </p:cBhvr>
                                      <p:tavLst>
                                        <p:tav tm="0">
                                          <p:val>
                                            <p:strVal val="#ppt_x"/>
                                          </p:val>
                                        </p:tav>
                                        <p:tav tm="100000">
                                          <p:val>
                                            <p:strVal val="#ppt_x"/>
                                          </p:val>
                                        </p:tav>
                                      </p:tavLst>
                                    </p:anim>
                                    <p:anim calcmode="lin" valueType="num">
                                      <p:cBhvr>
                                        <p:cTn id="108" dur="1000" fill="hold"/>
                                        <p:tgtEl>
                                          <p:spTgt spid="5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0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1000"/>
                                        <p:tgtEl>
                                          <p:spTgt spid="56"/>
                                        </p:tgtEl>
                                      </p:cBhvr>
                                    </p:animEffect>
                                    <p:anim calcmode="lin" valueType="num">
                                      <p:cBhvr>
                                        <p:cTn id="112" dur="1000" fill="hold"/>
                                        <p:tgtEl>
                                          <p:spTgt spid="56"/>
                                        </p:tgtEl>
                                        <p:attrNameLst>
                                          <p:attrName>ppt_x</p:attrName>
                                        </p:attrNameLst>
                                      </p:cBhvr>
                                      <p:tavLst>
                                        <p:tav tm="0">
                                          <p:val>
                                            <p:strVal val="#ppt_x"/>
                                          </p:val>
                                        </p:tav>
                                        <p:tav tm="100000">
                                          <p:val>
                                            <p:strVal val="#ppt_x"/>
                                          </p:val>
                                        </p:tav>
                                      </p:tavLst>
                                    </p:anim>
                                    <p:anim calcmode="lin" valueType="num">
                                      <p:cBhvr>
                                        <p:cTn id="1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3390729" y="1634646"/>
            <a:ext cx="2404068" cy="251202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cstate="print">
              <a:duotone>
                <a:prstClr val="black"/>
                <a:schemeClr val="accent1">
                  <a:tint val="45000"/>
                  <a:satMod val="400000"/>
                </a:schemeClr>
              </a:duotone>
              <a:lum bright="-100000" contrast="97000"/>
            </a:blip>
            <a:srcRect/>
            <a:stretch>
              <a:fillRect l="-4000" r="-6000" b="-68000"/>
            </a:stretch>
          </a:blipFill>
          <a:ln>
            <a:solidFill>
              <a:schemeClr val="accent2"/>
            </a:solidFill>
          </a:ln>
        </p:spPr>
        <p:txBody>
          <a:bodyPr lIns="68580" tIns="34290" rIns="68580" bIns="34290" anchor="ctr"/>
          <a:lstStyle/>
          <a:p>
            <a:pPr>
              <a:defRPr/>
            </a:pPr>
            <a:endParaRPr lang="zh-CN" altLang="en-US" sz="1000" dirty="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52120" y="3707538"/>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483768" y="3868688"/>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Part One</a:t>
            </a:r>
          </a:p>
        </p:txBody>
      </p:sp>
      <p:sp>
        <p:nvSpPr>
          <p:cNvPr id="86" name="文本框 85"/>
          <p:cNvSpPr txBox="1"/>
          <p:nvPr/>
        </p:nvSpPr>
        <p:spPr>
          <a:xfrm>
            <a:off x="6632302" y="1672444"/>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 Please add text here Please add text here Please add text here</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400116" y="1365909"/>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Part II</a:t>
            </a:r>
          </a:p>
        </p:txBody>
      </p:sp>
      <p:sp>
        <p:nvSpPr>
          <p:cNvPr id="88" name="文本框 87"/>
          <p:cNvSpPr txBox="1"/>
          <p:nvPr/>
        </p:nvSpPr>
        <p:spPr>
          <a:xfrm>
            <a:off x="486193" y="1672444"/>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 Please add text here Please add text here Please add text here</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546683" y="3472644"/>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Part III</a:t>
            </a:r>
          </a:p>
        </p:txBody>
      </p:sp>
      <p:sp>
        <p:nvSpPr>
          <p:cNvPr id="90" name="文本框 89"/>
          <p:cNvSpPr txBox="1"/>
          <p:nvPr/>
        </p:nvSpPr>
        <p:spPr>
          <a:xfrm>
            <a:off x="322547" y="3893512"/>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 Please add text here Please add text here Please add text here</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696236" y="3400636"/>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Part 4</a:t>
            </a:r>
          </a:p>
        </p:txBody>
      </p:sp>
      <p:sp>
        <p:nvSpPr>
          <p:cNvPr id="92" name="文本框 91"/>
          <p:cNvSpPr txBox="1"/>
          <p:nvPr/>
        </p:nvSpPr>
        <p:spPr>
          <a:xfrm>
            <a:off x="6660232" y="3832684"/>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 Please add text here Please add text here Please add text here</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343423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6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5" grpId="0"/>
      <p:bldP spid="86" grpId="0"/>
      <p:bldP spid="87" grpId="0"/>
      <p:bldP spid="88"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337104" y="1971726"/>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17" name="矩形 16"/>
          <p:cNvSpPr/>
          <p:nvPr/>
        </p:nvSpPr>
        <p:spPr>
          <a:xfrm>
            <a:off x="1887707" y="3924000"/>
            <a:ext cx="5204573" cy="484748"/>
          </a:xfrm>
          <a:prstGeom prst="rect">
            <a:avLst/>
          </a:prstGeom>
          <a:noFill/>
          <a:ln>
            <a:noFill/>
          </a:ln>
        </p:spPr>
        <p:txBody>
          <a:bodyPr wrap="square" lIns="68580" tIns="34290" rIns="68580" bIns="34290">
            <a:spAutoFit/>
          </a:bodyPr>
          <a:lstStyle/>
          <a:p>
            <a:pPr algn="ctr"/>
            <a:r>
              <a:rPr lang="zh-CN" altLang="en-US" sz="900" dirty="0">
                <a:solidFill>
                  <a:schemeClr val="tx1">
                    <a:lumMod val="50000"/>
                    <a:lumOff val="50000"/>
                  </a:schemeClr>
                </a:solidFill>
                <a:sym typeface="微软雅黑" pitchFamily="34" charset="-122"/>
              </a:rPr>
              <a:t>Click here to enter the comprehensive description of the chart above, and here to enter the comprehensive description of the chart above. Click here to enter the comprehensive description description of the chart above by clicking here to enter the comprehensive description of the chart above, and enter the comprehensive description description of the chart above here. Click here to enter a comprehensive description of the chart above</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0" name="Freeform 140"/>
          <p:cNvSpPr>
            <a:spLocks noEditPoints="1"/>
          </p:cNvSpPr>
          <p:nvPr/>
        </p:nvSpPr>
        <p:spPr bwMode="auto">
          <a:xfrm rot="16862230">
            <a:off x="5304275" y="1779610"/>
            <a:ext cx="2569818" cy="1081913"/>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91440" tIns="45720" rIns="91440" bIns="45720" numCol="1" anchor="t" anchorCtr="0" compatLnSpc="1"/>
          <a:lstStyle/>
          <a:p>
            <a:endParaRPr lang="zh-CN" altLang="en-US" dirty="0"/>
          </a:p>
        </p:txBody>
      </p:sp>
      <p:sp>
        <p:nvSpPr>
          <p:cNvPr id="41" name="Freeform 128"/>
          <p:cNvSpPr>
            <a:spLocks noEditPoints="1"/>
          </p:cNvSpPr>
          <p:nvPr/>
        </p:nvSpPr>
        <p:spPr bwMode="auto">
          <a:xfrm rot="16872957">
            <a:off x="2024896" y="2569906"/>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2" name="Freeform 128"/>
          <p:cNvSpPr>
            <a:spLocks noEditPoints="1"/>
          </p:cNvSpPr>
          <p:nvPr/>
        </p:nvSpPr>
        <p:spPr bwMode="auto">
          <a:xfrm rot="16872957">
            <a:off x="3309667" y="2569906"/>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3" name="Freeform 128"/>
          <p:cNvSpPr>
            <a:spLocks noEditPoints="1"/>
          </p:cNvSpPr>
          <p:nvPr/>
        </p:nvSpPr>
        <p:spPr bwMode="auto">
          <a:xfrm rot="16872957">
            <a:off x="4662060" y="2632958"/>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4" name="Freeform 100"/>
          <p:cNvSpPr>
            <a:spLocks noEditPoints="1"/>
          </p:cNvSpPr>
          <p:nvPr/>
        </p:nvSpPr>
        <p:spPr bwMode="auto">
          <a:xfrm flipH="1" flipV="1">
            <a:off x="3157271" y="2791434"/>
            <a:ext cx="202859" cy="189164"/>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vert="horz" wrap="square" lIns="91440" tIns="45720" rIns="91440" bIns="45720" numCol="1" anchor="t" anchorCtr="0" compatLnSpc="1"/>
          <a:lstStyle/>
          <a:p>
            <a:endParaRPr lang="zh-CN" altLang="en-US" dirty="0"/>
          </a:p>
        </p:txBody>
      </p:sp>
      <p:sp>
        <p:nvSpPr>
          <p:cNvPr id="45" name="Freeform 100"/>
          <p:cNvSpPr>
            <a:spLocks noEditPoints="1"/>
          </p:cNvSpPr>
          <p:nvPr/>
        </p:nvSpPr>
        <p:spPr bwMode="auto">
          <a:xfrm flipH="1" flipV="1">
            <a:off x="4442043" y="2791434"/>
            <a:ext cx="202859" cy="189164"/>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vert="horz" wrap="square" lIns="91440" tIns="45720" rIns="91440" bIns="45720" numCol="1" anchor="t" anchorCtr="0" compatLnSpc="1"/>
          <a:lstStyle/>
          <a:p>
            <a:endParaRPr lang="zh-CN" altLang="en-US" dirty="0"/>
          </a:p>
        </p:txBody>
      </p:sp>
      <p:sp>
        <p:nvSpPr>
          <p:cNvPr id="24" name="文本框 13"/>
          <p:cNvSpPr txBox="1"/>
          <p:nvPr/>
        </p:nvSpPr>
        <p:spPr>
          <a:xfrm>
            <a:off x="3554256" y="1962941"/>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25" name="文本框 13"/>
          <p:cNvSpPr txBox="1"/>
          <p:nvPr/>
        </p:nvSpPr>
        <p:spPr>
          <a:xfrm>
            <a:off x="4906647" y="1971726"/>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40" grpId="0" animBg="1"/>
      <p:bldP spid="41" grpId="0" animBg="1"/>
      <p:bldP spid="42" grpId="0" animBg="1"/>
      <p:bldP spid="43" grpId="0" animBg="1"/>
      <p:bldP spid="44" grpId="0" animBg="1"/>
      <p:bldP spid="45" grpId="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557090" y="1942601"/>
            <a:ext cx="2349078" cy="1460413"/>
            <a:chOff x="742786" y="2589336"/>
            <a:chExt cx="3132104" cy="1946616"/>
          </a:xfrm>
          <a:solidFill>
            <a:schemeClr val="accent1"/>
          </a:solidFill>
        </p:grpSpPr>
        <p:sp>
          <p:nvSpPr>
            <p:cNvPr id="19" name="文本框 18"/>
            <p:cNvSpPr txBox="1"/>
            <p:nvPr/>
          </p:nvSpPr>
          <p:spPr>
            <a:xfrm>
              <a:off x="1846382" y="2981208"/>
              <a:ext cx="2028508" cy="1148677"/>
            </a:xfrm>
            <a:prstGeom prst="rect">
              <a:avLst/>
            </a:prstGeom>
            <a:noFill/>
          </p:spPr>
          <p:txBody>
            <a:bodyPr wrap="square" rtlCol="0">
              <a:spAutoFit/>
            </a:bodyPr>
            <a:lstStyle/>
            <a:p>
              <a:r>
                <a:rPr lang="en-US" altLang="zh-CN" sz="5000" dirty="0">
                  <a:solidFill>
                    <a:schemeClr val="accent3"/>
                  </a:solidFill>
                  <a:latin typeface="Arial Black" panose="020B0A04020102020204" pitchFamily="34" charset="0"/>
                  <a:ea typeface="迷你简卡通" pitchFamily="65" charset="-122"/>
                  <a:cs typeface="Aharoni" panose="02010803020104030203" pitchFamily="2" charset="-79"/>
                </a:rPr>
                <a:t>01</a:t>
              </a:r>
              <a:endParaRPr lang="zh-CN" altLang="en-US" sz="5000" dirty="0">
                <a:solidFill>
                  <a:schemeClr val="accent3"/>
                </a:solidFill>
                <a:latin typeface="Arial Black" panose="020B0A04020102020204" pitchFamily="34" charset="0"/>
                <a:ea typeface="迷你简卡通" pitchFamily="65" charset="-122"/>
                <a:cs typeface="Aharoni" panose="02010803020104030203" pitchFamily="2" charset="-79"/>
              </a:endParaRPr>
            </a:p>
          </p:txBody>
        </p:sp>
        <p:sp>
          <p:nvSpPr>
            <p:cNvPr id="20"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8" name="组合 20"/>
          <p:cNvGrpSpPr/>
          <p:nvPr/>
        </p:nvGrpSpPr>
        <p:grpSpPr>
          <a:xfrm>
            <a:off x="3363417" y="1934067"/>
            <a:ext cx="2326153" cy="1460413"/>
            <a:chOff x="4484556" y="2577960"/>
            <a:chExt cx="3101537" cy="1946616"/>
          </a:xfrm>
          <a:solidFill>
            <a:schemeClr val="accent2"/>
          </a:solidFill>
        </p:grpSpPr>
        <p:sp>
          <p:nvSpPr>
            <p:cNvPr id="22" name="文本框 21"/>
            <p:cNvSpPr txBox="1"/>
            <p:nvPr/>
          </p:nvSpPr>
          <p:spPr>
            <a:xfrm>
              <a:off x="5557585" y="3008646"/>
              <a:ext cx="2028508" cy="1148677"/>
            </a:xfrm>
            <a:prstGeom prst="rect">
              <a:avLst/>
            </a:prstGeom>
            <a:noFill/>
          </p:spPr>
          <p:txBody>
            <a:bodyPr wrap="square" rtlCol="0">
              <a:spAutoFit/>
            </a:bodyPr>
            <a:lstStyle/>
            <a:p>
              <a:r>
                <a:rPr lang="en-US" altLang="zh-CN" sz="5000" dirty="0">
                  <a:solidFill>
                    <a:schemeClr val="accent2"/>
                  </a:solidFill>
                  <a:latin typeface="Arial Black" panose="020B0A04020102020204" pitchFamily="34" charset="0"/>
                  <a:ea typeface="迷你简卡通" pitchFamily="65" charset="-122"/>
                  <a:cs typeface="Aharoni" panose="02010803020104030203" pitchFamily="2" charset="-79"/>
                </a:rPr>
                <a:t>02</a:t>
              </a:r>
              <a:endParaRPr lang="zh-CN" altLang="en-US" sz="5000" dirty="0">
                <a:solidFill>
                  <a:schemeClr val="accent2"/>
                </a:solidFill>
                <a:latin typeface="Arial Black" panose="020B0A04020102020204" pitchFamily="34" charset="0"/>
                <a:ea typeface="迷你简卡通" pitchFamily="65" charset="-122"/>
                <a:cs typeface="Aharoni" panose="02010803020104030203" pitchFamily="2" charset="-79"/>
              </a:endParaRPr>
            </a:p>
          </p:txBody>
        </p:sp>
        <p:sp>
          <p:nvSpPr>
            <p:cNvPr id="23"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1" name="组合 23"/>
          <p:cNvGrpSpPr/>
          <p:nvPr/>
        </p:nvGrpSpPr>
        <p:grpSpPr>
          <a:xfrm>
            <a:off x="6220926" y="1935772"/>
            <a:ext cx="2139728" cy="1460413"/>
            <a:chOff x="8294566" y="2580233"/>
            <a:chExt cx="2852970" cy="1946616"/>
          </a:xfrm>
          <a:solidFill>
            <a:schemeClr val="accent3"/>
          </a:solidFill>
        </p:grpSpPr>
        <p:sp>
          <p:nvSpPr>
            <p:cNvPr id="25" name="文本框 24"/>
            <p:cNvSpPr txBox="1"/>
            <p:nvPr/>
          </p:nvSpPr>
          <p:spPr>
            <a:xfrm>
              <a:off x="9396275" y="2986803"/>
              <a:ext cx="1548263" cy="1148677"/>
            </a:xfrm>
            <a:prstGeom prst="rect">
              <a:avLst/>
            </a:prstGeom>
            <a:noFill/>
          </p:spPr>
          <p:txBody>
            <a:bodyPr wrap="square" rtlCol="0">
              <a:spAutoFit/>
            </a:bodyPr>
            <a:lstStyle/>
            <a:p>
              <a:r>
                <a:rPr lang="en-US" altLang="zh-CN" sz="5000" dirty="0">
                  <a:solidFill>
                    <a:schemeClr val="accent3"/>
                  </a:solidFill>
                  <a:latin typeface="Arial Black" panose="020B0A04020102020204" pitchFamily="34" charset="0"/>
                  <a:ea typeface="迷你简卡通" pitchFamily="65" charset="-122"/>
                  <a:cs typeface="Aharoni" panose="02010803020104030203" pitchFamily="2" charset="-79"/>
                </a:rPr>
                <a:t>03</a:t>
              </a:r>
              <a:endParaRPr lang="zh-CN" altLang="en-US" sz="5000" dirty="0">
                <a:solidFill>
                  <a:schemeClr val="accent3"/>
                </a:solidFill>
                <a:latin typeface="Arial Black" panose="020B0A04020102020204" pitchFamily="34" charset="0"/>
                <a:ea typeface="迷你简卡通" pitchFamily="65" charset="-122"/>
                <a:cs typeface="Aharoni" panose="02010803020104030203" pitchFamily="2" charset="-79"/>
              </a:endParaRPr>
            </a:p>
          </p:txBody>
        </p:sp>
        <p:sp>
          <p:nvSpPr>
            <p:cNvPr id="26"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sp>
        <p:nvSpPr>
          <p:cNvPr id="27" name="矩形 26"/>
          <p:cNvSpPr>
            <a:spLocks noChangeArrowheads="1"/>
          </p:cNvSpPr>
          <p:nvPr/>
        </p:nvSpPr>
        <p:spPr bwMode="auto">
          <a:xfrm>
            <a:off x="795126" y="3795834"/>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accent1"/>
                </a:solidFill>
              </a:rPr>
              <a:t>Click here to enter a title</a:t>
            </a:r>
            <a:endParaRPr lang="en-US" altLang="zh-CN" sz="1200" dirty="0">
              <a:solidFill>
                <a:schemeClr val="accent1"/>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p:txBody>
      </p:sp>
      <p:sp>
        <p:nvSpPr>
          <p:cNvPr id="28" name="矩形 27"/>
          <p:cNvSpPr>
            <a:spLocks noChangeArrowheads="1"/>
          </p:cNvSpPr>
          <p:nvPr/>
        </p:nvSpPr>
        <p:spPr bwMode="auto">
          <a:xfrm>
            <a:off x="3676538" y="3795833"/>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accent2"/>
                </a:solidFill>
              </a:rPr>
              <a:t>Click here to enter a title</a:t>
            </a:r>
            <a:endParaRPr lang="en-US" altLang="zh-CN" sz="1200" dirty="0">
              <a:solidFill>
                <a:schemeClr val="accent2"/>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p:txBody>
      </p:sp>
      <p:sp>
        <p:nvSpPr>
          <p:cNvPr id="29" name="矩形 28"/>
          <p:cNvSpPr>
            <a:spLocks noChangeArrowheads="1"/>
          </p:cNvSpPr>
          <p:nvPr/>
        </p:nvSpPr>
        <p:spPr bwMode="auto">
          <a:xfrm>
            <a:off x="6555556" y="3795833"/>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accent1"/>
                </a:solidFill>
              </a:rPr>
              <a:t>Click here to enter a title</a:t>
            </a:r>
            <a:endParaRPr lang="en-US" altLang="zh-CN" sz="1200" dirty="0">
              <a:solidFill>
                <a:schemeClr val="accent1"/>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p:txBody>
      </p:sp>
    </p:spTree>
    <p:extLst>
      <p:ext uri="{BB962C8B-B14F-4D97-AF65-F5344CB8AC3E}">
        <p14:creationId xmlns:p14="http://schemas.microsoft.com/office/powerpoint/2010/main" val="54644645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1804" y="2254123"/>
            <a:ext cx="3165407"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Click here to add </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Title</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4</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sp>
        <p:nvSpPr>
          <p:cNvPr id="17" name="Freeform 5"/>
          <p:cNvSpPr>
            <a:spLocks noEditPoints="1"/>
          </p:cNvSpPr>
          <p:nvPr/>
        </p:nvSpPr>
        <p:spPr bwMode="auto">
          <a:xfrm>
            <a:off x="3670961" y="2789790"/>
            <a:ext cx="189411" cy="344866"/>
          </a:xfrm>
          <a:custGeom>
            <a:avLst/>
            <a:gdLst>
              <a:gd name="T0" fmla="*/ 6 w 86"/>
              <a:gd name="T1" fmla="*/ 113 h 154"/>
              <a:gd name="T2" fmla="*/ 44 w 86"/>
              <a:gd name="T3" fmla="*/ 113 h 154"/>
              <a:gd name="T4" fmla="*/ 25 w 86"/>
              <a:gd name="T5" fmla="*/ 91 h 154"/>
              <a:gd name="T6" fmla="*/ 14 w 86"/>
              <a:gd name="T7" fmla="*/ 62 h 154"/>
              <a:gd name="T8" fmla="*/ 41 w 86"/>
              <a:gd name="T9" fmla="*/ 49 h 154"/>
              <a:gd name="T10" fmla="*/ 22 w 86"/>
              <a:gd name="T11" fmla="*/ 40 h 154"/>
              <a:gd name="T12" fmla="*/ 11 w 86"/>
              <a:gd name="T13" fmla="*/ 8 h 154"/>
              <a:gd name="T14" fmla="*/ 54 w 86"/>
              <a:gd name="T15" fmla="*/ 10 h 154"/>
              <a:gd name="T16" fmla="*/ 65 w 86"/>
              <a:gd name="T17" fmla="*/ 61 h 154"/>
              <a:gd name="T18" fmla="*/ 60 w 86"/>
              <a:gd name="T19" fmla="*/ 68 h 154"/>
              <a:gd name="T20" fmla="*/ 70 w 86"/>
              <a:gd name="T21" fmla="*/ 75 h 154"/>
              <a:gd name="T22" fmla="*/ 84 w 86"/>
              <a:gd name="T23" fmla="*/ 113 h 154"/>
              <a:gd name="T24" fmla="*/ 31 w 86"/>
              <a:gd name="T25" fmla="*/ 154 h 154"/>
              <a:gd name="T26" fmla="*/ 14 w 86"/>
              <a:gd name="T27" fmla="*/ 152 h 154"/>
              <a:gd name="T28" fmla="*/ 2 w 86"/>
              <a:gd name="T29" fmla="*/ 133 h 154"/>
              <a:gd name="T30" fmla="*/ 6 w 86"/>
              <a:gd name="T31" fmla="*/ 113 h 154"/>
              <a:gd name="T32" fmla="*/ 55 w 86"/>
              <a:gd name="T33" fmla="*/ 109 h 154"/>
              <a:gd name="T34" fmla="*/ 9 w 86"/>
              <a:gd name="T35" fmla="*/ 119 h 154"/>
              <a:gd name="T36" fmla="*/ 9 w 86"/>
              <a:gd name="T37" fmla="*/ 131 h 154"/>
              <a:gd name="T38" fmla="*/ 74 w 86"/>
              <a:gd name="T39" fmla="*/ 90 h 154"/>
              <a:gd name="T40" fmla="*/ 54 w 86"/>
              <a:gd name="T41" fmla="*/ 72 h 154"/>
              <a:gd name="T42" fmla="*/ 58 w 86"/>
              <a:gd name="T43" fmla="*/ 60 h 154"/>
              <a:gd name="T44" fmla="*/ 64 w 86"/>
              <a:gd name="T45" fmla="*/ 39 h 154"/>
              <a:gd name="T46" fmla="*/ 16 w 86"/>
              <a:gd name="T47" fmla="*/ 10 h 154"/>
              <a:gd name="T48" fmla="*/ 17 w 86"/>
              <a:gd name="T49" fmla="*/ 26 h 154"/>
              <a:gd name="T50" fmla="*/ 39 w 86"/>
              <a:gd name="T51" fmla="*/ 32 h 154"/>
              <a:gd name="T52" fmla="*/ 46 w 86"/>
              <a:gd name="T53" fmla="*/ 45 h 154"/>
              <a:gd name="T54" fmla="*/ 45 w 86"/>
              <a:gd name="T55" fmla="*/ 43 h 154"/>
              <a:gd name="T56" fmla="*/ 44 w 86"/>
              <a:gd name="T57" fmla="*/ 57 h 154"/>
              <a:gd name="T58" fmla="*/ 18 w 86"/>
              <a:gd name="T59" fmla="*/ 68 h 154"/>
              <a:gd name="T60" fmla="*/ 19 w 86"/>
              <a:gd name="T61" fmla="*/ 75 h 154"/>
              <a:gd name="T62" fmla="*/ 55 w 86"/>
              <a:gd name="T63" fmla="*/ 109 h 154"/>
              <a:gd name="T64" fmla="*/ 41 w 86"/>
              <a:gd name="T65" fmla="*/ 43 h 154"/>
              <a:gd name="T66" fmla="*/ 17 w 86"/>
              <a:gd name="T67" fmla="*/ 31 h 154"/>
              <a:gd name="T68" fmla="*/ 41 w 86"/>
              <a:gd name="T69" fmla="*/ 43 h 154"/>
              <a:gd name="T70" fmla="*/ 49 w 86"/>
              <a:gd name="T71" fmla="*/ 101 h 154"/>
              <a:gd name="T72" fmla="*/ 22 w 86"/>
              <a:gd name="T73" fmla="*/ 82 h 154"/>
              <a:gd name="T74" fmla="*/ 49 w 86"/>
              <a:gd name="T75" fmla="*/ 101 h 154"/>
              <a:gd name="T76" fmla="*/ 11 w 86"/>
              <a:gd name="T77" fmla="*/ 138 h 154"/>
              <a:gd name="T78" fmla="*/ 24 w 86"/>
              <a:gd name="T79" fmla="*/ 152 h 154"/>
              <a:gd name="T80" fmla="*/ 81 w 86"/>
              <a:gd name="T81" fmla="*/ 110 h 154"/>
              <a:gd name="T82" fmla="*/ 11 w 86"/>
              <a:gd name="T83" fmla="*/ 13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54">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18" name="Freeform 6"/>
          <p:cNvSpPr>
            <a:spLocks noEditPoints="1"/>
          </p:cNvSpPr>
          <p:nvPr/>
        </p:nvSpPr>
        <p:spPr bwMode="auto">
          <a:xfrm>
            <a:off x="3670961" y="1565654"/>
            <a:ext cx="144015" cy="279053"/>
          </a:xfrm>
          <a:custGeom>
            <a:avLst/>
            <a:gdLst>
              <a:gd name="T0" fmla="*/ 41 w 78"/>
              <a:gd name="T1" fmla="*/ 64 h 157"/>
              <a:gd name="T2" fmla="*/ 26 w 78"/>
              <a:gd name="T3" fmla="*/ 82 h 157"/>
              <a:gd name="T4" fmla="*/ 7 w 78"/>
              <a:gd name="T5" fmla="*/ 74 h 157"/>
              <a:gd name="T6" fmla="*/ 0 w 78"/>
              <a:gd name="T7" fmla="*/ 55 h 157"/>
              <a:gd name="T8" fmla="*/ 2 w 78"/>
              <a:gd name="T9" fmla="*/ 55 h 157"/>
              <a:gd name="T10" fmla="*/ 34 w 78"/>
              <a:gd name="T11" fmla="*/ 9 h 157"/>
              <a:gd name="T12" fmla="*/ 37 w 78"/>
              <a:gd name="T13" fmla="*/ 3 h 157"/>
              <a:gd name="T14" fmla="*/ 61 w 78"/>
              <a:gd name="T15" fmla="*/ 4 h 157"/>
              <a:gd name="T16" fmla="*/ 70 w 78"/>
              <a:gd name="T17" fmla="*/ 19 h 157"/>
              <a:gd name="T18" fmla="*/ 78 w 78"/>
              <a:gd name="T19" fmla="*/ 152 h 157"/>
              <a:gd name="T20" fmla="*/ 77 w 78"/>
              <a:gd name="T21" fmla="*/ 153 h 157"/>
              <a:gd name="T22" fmla="*/ 52 w 78"/>
              <a:gd name="T23" fmla="*/ 157 h 157"/>
              <a:gd name="T24" fmla="*/ 42 w 78"/>
              <a:gd name="T25" fmla="*/ 148 h 157"/>
              <a:gd name="T26" fmla="*/ 42 w 78"/>
              <a:gd name="T27" fmla="*/ 135 h 157"/>
              <a:gd name="T28" fmla="*/ 41 w 78"/>
              <a:gd name="T29" fmla="*/ 64 h 157"/>
              <a:gd name="T30" fmla="*/ 47 w 78"/>
              <a:gd name="T31" fmla="*/ 143 h 157"/>
              <a:gd name="T32" fmla="*/ 61 w 78"/>
              <a:gd name="T33" fmla="*/ 142 h 157"/>
              <a:gd name="T34" fmla="*/ 55 w 78"/>
              <a:gd name="T35" fmla="*/ 8 h 157"/>
              <a:gd name="T36" fmla="*/ 39 w 78"/>
              <a:gd name="T37" fmla="*/ 8 h 157"/>
              <a:gd name="T38" fmla="*/ 8 w 78"/>
              <a:gd name="T39" fmla="*/ 56 h 157"/>
              <a:gd name="T40" fmla="*/ 21 w 78"/>
              <a:gd name="T41" fmla="*/ 65 h 157"/>
              <a:gd name="T42" fmla="*/ 44 w 78"/>
              <a:gd name="T43" fmla="*/ 35 h 157"/>
              <a:gd name="T44" fmla="*/ 47 w 78"/>
              <a:gd name="T45" fmla="*/ 143 h 157"/>
              <a:gd name="T46" fmla="*/ 63 w 78"/>
              <a:gd name="T47" fmla="*/ 69 h 157"/>
              <a:gd name="T48" fmla="*/ 65 w 78"/>
              <a:gd name="T49" fmla="*/ 109 h 157"/>
              <a:gd name="T50" fmla="*/ 76 w 78"/>
              <a:gd name="T51" fmla="*/ 148 h 157"/>
              <a:gd name="T52" fmla="*/ 68 w 78"/>
              <a:gd name="T53" fmla="*/ 21 h 157"/>
              <a:gd name="T54" fmla="*/ 61 w 78"/>
              <a:gd name="T55" fmla="*/ 14 h 157"/>
              <a:gd name="T56" fmla="*/ 63 w 78"/>
              <a:gd name="T57" fmla="*/ 69 h 157"/>
              <a:gd name="T58" fmla="*/ 23 w 78"/>
              <a:gd name="T59" fmla="*/ 70 h 157"/>
              <a:gd name="T60" fmla="*/ 28 w 78"/>
              <a:gd name="T61" fmla="*/ 77 h 157"/>
              <a:gd name="T62" fmla="*/ 40 w 78"/>
              <a:gd name="T63" fmla="*/ 48 h 157"/>
              <a:gd name="T64" fmla="*/ 23 w 78"/>
              <a:gd name="T65" fmla="*/ 70 h 157"/>
              <a:gd name="T66" fmla="*/ 24 w 78"/>
              <a:gd name="T67" fmla="*/ 78 h 157"/>
              <a:gd name="T68" fmla="*/ 4 w 78"/>
              <a:gd name="T69" fmla="*/ 61 h 157"/>
              <a:gd name="T70" fmla="*/ 24 w 78"/>
              <a:gd name="T71" fmla="*/ 78 h 157"/>
              <a:gd name="T72" fmla="*/ 47 w 78"/>
              <a:gd name="T73" fmla="*/ 149 h 157"/>
              <a:gd name="T74" fmla="*/ 73 w 78"/>
              <a:gd name="T75" fmla="*/ 150 h 157"/>
              <a:gd name="T76" fmla="*/ 47 w 78"/>
              <a:gd name="T77"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57">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19" name="Freeform 7"/>
          <p:cNvSpPr>
            <a:spLocks noEditPoints="1"/>
          </p:cNvSpPr>
          <p:nvPr/>
        </p:nvSpPr>
        <p:spPr bwMode="auto">
          <a:xfrm>
            <a:off x="3670961" y="2177723"/>
            <a:ext cx="201179" cy="310012"/>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20" name="Freeform 8"/>
          <p:cNvSpPr>
            <a:spLocks noEditPoints="1"/>
          </p:cNvSpPr>
          <p:nvPr/>
        </p:nvSpPr>
        <p:spPr bwMode="auto">
          <a:xfrm>
            <a:off x="3670962" y="3477783"/>
            <a:ext cx="180020" cy="281735"/>
          </a:xfrm>
          <a:custGeom>
            <a:avLst/>
            <a:gdLst>
              <a:gd name="T0" fmla="*/ 43 w 93"/>
              <a:gd name="T1" fmla="*/ 0 h 143"/>
              <a:gd name="T2" fmla="*/ 50 w 93"/>
              <a:gd name="T3" fmla="*/ 16 h 143"/>
              <a:gd name="T4" fmla="*/ 47 w 93"/>
              <a:gd name="T5" fmla="*/ 23 h 143"/>
              <a:gd name="T6" fmla="*/ 42 w 93"/>
              <a:gd name="T7" fmla="*/ 50 h 143"/>
              <a:gd name="T8" fmla="*/ 54 w 93"/>
              <a:gd name="T9" fmla="*/ 51 h 143"/>
              <a:gd name="T10" fmla="*/ 54 w 93"/>
              <a:gd name="T11" fmla="*/ 26 h 143"/>
              <a:gd name="T12" fmla="*/ 77 w 93"/>
              <a:gd name="T13" fmla="*/ 23 h 143"/>
              <a:gd name="T14" fmla="*/ 90 w 93"/>
              <a:gd name="T15" fmla="*/ 38 h 143"/>
              <a:gd name="T16" fmla="*/ 89 w 93"/>
              <a:gd name="T17" fmla="*/ 44 h 143"/>
              <a:gd name="T18" fmla="*/ 91 w 93"/>
              <a:gd name="T19" fmla="*/ 65 h 143"/>
              <a:gd name="T20" fmla="*/ 93 w 93"/>
              <a:gd name="T21" fmla="*/ 140 h 143"/>
              <a:gd name="T22" fmla="*/ 67 w 93"/>
              <a:gd name="T23" fmla="*/ 140 h 143"/>
              <a:gd name="T24" fmla="*/ 56 w 93"/>
              <a:gd name="T25" fmla="*/ 126 h 143"/>
              <a:gd name="T26" fmla="*/ 55 w 93"/>
              <a:gd name="T27" fmla="*/ 104 h 143"/>
              <a:gd name="T28" fmla="*/ 54 w 93"/>
              <a:gd name="T29" fmla="*/ 83 h 143"/>
              <a:gd name="T30" fmla="*/ 21 w 93"/>
              <a:gd name="T31" fmla="*/ 83 h 143"/>
              <a:gd name="T32" fmla="*/ 14 w 93"/>
              <a:gd name="T33" fmla="*/ 85 h 143"/>
              <a:gd name="T34" fmla="*/ 1 w 93"/>
              <a:gd name="T35" fmla="*/ 70 h 143"/>
              <a:gd name="T36" fmla="*/ 5 w 93"/>
              <a:gd name="T37" fmla="*/ 58 h 143"/>
              <a:gd name="T38" fmla="*/ 21 w 93"/>
              <a:gd name="T39" fmla="*/ 1 h 143"/>
              <a:gd name="T40" fmla="*/ 43 w 93"/>
              <a:gd name="T41" fmla="*/ 0 h 143"/>
              <a:gd name="T42" fmla="*/ 24 w 93"/>
              <a:gd name="T43" fmla="*/ 5 h 143"/>
              <a:gd name="T44" fmla="*/ 8 w 93"/>
              <a:gd name="T45" fmla="*/ 68 h 143"/>
              <a:gd name="T46" fmla="*/ 57 w 93"/>
              <a:gd name="T47" fmla="*/ 68 h 143"/>
              <a:gd name="T48" fmla="*/ 63 w 93"/>
              <a:gd name="T49" fmla="*/ 127 h 143"/>
              <a:gd name="T50" fmla="*/ 78 w 93"/>
              <a:gd name="T51" fmla="*/ 126 h 143"/>
              <a:gd name="T52" fmla="*/ 75 w 93"/>
              <a:gd name="T53" fmla="*/ 27 h 143"/>
              <a:gd name="T54" fmla="*/ 58 w 93"/>
              <a:gd name="T55" fmla="*/ 27 h 143"/>
              <a:gd name="T56" fmla="*/ 59 w 93"/>
              <a:gd name="T57" fmla="*/ 56 h 143"/>
              <a:gd name="T58" fmla="*/ 57 w 93"/>
              <a:gd name="T59" fmla="*/ 56 h 143"/>
              <a:gd name="T60" fmla="*/ 41 w 93"/>
              <a:gd name="T61" fmla="*/ 56 h 143"/>
              <a:gd name="T62" fmla="*/ 26 w 93"/>
              <a:gd name="T63" fmla="*/ 55 h 143"/>
              <a:gd name="T64" fmla="*/ 32 w 93"/>
              <a:gd name="T65" fmla="*/ 31 h 143"/>
              <a:gd name="T66" fmla="*/ 38 w 93"/>
              <a:gd name="T67" fmla="*/ 6 h 143"/>
              <a:gd name="T68" fmla="*/ 24 w 93"/>
              <a:gd name="T69" fmla="*/ 5 h 143"/>
              <a:gd name="T70" fmla="*/ 32 w 93"/>
              <a:gd name="T71" fmla="*/ 52 h 143"/>
              <a:gd name="T72" fmla="*/ 40 w 93"/>
              <a:gd name="T73" fmla="*/ 51 h 143"/>
              <a:gd name="T74" fmla="*/ 42 w 93"/>
              <a:gd name="T75" fmla="*/ 7 h 143"/>
              <a:gd name="T76" fmla="*/ 32 w 93"/>
              <a:gd name="T77" fmla="*/ 52 h 143"/>
              <a:gd name="T78" fmla="*/ 82 w 93"/>
              <a:gd name="T79" fmla="*/ 73 h 143"/>
              <a:gd name="T80" fmla="*/ 82 w 93"/>
              <a:gd name="T81" fmla="*/ 85 h 143"/>
              <a:gd name="T82" fmla="*/ 90 w 93"/>
              <a:gd name="T83" fmla="*/ 135 h 143"/>
              <a:gd name="T84" fmla="*/ 88 w 93"/>
              <a:gd name="T85" fmla="*/ 73 h 143"/>
              <a:gd name="T86" fmla="*/ 81 w 93"/>
              <a:gd name="T87" fmla="*/ 30 h 143"/>
              <a:gd name="T88" fmla="*/ 82 w 93"/>
              <a:gd name="T89" fmla="*/ 73 h 143"/>
              <a:gd name="T90" fmla="*/ 6 w 93"/>
              <a:gd name="T91" fmla="*/ 73 h 143"/>
              <a:gd name="T92" fmla="*/ 54 w 93"/>
              <a:gd name="T93" fmla="*/ 80 h 143"/>
              <a:gd name="T94" fmla="*/ 52 w 93"/>
              <a:gd name="T95" fmla="*/ 72 h 143"/>
              <a:gd name="T96" fmla="*/ 6 w 93"/>
              <a:gd name="T97" fmla="*/ 73 h 143"/>
              <a:gd name="T98" fmla="*/ 88 w 93"/>
              <a:gd name="T99" fmla="*/ 137 h 143"/>
              <a:gd name="T100" fmla="*/ 83 w 93"/>
              <a:gd name="T101" fmla="*/ 132 h 143"/>
              <a:gd name="T102" fmla="*/ 64 w 93"/>
              <a:gd name="T103" fmla="*/ 132 h 143"/>
              <a:gd name="T104" fmla="*/ 88 w 93"/>
              <a:gd name="T105"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14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21" name="文本框 1"/>
          <p:cNvSpPr txBox="1"/>
          <p:nvPr/>
        </p:nvSpPr>
        <p:spPr>
          <a:xfrm>
            <a:off x="3955282" y="1529650"/>
            <a:ext cx="31369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Click here to add a title</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sp>
        <p:nvSpPr>
          <p:cNvPr id="22" name="文本框 1"/>
          <p:cNvSpPr txBox="1"/>
          <p:nvPr/>
        </p:nvSpPr>
        <p:spPr>
          <a:xfrm>
            <a:off x="3959933" y="2137801"/>
            <a:ext cx="36003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Click here to add a title</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sp>
        <p:nvSpPr>
          <p:cNvPr id="23" name="文本框 1"/>
          <p:cNvSpPr txBox="1"/>
          <p:nvPr/>
        </p:nvSpPr>
        <p:spPr>
          <a:xfrm>
            <a:off x="3970126" y="2749869"/>
            <a:ext cx="279717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Click here to add a title</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sp>
        <p:nvSpPr>
          <p:cNvPr id="24" name="文本框 1"/>
          <p:cNvSpPr txBox="1"/>
          <p:nvPr/>
        </p:nvSpPr>
        <p:spPr>
          <a:xfrm>
            <a:off x="3970127" y="3397941"/>
            <a:ext cx="3003884"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Click here to add a title</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pic>
        <p:nvPicPr>
          <p:cNvPr id="530" name="Picture 2" descr="E:\8a7e72bc23287cee45049fd0ab7064bd.png"/>
          <p:cNvPicPr>
            <a:picLocks noChangeAspect="1" noChangeArrowheads="1"/>
          </p:cNvPicPr>
          <p:nvPr/>
        </p:nvPicPr>
        <p:blipFill>
          <a:blip r:embed="rId5" cstate="print"/>
          <a:srcRect l="34803" t="22101"/>
          <a:stretch>
            <a:fillRect/>
          </a:stretch>
        </p:blipFill>
        <p:spPr bwMode="auto">
          <a:xfrm>
            <a:off x="0" y="448308"/>
            <a:ext cx="1619672" cy="2109930"/>
          </a:xfrm>
          <a:prstGeom prst="rect">
            <a:avLst/>
          </a:prstGeom>
          <a:noFill/>
        </p:spPr>
      </p:pic>
      <p:sp>
        <p:nvSpPr>
          <p:cNvPr id="16" name="텍스트 개체 틀 1"/>
          <p:cNvSpPr txBox="1">
            <a:spLocks/>
          </p:cNvSpPr>
          <p:nvPr/>
        </p:nvSpPr>
        <p:spPr>
          <a:xfrm rot="5400000">
            <a:off x="-356838" y="1586109"/>
            <a:ext cx="1440160" cy="432048"/>
          </a:xfrm>
          <a:prstGeom prst="rect">
            <a:avLst/>
          </a:prstGeom>
          <a:no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ko-KR" sz="2000"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rPr>
              <a:t>Contents</a:t>
            </a:r>
            <a:endParaRPr kumimoji="0" lang="ko-KR" altLang="en-US" sz="2000"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ko-KR" altLang="en-US" sz="2000" b="1" i="0" u="none" strike="noStrike" kern="1200" cap="none" spc="0" normalizeH="0" baseline="0" noProof="0" dirty="0">
              <a:ln w="25400">
                <a:solidFill>
                  <a:schemeClr val="accent1"/>
                </a:solidFill>
              </a:ln>
              <a:solidFill>
                <a:schemeClr val="bg1"/>
              </a:solidFill>
              <a:effectLst/>
              <a:uLnTx/>
              <a:uFillTx/>
            </a:endParaRPr>
          </a:p>
        </p:txBody>
      </p:sp>
      <p:grpSp>
        <p:nvGrpSpPr>
          <p:cNvPr id="2" name="PA_chenying0907 115"/>
          <p:cNvGrpSpPr/>
          <p:nvPr>
            <p:custDataLst>
              <p:tags r:id="rId1"/>
            </p:custDataLst>
          </p:nvPr>
        </p:nvGrpSpPr>
        <p:grpSpPr>
          <a:xfrm rot="5421073">
            <a:off x="750101" y="3203182"/>
            <a:ext cx="4141099" cy="144327"/>
            <a:chOff x="2481804" y="4179888"/>
            <a:chExt cx="7313171" cy="325437"/>
          </a:xfrm>
          <a:solidFill>
            <a:srgbClr val="C00000"/>
          </a:solidFill>
        </p:grpSpPr>
        <p:sp>
          <p:nvSpPr>
            <p:cNvPr id="33"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solidFill>
                <a:srgbClr val="FF0000"/>
              </a:solidFill>
            </a:ln>
          </p:spPr>
          <p:txBody>
            <a:bodyPr vert="horz" wrap="square" lIns="91440" tIns="45720" rIns="91440" bIns="45720" numCol="1" anchor="t" anchorCtr="0" compatLnSpc="1">
              <a:prstTxWarp prst="textNoShape">
                <a:avLst/>
              </a:prstTxWarp>
            </a:bodyPr>
            <a:lstStyle/>
            <a:p>
              <a:endParaRPr lang="zh-CN" altLang="en-US"/>
            </a:p>
          </p:txBody>
        </p:sp>
      </p:grpSp>
      <p:pic>
        <p:nvPicPr>
          <p:cNvPr id="94" name="图片 9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3548" y="2217020"/>
            <a:ext cx="2276727" cy="2928068"/>
          </a:xfrm>
          <a:prstGeom prst="rect">
            <a:avLst/>
          </a:prstGeom>
        </p:spPr>
      </p:pic>
      <p:sp>
        <p:nvSpPr>
          <p:cNvPr id="95" name="텍스트 개체 틀 1">
            <a:extLst>
              <a:ext uri="{FF2B5EF4-FFF2-40B4-BE49-F238E27FC236}">
                <a16:creationId xmlns:a16="http://schemas.microsoft.com/office/drawing/2014/main" id="{CE9A4CAE-ED66-4B55-9D91-5ADD197DE28C}"/>
              </a:ext>
            </a:extLst>
          </p:cNvPr>
          <p:cNvSpPr txBox="1">
            <a:spLocks/>
          </p:cNvSpPr>
          <p:nvPr/>
        </p:nvSpPr>
        <p:spPr>
          <a:xfrm rot="4746989">
            <a:off x="279241" y="1308530"/>
            <a:ext cx="1590684" cy="432048"/>
          </a:xfrm>
          <a:prstGeom prst="rect">
            <a:avLst/>
          </a:prstGeom>
          <a:no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rPr>
              <a:t>Title here</a:t>
            </a:r>
            <a:endParaRPr kumimoji="0" lang="ko-KR" altLang="en-US" b="1" i="0" u="none" strike="noStrike" kern="1200" cap="none" spc="0" normalizeH="0" baseline="0" noProof="0" dirty="0">
              <a:ln w="25400">
                <a:solidFill>
                  <a:schemeClr val="accent1"/>
                </a:solidFill>
              </a:ln>
              <a:solidFill>
                <a:schemeClr val="bg1"/>
              </a:solidFill>
              <a:effectLst/>
              <a:uLnTx/>
              <a:uFillTx/>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750" fill="hold"/>
                                        <p:tgtEl>
                                          <p:spTgt spid="94"/>
                                        </p:tgtEl>
                                        <p:attrNameLst>
                                          <p:attrName>ppt_x</p:attrName>
                                        </p:attrNameLst>
                                      </p:cBhvr>
                                      <p:tavLst>
                                        <p:tav tm="0">
                                          <p:val>
                                            <p:strVal val="1+#ppt_w/2"/>
                                          </p:val>
                                        </p:tav>
                                        <p:tav tm="100000">
                                          <p:val>
                                            <p:strVal val="#ppt_x"/>
                                          </p:val>
                                        </p:tav>
                                      </p:tavLst>
                                    </p:anim>
                                    <p:anim calcmode="lin" valueType="num">
                                      <p:cBhvr additive="base">
                                        <p:cTn id="8" dur="750" fill="hold"/>
                                        <p:tgtEl>
                                          <p:spTgt spid="9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6" presetClass="emph" presetSubtype="0" fill="hold" nodeType="afterEffect">
                                  <p:stCondLst>
                                    <p:cond delay="0"/>
                                  </p:stCondLst>
                                  <p:childTnLst>
                                    <p:animEffect transition="out" filter="fade">
                                      <p:cBhvr>
                                        <p:cTn id="11" dur="500" tmFilter="0, 0; .2, .5; .8, .5; 1, 0"/>
                                        <p:tgtEl>
                                          <p:spTgt spid="530"/>
                                        </p:tgtEl>
                                      </p:cBhvr>
                                    </p:animEffect>
                                    <p:animScale>
                                      <p:cBhvr>
                                        <p:cTn id="12" dur="250" autoRev="1" fill="hold"/>
                                        <p:tgtEl>
                                          <p:spTgt spid="530"/>
                                        </p:tgtEl>
                                      </p:cBhvr>
                                      <p:by x="105000" y="105000"/>
                                    </p:animScale>
                                  </p:childTnLst>
                                </p:cTn>
                              </p:par>
                            </p:childTnLst>
                          </p:cTn>
                        </p:par>
                        <p:par>
                          <p:cTn id="13" fill="hold">
                            <p:stCondLst>
                              <p:cond delay="1250"/>
                            </p:stCondLst>
                            <p:childTnLst>
                              <p:par>
                                <p:cTn id="14" presetID="2" presetClass="exit" presetSubtype="12" fill="hold" nodeType="afterEffect">
                                  <p:stCondLst>
                                    <p:cond delay="0"/>
                                  </p:stCondLst>
                                  <p:childTnLst>
                                    <p:anim calcmode="lin" valueType="num">
                                      <p:cBhvr additive="base">
                                        <p:cTn id="15" dur="500"/>
                                        <p:tgtEl>
                                          <p:spTgt spid="94"/>
                                        </p:tgtEl>
                                        <p:attrNameLst>
                                          <p:attrName>ppt_x</p:attrName>
                                        </p:attrNameLst>
                                      </p:cBhvr>
                                      <p:tavLst>
                                        <p:tav tm="0">
                                          <p:val>
                                            <p:strVal val="ppt_x"/>
                                          </p:val>
                                        </p:tav>
                                        <p:tav tm="100000">
                                          <p:val>
                                            <p:strVal val="0-ppt_w/2"/>
                                          </p:val>
                                        </p:tav>
                                      </p:tavLst>
                                    </p:anim>
                                    <p:anim calcmode="lin" valueType="num">
                                      <p:cBhvr additive="base">
                                        <p:cTn id="16" dur="500"/>
                                        <p:tgtEl>
                                          <p:spTgt spid="94"/>
                                        </p:tgtEl>
                                        <p:attrNameLst>
                                          <p:attrName>ppt_y</p:attrName>
                                        </p:attrNameLst>
                                      </p:cBhvr>
                                      <p:tavLst>
                                        <p:tav tm="0">
                                          <p:val>
                                            <p:strVal val="ppt_y"/>
                                          </p:val>
                                        </p:tav>
                                        <p:tav tm="100000">
                                          <p:val>
                                            <p:strVal val="1+ppt_h/2"/>
                                          </p:val>
                                        </p:tav>
                                      </p:tavLst>
                                    </p:anim>
                                    <p:set>
                                      <p:cBhvr>
                                        <p:cTn id="17" dur="1" fill="hold">
                                          <p:stCondLst>
                                            <p:cond delay="499"/>
                                          </p:stCondLst>
                                        </p:cTn>
                                        <p:tgtEl>
                                          <p:spTgt spid="94"/>
                                        </p:tgtEl>
                                        <p:attrNameLst>
                                          <p:attrName>style.visibility</p:attrName>
                                        </p:attrNameLst>
                                      </p:cBhvr>
                                      <p:to>
                                        <p:strVal val="hidden"/>
                                      </p:to>
                                    </p:set>
                                  </p:childTnLst>
                                </p:cTn>
                              </p:par>
                            </p:childTnLst>
                          </p:cTn>
                        </p:par>
                        <p:par>
                          <p:cTn id="18" fill="hold">
                            <p:stCondLst>
                              <p:cond delay="1750"/>
                            </p:stCondLst>
                            <p:childTnLst>
                              <p:par>
                                <p:cTn id="19" presetID="39" presetClass="entr" presetSubtype="0" ac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9"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childTnLst>
                          </p:cTn>
                        </p:par>
                        <p:par>
                          <p:cTn id="30" fill="hold">
                            <p:stCondLst>
                              <p:cond delay="2750"/>
                            </p:stCondLst>
                            <p:childTnLst>
                              <p:par>
                                <p:cTn id="31" presetID="2" presetClass="entr" presetSubtype="9"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0-#ppt_h/2"/>
                                          </p:val>
                                        </p:tav>
                                        <p:tav tm="100000">
                                          <p:val>
                                            <p:strVal val="#ppt_y"/>
                                          </p:val>
                                        </p:tav>
                                      </p:tavLst>
                                    </p:anim>
                                  </p:childTnLst>
                                </p:cTn>
                              </p:par>
                            </p:childTnLst>
                          </p:cTn>
                        </p:par>
                        <p:par>
                          <p:cTn id="35" fill="hold">
                            <p:stCondLst>
                              <p:cond delay="3250"/>
                            </p:stCondLst>
                            <p:childTnLst>
                              <p:par>
                                <p:cTn id="36" presetID="2" presetClass="entr" presetSubtype="9"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0-#ppt_w/2"/>
                                          </p:val>
                                        </p:tav>
                                        <p:tav tm="100000">
                                          <p:val>
                                            <p:strVal val="#ppt_x"/>
                                          </p:val>
                                        </p:tav>
                                      </p:tavLst>
                                    </p:anim>
                                    <p:anim calcmode="lin" valueType="num">
                                      <p:cBhvr additive="base">
                                        <p:cTn id="39" dur="500" fill="hold"/>
                                        <p:tgtEl>
                                          <p:spTgt spid="17"/>
                                        </p:tgtEl>
                                        <p:attrNameLst>
                                          <p:attrName>ppt_y</p:attrName>
                                        </p:attrNameLst>
                                      </p:cBhvr>
                                      <p:tavLst>
                                        <p:tav tm="0">
                                          <p:val>
                                            <p:strVal val="0-#ppt_h/2"/>
                                          </p:val>
                                        </p:tav>
                                        <p:tav tm="100000">
                                          <p:val>
                                            <p:strVal val="#ppt_y"/>
                                          </p:val>
                                        </p:tav>
                                      </p:tavLst>
                                    </p:anim>
                                  </p:childTnLst>
                                </p:cTn>
                              </p:par>
                            </p:childTnLst>
                          </p:cTn>
                        </p:par>
                        <p:par>
                          <p:cTn id="40" fill="hold">
                            <p:stCondLst>
                              <p:cond delay="3750"/>
                            </p:stCondLst>
                            <p:childTnLst>
                              <p:par>
                                <p:cTn id="41" presetID="2" presetClass="entr" presetSubtype="9"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0-#ppt_h/2"/>
                                          </p:val>
                                        </p:tav>
                                        <p:tav tm="100000">
                                          <p:val>
                                            <p:strVal val="#ppt_y"/>
                                          </p:val>
                                        </p:tav>
                                      </p:tavLst>
                                    </p:anim>
                                  </p:childTnLst>
                                </p:cTn>
                              </p:par>
                            </p:childTnLst>
                          </p:cTn>
                        </p:par>
                        <p:par>
                          <p:cTn id="45" fill="hold">
                            <p:stCondLst>
                              <p:cond delay="4250"/>
                            </p:stCondLst>
                            <p:childTnLst>
                              <p:par>
                                <p:cTn id="46" presetID="2" presetClass="entr" presetSubtype="4" accel="72000" fill="hold" grpId="0" nodeType="afterEffect">
                                  <p:stCondLst>
                                    <p:cond delay="0"/>
                                  </p:stCondLst>
                                  <p:iterate type="lt">
                                    <p:tmPct val="0"/>
                                  </p:iterate>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600" fill="hold"/>
                                        <p:tgtEl>
                                          <p:spTgt spid="21"/>
                                        </p:tgtEl>
                                        <p:attrNameLst>
                                          <p:attrName>ppt_x</p:attrName>
                                        </p:attrNameLst>
                                      </p:cBhvr>
                                      <p:tavLst>
                                        <p:tav tm="0">
                                          <p:val>
                                            <p:strVal val="#ppt_x"/>
                                          </p:val>
                                        </p:tav>
                                        <p:tav tm="100000">
                                          <p:val>
                                            <p:strVal val="#ppt_x"/>
                                          </p:val>
                                        </p:tav>
                                      </p:tavLst>
                                    </p:anim>
                                    <p:anim calcmode="lin" valueType="num">
                                      <p:cBhvr additive="base">
                                        <p:cTn id="49" dur="6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4850"/>
                            </p:stCondLst>
                            <p:childTnLst>
                              <p:par>
                                <p:cTn id="51" presetID="2" presetClass="entr" presetSubtype="4" accel="72000" fill="hold" grpId="0" nodeType="afterEffect">
                                  <p:stCondLst>
                                    <p:cond delay="0"/>
                                  </p:stCondLst>
                                  <p:iterate type="lt">
                                    <p:tmPct val="0"/>
                                  </p:iterate>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700" fill="hold"/>
                                        <p:tgtEl>
                                          <p:spTgt spid="22"/>
                                        </p:tgtEl>
                                        <p:attrNameLst>
                                          <p:attrName>ppt_x</p:attrName>
                                        </p:attrNameLst>
                                      </p:cBhvr>
                                      <p:tavLst>
                                        <p:tav tm="0">
                                          <p:val>
                                            <p:strVal val="#ppt_x"/>
                                          </p:val>
                                        </p:tav>
                                        <p:tav tm="100000">
                                          <p:val>
                                            <p:strVal val="#ppt_x"/>
                                          </p:val>
                                        </p:tav>
                                      </p:tavLst>
                                    </p:anim>
                                    <p:anim calcmode="lin" valueType="num">
                                      <p:cBhvr additive="base">
                                        <p:cTn id="54" dur="700" fill="hold"/>
                                        <p:tgtEl>
                                          <p:spTgt spid="22"/>
                                        </p:tgtEl>
                                        <p:attrNameLst>
                                          <p:attrName>ppt_y</p:attrName>
                                        </p:attrNameLst>
                                      </p:cBhvr>
                                      <p:tavLst>
                                        <p:tav tm="0">
                                          <p:val>
                                            <p:strVal val="1+#ppt_h/2"/>
                                          </p:val>
                                        </p:tav>
                                        <p:tav tm="100000">
                                          <p:val>
                                            <p:strVal val="#ppt_y"/>
                                          </p:val>
                                        </p:tav>
                                      </p:tavLst>
                                    </p:anim>
                                  </p:childTnLst>
                                </p:cTn>
                              </p:par>
                            </p:childTnLst>
                          </p:cTn>
                        </p:par>
                        <p:par>
                          <p:cTn id="55" fill="hold">
                            <p:stCondLst>
                              <p:cond delay="5550"/>
                            </p:stCondLst>
                            <p:childTnLst>
                              <p:par>
                                <p:cTn id="56" presetID="2" presetClass="entr" presetSubtype="4" accel="72000" fill="hold" grpId="0" nodeType="afterEffect">
                                  <p:stCondLst>
                                    <p:cond delay="0"/>
                                  </p:stCondLst>
                                  <p:iterate type="lt">
                                    <p:tmPct val="0"/>
                                  </p:iterate>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700" fill="hold"/>
                                        <p:tgtEl>
                                          <p:spTgt spid="23"/>
                                        </p:tgtEl>
                                        <p:attrNameLst>
                                          <p:attrName>ppt_x</p:attrName>
                                        </p:attrNameLst>
                                      </p:cBhvr>
                                      <p:tavLst>
                                        <p:tav tm="0">
                                          <p:val>
                                            <p:strVal val="#ppt_x"/>
                                          </p:val>
                                        </p:tav>
                                        <p:tav tm="100000">
                                          <p:val>
                                            <p:strVal val="#ppt_x"/>
                                          </p:val>
                                        </p:tav>
                                      </p:tavLst>
                                    </p:anim>
                                    <p:anim calcmode="lin" valueType="num">
                                      <p:cBhvr additive="base">
                                        <p:cTn id="59" dur="70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4" accel="72000" fill="hold" grpId="0" nodeType="afterEffect">
                                  <p:stCondLst>
                                    <p:cond delay="0"/>
                                  </p:stCondLst>
                                  <p:iterate type="lt">
                                    <p:tmPct val="3000"/>
                                  </p:iterate>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par>
                          <p:cTn id="65" fill="hold">
                            <p:stCondLst>
                              <p:cond delay="6855"/>
                            </p:stCondLst>
                            <p:childTnLst>
                              <p:par>
                                <p:cTn id="66" presetID="2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500"/>
                                        <p:tgtEl>
                                          <p:spTgt spid="2"/>
                                        </p:tgtEl>
                                      </p:cBhvr>
                                    </p:animEffect>
                                  </p:childTnLst>
                                </p:cTn>
                              </p:par>
                            </p:childTnLst>
                          </p:cTn>
                        </p:par>
                        <p:par>
                          <p:cTn id="69" fill="hold">
                            <p:stCondLst>
                              <p:cond delay="7355"/>
                            </p:stCondLst>
                            <p:childTnLst>
                              <p:par>
                                <p:cTn id="70" presetID="39" presetClass="entr" presetSubtype="0" accel="100000" fill="hold" grpId="0"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95"/>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95"/>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16"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3024347" y="2444285"/>
            <a:ext cx="2901764"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nvGrpSpPr>
          <p:cNvPr id="2" name="PA_chenying0907 5"/>
          <p:cNvGrpSpPr/>
          <p:nvPr>
            <p:custDataLst>
              <p:tags r:id="rId2"/>
            </p:custDataLst>
          </p:nvPr>
        </p:nvGrpSpPr>
        <p:grpSpPr>
          <a:xfrm>
            <a:off x="2407560" y="2539286"/>
            <a:ext cx="4540704" cy="897354"/>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3"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lumMod val="65000"/>
                  <a:lumOff val="35000"/>
                </a:schemeClr>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0" name="chenying0907 93"/>
              <p:cNvSpPr>
                <a:spLocks/>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chenying0907 94"/>
              <p:cNvSpPr>
                <a:spLocks/>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chenying0907 95"/>
              <p:cNvSpPr>
                <a:spLocks/>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chenying0907 96"/>
              <p:cNvSpPr>
                <a:spLocks/>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chenying0907 97"/>
              <p:cNvSpPr>
                <a:spLocks/>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chenying0907 98"/>
              <p:cNvSpPr>
                <a:spLocks/>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chenying0907 99"/>
              <p:cNvSpPr>
                <a:spLocks/>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chenying0907 100"/>
              <p:cNvSpPr>
                <a:spLocks/>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chenying0907 101"/>
              <p:cNvSpPr>
                <a:spLocks/>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chenying0907 102"/>
              <p:cNvSpPr>
                <a:spLocks/>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chenying0907 103"/>
              <p:cNvSpPr>
                <a:spLocks/>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chenying0907 104"/>
              <p:cNvSpPr>
                <a:spLocks/>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chenying0907 105"/>
              <p:cNvSpPr>
                <a:spLocks/>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chenying0907 106"/>
              <p:cNvSpPr>
                <a:spLocks/>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chenying0907 107"/>
              <p:cNvSpPr>
                <a:spLocks/>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chenying0907 108"/>
              <p:cNvSpPr>
                <a:spLocks/>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chenying0907 109"/>
              <p:cNvSpPr>
                <a:spLocks/>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chenying0907 110"/>
              <p:cNvSpPr>
                <a:spLocks/>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chenying0907 111"/>
              <p:cNvSpPr>
                <a:spLocks/>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chenying0907 112"/>
              <p:cNvSpPr>
                <a:spLocks/>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chenying0907 113"/>
              <p:cNvSpPr>
                <a:spLocks/>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chenying0907 114"/>
              <p:cNvSpPr>
                <a:spLocks/>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chenying0907 115"/>
              <p:cNvSpPr>
                <a:spLocks/>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solidFill>
                  <a:schemeClr val="accent2"/>
                </a:solidFill>
              </a:ln>
            </p:spPr>
            <p:txBody>
              <a:bodyPr vert="horz" wrap="square" lIns="91440" tIns="45720" rIns="91440" bIns="45720" numCol="1" anchor="t" anchorCtr="0" compatLnSpc="1">
                <a:prstTxWarp prst="textNoShape">
                  <a:avLst/>
                </a:prstTxWarp>
              </a:bodyPr>
              <a:lstStyle/>
              <a:p>
                <a:endParaRPr lang="zh-CN" altLang="en-US"/>
              </a:p>
            </p:txBody>
          </p:sp>
          <p:sp>
            <p:nvSpPr>
              <p:cNvPr id="37" name="chenying0907 116"/>
              <p:cNvSpPr>
                <a:spLocks/>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chenying0907 117"/>
              <p:cNvSpPr>
                <a:spLocks/>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chenying0907 118"/>
              <p:cNvSpPr>
                <a:spLocks/>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chenying0907 119"/>
              <p:cNvSpPr>
                <a:spLocks/>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chenying0907 120"/>
              <p:cNvSpPr>
                <a:spLocks/>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chenying0907 121"/>
              <p:cNvSpPr>
                <a:spLocks/>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chenying0907 122"/>
              <p:cNvSpPr>
                <a:spLocks/>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chenying0907 123"/>
              <p:cNvSpPr>
                <a:spLocks/>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chenying0907 124"/>
              <p:cNvSpPr>
                <a:spLocks/>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chenying0907 125"/>
              <p:cNvSpPr>
                <a:spLocks/>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chenying0907 126"/>
              <p:cNvSpPr>
                <a:spLocks/>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chenying0907 127"/>
              <p:cNvSpPr>
                <a:spLocks/>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chenying0907 128"/>
              <p:cNvSpPr>
                <a:spLocks/>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chenying0907 129"/>
              <p:cNvSpPr>
                <a:spLocks/>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chenying0907 130"/>
              <p:cNvSpPr>
                <a:spLocks/>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chenying0907 131"/>
              <p:cNvSpPr>
                <a:spLocks/>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chenying0907 132"/>
              <p:cNvSpPr>
                <a:spLocks/>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chenying0907 133"/>
              <p:cNvSpPr>
                <a:spLocks/>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chenying0907 134"/>
              <p:cNvSpPr>
                <a:spLocks/>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chenying0907 135"/>
              <p:cNvSpPr>
                <a:spLocks/>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chenying0907 136"/>
              <p:cNvSpPr>
                <a:spLocks/>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chenying0907 137"/>
              <p:cNvSpPr>
                <a:spLocks/>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chenying0907 138"/>
              <p:cNvSpPr>
                <a:spLocks/>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1" name="PA_矩形 60"/>
          <p:cNvSpPr/>
          <p:nvPr>
            <p:custDataLst>
              <p:tags r:id="rId3"/>
            </p:custDataLst>
          </p:nvPr>
        </p:nvSpPr>
        <p:spPr>
          <a:xfrm>
            <a:off x="1151620" y="1564121"/>
            <a:ext cx="2700300" cy="901209"/>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Word information please enter text information here. Please enter the text information here, please enter the text information here.</a:t>
            </a:r>
            <a:endParaRPr lang="zh-CN" altLang="en-US" sz="900" dirty="0">
              <a:solidFill>
                <a:schemeClr val="tx1">
                  <a:lumMod val="50000"/>
                  <a:lumOff val="50000"/>
                </a:schemeClr>
              </a:solidFill>
            </a:endParaRPr>
          </a:p>
        </p:txBody>
      </p:sp>
      <p:sp>
        <p:nvSpPr>
          <p:cNvPr id="62" name="PA_矩形 61"/>
          <p:cNvSpPr/>
          <p:nvPr>
            <p:custDataLst>
              <p:tags r:id="rId4"/>
            </p:custDataLst>
          </p:nvPr>
        </p:nvSpPr>
        <p:spPr>
          <a:xfrm>
            <a:off x="1151620" y="3660258"/>
            <a:ext cx="2700300" cy="901209"/>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Word information please enter text information here. Please enter the text information here, please enter the text information here.</a:t>
            </a:r>
            <a:endParaRPr lang="zh-CN" altLang="en-US" sz="900" dirty="0">
              <a:solidFill>
                <a:schemeClr val="tx1">
                  <a:lumMod val="50000"/>
                  <a:lumOff val="50000"/>
                </a:schemeClr>
              </a:solidFill>
            </a:endParaRPr>
          </a:p>
        </p:txBody>
      </p:sp>
      <p:sp>
        <p:nvSpPr>
          <p:cNvPr id="63" name="PA_矩形 62"/>
          <p:cNvSpPr/>
          <p:nvPr>
            <p:custDataLst>
              <p:tags r:id="rId5"/>
            </p:custDataLst>
          </p:nvPr>
        </p:nvSpPr>
        <p:spPr>
          <a:xfrm>
            <a:off x="5231104" y="3660258"/>
            <a:ext cx="2869288"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Word information please enter text information here. Please enter the text information here, please enter the text information here.</a:t>
            </a:r>
            <a:endParaRPr lang="zh-CN" altLang="en-US" sz="900" dirty="0">
              <a:solidFill>
                <a:schemeClr val="tx1">
                  <a:lumMod val="50000"/>
                  <a:lumOff val="50000"/>
                </a:schemeClr>
              </a:solidFill>
            </a:endParaRPr>
          </a:p>
        </p:txBody>
      </p:sp>
      <p:sp>
        <p:nvSpPr>
          <p:cNvPr id="64" name="PA_矩形 63"/>
          <p:cNvSpPr/>
          <p:nvPr>
            <p:custDataLst>
              <p:tags r:id="rId6"/>
            </p:custDataLst>
          </p:nvPr>
        </p:nvSpPr>
        <p:spPr>
          <a:xfrm>
            <a:off x="5231104" y="1550787"/>
            <a:ext cx="2567734" cy="901209"/>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Word information please enter text information here. Please enter the text information here, please enter the text information here.</a:t>
            </a:r>
            <a:endParaRPr lang="zh-CN" altLang="en-US" sz="900" dirty="0">
              <a:solidFill>
                <a:schemeClr val="tx1">
                  <a:lumMod val="50000"/>
                  <a:lumOff val="50000"/>
                </a:schemeClr>
              </a:solidFill>
            </a:endParaRPr>
          </a:p>
        </p:txBody>
      </p:sp>
      <p:sp>
        <p:nvSpPr>
          <p:cNvPr id="65" name="矩形 64"/>
          <p:cNvSpPr/>
          <p:nvPr/>
        </p:nvSpPr>
        <p:spPr>
          <a:xfrm>
            <a:off x="3878052" y="2896580"/>
            <a:ext cx="1107997"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Add a title</a:t>
            </a:r>
          </a:p>
        </p:txBody>
      </p:sp>
    </p:spTree>
    <p:extLst>
      <p:ext uri="{BB962C8B-B14F-4D97-AF65-F5344CB8AC3E}">
        <p14:creationId xmlns:p14="http://schemas.microsoft.com/office/powerpoint/2010/main" val="855948600"/>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1655970" y="1241354"/>
            <a:ext cx="1531504" cy="3213808"/>
            <a:chOff x="3139393" y="1943100"/>
            <a:chExt cx="2112057" cy="4430712"/>
          </a:xfrm>
        </p:grpSpPr>
        <p:sp>
          <p:nvSpPr>
            <p:cNvPr id="8" name="Freeform 5"/>
            <p:cNvSpPr>
              <a:spLocks noEditPoints="1"/>
            </p:cNvSpPr>
            <p:nvPr/>
          </p:nvSpPr>
          <p:spPr bwMode="auto">
            <a:xfrm>
              <a:off x="3139393" y="1943100"/>
              <a:ext cx="2112057" cy="4430712"/>
            </a:xfrm>
            <a:custGeom>
              <a:avLst/>
              <a:gdLst>
                <a:gd name="T0" fmla="*/ 8 w 1496"/>
                <a:gd name="T1" fmla="*/ 579 h 3142"/>
                <a:gd name="T2" fmla="*/ 14 w 1496"/>
                <a:gd name="T3" fmla="*/ 448 h 3142"/>
                <a:gd name="T4" fmla="*/ 29 w 1496"/>
                <a:gd name="T5" fmla="*/ 243 h 3142"/>
                <a:gd name="T6" fmla="*/ 243 w 1496"/>
                <a:gd name="T7" fmla="*/ 29 h 3142"/>
                <a:gd name="T8" fmla="*/ 1014 w 1496"/>
                <a:gd name="T9" fmla="*/ 14 h 3142"/>
                <a:gd name="T10" fmla="*/ 1244 w 1496"/>
                <a:gd name="T11" fmla="*/ 8 h 3142"/>
                <a:gd name="T12" fmla="*/ 1250 w 1496"/>
                <a:gd name="T13" fmla="*/ 29 h 3142"/>
                <a:gd name="T14" fmla="*/ 1425 w 1496"/>
                <a:gd name="T15" fmla="*/ 92 h 3142"/>
                <a:gd name="T16" fmla="*/ 1488 w 1496"/>
                <a:gd name="T17" fmla="*/ 2920 h 3142"/>
                <a:gd name="T18" fmla="*/ 1274 w 1496"/>
                <a:gd name="T19" fmla="*/ 3134 h 3142"/>
                <a:gd name="T20" fmla="*/ 92 w 1496"/>
                <a:gd name="T21" fmla="*/ 3071 h 3142"/>
                <a:gd name="T22" fmla="*/ 29 w 1496"/>
                <a:gd name="T23" fmla="*/ 1108 h 3142"/>
                <a:gd name="T24" fmla="*/ 8 w 1496"/>
                <a:gd name="T25" fmla="*/ 1102 h 3142"/>
                <a:gd name="T26" fmla="*/ 14 w 1496"/>
                <a:gd name="T27" fmla="*/ 971 h 3142"/>
                <a:gd name="T28" fmla="*/ 29 w 1496"/>
                <a:gd name="T29" fmla="*/ 848 h 3142"/>
                <a:gd name="T30" fmla="*/ 8 w 1496"/>
                <a:gd name="T31" fmla="*/ 842 h 3142"/>
                <a:gd name="T32" fmla="*/ 14 w 1496"/>
                <a:gd name="T33" fmla="*/ 711 h 3142"/>
                <a:gd name="T34" fmla="*/ 29 w 1496"/>
                <a:gd name="T35" fmla="*/ 585 h 3142"/>
                <a:gd name="T36" fmla="*/ 1244 w 1496"/>
                <a:gd name="T37" fmla="*/ 0 h 3142"/>
                <a:gd name="T38" fmla="*/ 1006 w 1496"/>
                <a:gd name="T39" fmla="*/ 14 h 3142"/>
                <a:gd name="T40" fmla="*/ 243 w 1496"/>
                <a:gd name="T41" fmla="*/ 21 h 3142"/>
                <a:gd name="T42" fmla="*/ 21 w 1496"/>
                <a:gd name="T43" fmla="*/ 440 h 3142"/>
                <a:gd name="T44" fmla="*/ 0 w 1496"/>
                <a:gd name="T45" fmla="*/ 454 h 3142"/>
                <a:gd name="T46" fmla="*/ 14 w 1496"/>
                <a:gd name="T47" fmla="*/ 593 h 3142"/>
                <a:gd name="T48" fmla="*/ 21 w 1496"/>
                <a:gd name="T49" fmla="*/ 703 h 3142"/>
                <a:gd name="T50" fmla="*/ 0 w 1496"/>
                <a:gd name="T51" fmla="*/ 717 h 3142"/>
                <a:gd name="T52" fmla="*/ 14 w 1496"/>
                <a:gd name="T53" fmla="*/ 856 h 3142"/>
                <a:gd name="T54" fmla="*/ 21 w 1496"/>
                <a:gd name="T55" fmla="*/ 963 h 3142"/>
                <a:gd name="T56" fmla="*/ 0 w 1496"/>
                <a:gd name="T57" fmla="*/ 977 h 3142"/>
                <a:gd name="T58" fmla="*/ 14 w 1496"/>
                <a:gd name="T59" fmla="*/ 1116 h 3142"/>
                <a:gd name="T60" fmla="*/ 21 w 1496"/>
                <a:gd name="T61" fmla="*/ 2920 h 3142"/>
                <a:gd name="T62" fmla="*/ 1274 w 1496"/>
                <a:gd name="T63" fmla="*/ 3142 h 3142"/>
                <a:gd name="T64" fmla="*/ 1496 w 1496"/>
                <a:gd name="T65" fmla="*/ 243 h 3142"/>
                <a:gd name="T66" fmla="*/ 1274 w 1496"/>
                <a:gd name="T67" fmla="*/ 21 h 3142"/>
                <a:gd name="T68" fmla="*/ 1258 w 1496"/>
                <a:gd name="T69" fmla="*/ 14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6" h="3142">
                  <a:moveTo>
                    <a:pt x="14" y="585"/>
                  </a:moveTo>
                  <a:cubicBezTo>
                    <a:pt x="11" y="585"/>
                    <a:pt x="8" y="583"/>
                    <a:pt x="8" y="579"/>
                  </a:cubicBezTo>
                  <a:cubicBezTo>
                    <a:pt x="8" y="454"/>
                    <a:pt x="8" y="454"/>
                    <a:pt x="8" y="454"/>
                  </a:cubicBezTo>
                  <a:cubicBezTo>
                    <a:pt x="8" y="451"/>
                    <a:pt x="11" y="448"/>
                    <a:pt x="14" y="448"/>
                  </a:cubicBezTo>
                  <a:cubicBezTo>
                    <a:pt x="29" y="448"/>
                    <a:pt x="29" y="448"/>
                    <a:pt x="29" y="448"/>
                  </a:cubicBezTo>
                  <a:cubicBezTo>
                    <a:pt x="29" y="243"/>
                    <a:pt x="29" y="243"/>
                    <a:pt x="29" y="243"/>
                  </a:cubicBezTo>
                  <a:cubicBezTo>
                    <a:pt x="29" y="184"/>
                    <a:pt x="53" y="131"/>
                    <a:pt x="92" y="92"/>
                  </a:cubicBezTo>
                  <a:cubicBezTo>
                    <a:pt x="131" y="53"/>
                    <a:pt x="184" y="29"/>
                    <a:pt x="243" y="29"/>
                  </a:cubicBezTo>
                  <a:cubicBezTo>
                    <a:pt x="1014" y="29"/>
                    <a:pt x="1014" y="29"/>
                    <a:pt x="1014" y="29"/>
                  </a:cubicBezTo>
                  <a:cubicBezTo>
                    <a:pt x="1014" y="14"/>
                    <a:pt x="1014" y="14"/>
                    <a:pt x="1014" y="14"/>
                  </a:cubicBezTo>
                  <a:cubicBezTo>
                    <a:pt x="1014" y="10"/>
                    <a:pt x="1017" y="8"/>
                    <a:pt x="1020" y="8"/>
                  </a:cubicBezTo>
                  <a:cubicBezTo>
                    <a:pt x="1244" y="8"/>
                    <a:pt x="1244" y="8"/>
                    <a:pt x="1244" y="8"/>
                  </a:cubicBezTo>
                  <a:cubicBezTo>
                    <a:pt x="1247" y="8"/>
                    <a:pt x="1250" y="10"/>
                    <a:pt x="1250" y="14"/>
                  </a:cubicBezTo>
                  <a:cubicBezTo>
                    <a:pt x="1250" y="29"/>
                    <a:pt x="1250" y="29"/>
                    <a:pt x="1250" y="29"/>
                  </a:cubicBezTo>
                  <a:cubicBezTo>
                    <a:pt x="1274" y="29"/>
                    <a:pt x="1274" y="29"/>
                    <a:pt x="1274" y="29"/>
                  </a:cubicBezTo>
                  <a:cubicBezTo>
                    <a:pt x="1333" y="29"/>
                    <a:pt x="1386" y="53"/>
                    <a:pt x="1425" y="92"/>
                  </a:cubicBezTo>
                  <a:cubicBezTo>
                    <a:pt x="1464" y="131"/>
                    <a:pt x="1488" y="184"/>
                    <a:pt x="1488" y="243"/>
                  </a:cubicBezTo>
                  <a:cubicBezTo>
                    <a:pt x="1488" y="2920"/>
                    <a:pt x="1488" y="2920"/>
                    <a:pt x="1488" y="2920"/>
                  </a:cubicBezTo>
                  <a:cubicBezTo>
                    <a:pt x="1488" y="2979"/>
                    <a:pt x="1464" y="3033"/>
                    <a:pt x="1425" y="3071"/>
                  </a:cubicBezTo>
                  <a:cubicBezTo>
                    <a:pt x="1386" y="3110"/>
                    <a:pt x="1333" y="3134"/>
                    <a:pt x="1274" y="3134"/>
                  </a:cubicBezTo>
                  <a:cubicBezTo>
                    <a:pt x="243" y="3134"/>
                    <a:pt x="243" y="3134"/>
                    <a:pt x="243" y="3134"/>
                  </a:cubicBezTo>
                  <a:cubicBezTo>
                    <a:pt x="184" y="3134"/>
                    <a:pt x="131" y="3110"/>
                    <a:pt x="92" y="3071"/>
                  </a:cubicBezTo>
                  <a:cubicBezTo>
                    <a:pt x="53" y="3033"/>
                    <a:pt x="29" y="2979"/>
                    <a:pt x="29" y="2920"/>
                  </a:cubicBezTo>
                  <a:cubicBezTo>
                    <a:pt x="29" y="1108"/>
                    <a:pt x="29" y="1108"/>
                    <a:pt x="29" y="1108"/>
                  </a:cubicBezTo>
                  <a:cubicBezTo>
                    <a:pt x="14" y="1108"/>
                    <a:pt x="14" y="1108"/>
                    <a:pt x="14" y="1108"/>
                  </a:cubicBezTo>
                  <a:cubicBezTo>
                    <a:pt x="11" y="1108"/>
                    <a:pt x="8" y="1106"/>
                    <a:pt x="8" y="1102"/>
                  </a:cubicBezTo>
                  <a:cubicBezTo>
                    <a:pt x="8" y="977"/>
                    <a:pt x="8" y="977"/>
                    <a:pt x="8" y="977"/>
                  </a:cubicBezTo>
                  <a:cubicBezTo>
                    <a:pt x="8" y="974"/>
                    <a:pt x="11" y="971"/>
                    <a:pt x="14" y="971"/>
                  </a:cubicBezTo>
                  <a:cubicBezTo>
                    <a:pt x="29" y="971"/>
                    <a:pt x="29" y="971"/>
                    <a:pt x="29" y="971"/>
                  </a:cubicBezTo>
                  <a:cubicBezTo>
                    <a:pt x="29" y="848"/>
                    <a:pt x="29" y="848"/>
                    <a:pt x="29" y="848"/>
                  </a:cubicBezTo>
                  <a:cubicBezTo>
                    <a:pt x="14" y="848"/>
                    <a:pt x="14" y="848"/>
                    <a:pt x="14" y="848"/>
                  </a:cubicBezTo>
                  <a:cubicBezTo>
                    <a:pt x="11" y="848"/>
                    <a:pt x="8" y="846"/>
                    <a:pt x="8" y="842"/>
                  </a:cubicBezTo>
                  <a:cubicBezTo>
                    <a:pt x="8" y="717"/>
                    <a:pt x="8" y="717"/>
                    <a:pt x="8" y="717"/>
                  </a:cubicBezTo>
                  <a:cubicBezTo>
                    <a:pt x="8" y="714"/>
                    <a:pt x="11" y="711"/>
                    <a:pt x="14" y="711"/>
                  </a:cubicBezTo>
                  <a:cubicBezTo>
                    <a:pt x="29" y="711"/>
                    <a:pt x="29" y="711"/>
                    <a:pt x="29" y="711"/>
                  </a:cubicBezTo>
                  <a:cubicBezTo>
                    <a:pt x="29" y="585"/>
                    <a:pt x="29" y="585"/>
                    <a:pt x="29" y="585"/>
                  </a:cubicBezTo>
                  <a:cubicBezTo>
                    <a:pt x="14" y="585"/>
                    <a:pt x="14" y="585"/>
                    <a:pt x="14" y="585"/>
                  </a:cubicBezTo>
                  <a:moveTo>
                    <a:pt x="1244" y="0"/>
                  </a:moveTo>
                  <a:cubicBezTo>
                    <a:pt x="1020" y="0"/>
                    <a:pt x="1020" y="0"/>
                    <a:pt x="1020" y="0"/>
                  </a:cubicBezTo>
                  <a:cubicBezTo>
                    <a:pt x="1012" y="0"/>
                    <a:pt x="1006" y="6"/>
                    <a:pt x="1006" y="14"/>
                  </a:cubicBezTo>
                  <a:cubicBezTo>
                    <a:pt x="1006" y="21"/>
                    <a:pt x="1006" y="21"/>
                    <a:pt x="1006" y="21"/>
                  </a:cubicBezTo>
                  <a:cubicBezTo>
                    <a:pt x="243" y="21"/>
                    <a:pt x="243" y="21"/>
                    <a:pt x="243" y="21"/>
                  </a:cubicBezTo>
                  <a:cubicBezTo>
                    <a:pt x="121" y="21"/>
                    <a:pt x="21" y="121"/>
                    <a:pt x="21" y="243"/>
                  </a:cubicBezTo>
                  <a:cubicBezTo>
                    <a:pt x="21" y="440"/>
                    <a:pt x="21" y="440"/>
                    <a:pt x="21" y="440"/>
                  </a:cubicBezTo>
                  <a:cubicBezTo>
                    <a:pt x="14" y="440"/>
                    <a:pt x="14" y="440"/>
                    <a:pt x="14" y="440"/>
                  </a:cubicBezTo>
                  <a:cubicBezTo>
                    <a:pt x="7" y="440"/>
                    <a:pt x="0" y="446"/>
                    <a:pt x="0" y="454"/>
                  </a:cubicBezTo>
                  <a:cubicBezTo>
                    <a:pt x="0" y="579"/>
                    <a:pt x="0" y="579"/>
                    <a:pt x="0" y="579"/>
                  </a:cubicBezTo>
                  <a:cubicBezTo>
                    <a:pt x="0" y="587"/>
                    <a:pt x="7" y="593"/>
                    <a:pt x="14" y="593"/>
                  </a:cubicBezTo>
                  <a:cubicBezTo>
                    <a:pt x="21" y="593"/>
                    <a:pt x="21" y="593"/>
                    <a:pt x="21" y="593"/>
                  </a:cubicBezTo>
                  <a:cubicBezTo>
                    <a:pt x="21" y="703"/>
                    <a:pt x="21" y="703"/>
                    <a:pt x="21" y="703"/>
                  </a:cubicBezTo>
                  <a:cubicBezTo>
                    <a:pt x="14" y="703"/>
                    <a:pt x="14" y="703"/>
                    <a:pt x="14" y="703"/>
                  </a:cubicBezTo>
                  <a:cubicBezTo>
                    <a:pt x="7" y="703"/>
                    <a:pt x="0" y="709"/>
                    <a:pt x="0" y="717"/>
                  </a:cubicBezTo>
                  <a:cubicBezTo>
                    <a:pt x="0" y="842"/>
                    <a:pt x="0" y="842"/>
                    <a:pt x="0" y="842"/>
                  </a:cubicBezTo>
                  <a:cubicBezTo>
                    <a:pt x="0" y="850"/>
                    <a:pt x="7" y="856"/>
                    <a:pt x="14" y="856"/>
                  </a:cubicBezTo>
                  <a:cubicBezTo>
                    <a:pt x="21" y="856"/>
                    <a:pt x="21" y="856"/>
                    <a:pt x="21" y="856"/>
                  </a:cubicBezTo>
                  <a:cubicBezTo>
                    <a:pt x="21" y="963"/>
                    <a:pt x="21" y="963"/>
                    <a:pt x="21" y="963"/>
                  </a:cubicBezTo>
                  <a:cubicBezTo>
                    <a:pt x="14" y="963"/>
                    <a:pt x="14" y="963"/>
                    <a:pt x="14" y="963"/>
                  </a:cubicBezTo>
                  <a:cubicBezTo>
                    <a:pt x="7" y="963"/>
                    <a:pt x="0" y="969"/>
                    <a:pt x="0" y="977"/>
                  </a:cubicBezTo>
                  <a:cubicBezTo>
                    <a:pt x="0" y="1102"/>
                    <a:pt x="0" y="1102"/>
                    <a:pt x="0" y="1102"/>
                  </a:cubicBezTo>
                  <a:cubicBezTo>
                    <a:pt x="0" y="1110"/>
                    <a:pt x="7" y="1116"/>
                    <a:pt x="14" y="1116"/>
                  </a:cubicBezTo>
                  <a:cubicBezTo>
                    <a:pt x="21" y="1116"/>
                    <a:pt x="21" y="1116"/>
                    <a:pt x="21" y="1116"/>
                  </a:cubicBezTo>
                  <a:cubicBezTo>
                    <a:pt x="21" y="2920"/>
                    <a:pt x="21" y="2920"/>
                    <a:pt x="21" y="2920"/>
                  </a:cubicBezTo>
                  <a:cubicBezTo>
                    <a:pt x="21" y="3043"/>
                    <a:pt x="121" y="3142"/>
                    <a:pt x="243" y="3142"/>
                  </a:cubicBezTo>
                  <a:cubicBezTo>
                    <a:pt x="1274" y="3142"/>
                    <a:pt x="1274" y="3142"/>
                    <a:pt x="1274" y="3142"/>
                  </a:cubicBezTo>
                  <a:cubicBezTo>
                    <a:pt x="1396" y="3142"/>
                    <a:pt x="1496" y="3043"/>
                    <a:pt x="1496" y="2920"/>
                  </a:cubicBezTo>
                  <a:cubicBezTo>
                    <a:pt x="1496" y="243"/>
                    <a:pt x="1496" y="243"/>
                    <a:pt x="1496" y="243"/>
                  </a:cubicBezTo>
                  <a:cubicBezTo>
                    <a:pt x="1496" y="121"/>
                    <a:pt x="1396" y="21"/>
                    <a:pt x="1274" y="21"/>
                  </a:cubicBezTo>
                  <a:cubicBezTo>
                    <a:pt x="1274" y="21"/>
                    <a:pt x="1274" y="21"/>
                    <a:pt x="1274" y="21"/>
                  </a:cubicBezTo>
                  <a:cubicBezTo>
                    <a:pt x="1258" y="21"/>
                    <a:pt x="1258" y="21"/>
                    <a:pt x="1258" y="21"/>
                  </a:cubicBezTo>
                  <a:cubicBezTo>
                    <a:pt x="1258" y="14"/>
                    <a:pt x="1258" y="14"/>
                    <a:pt x="1258" y="14"/>
                  </a:cubicBezTo>
                  <a:cubicBezTo>
                    <a:pt x="1258" y="6"/>
                    <a:pt x="1252" y="0"/>
                    <a:pt x="1244"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noEditPoints="1"/>
            </p:cNvSpPr>
            <p:nvPr/>
          </p:nvSpPr>
          <p:spPr bwMode="auto">
            <a:xfrm>
              <a:off x="4034190" y="2307440"/>
              <a:ext cx="368528" cy="75381"/>
            </a:xfrm>
            <a:custGeom>
              <a:avLst/>
              <a:gdLst>
                <a:gd name="T0" fmla="*/ 261 w 261"/>
                <a:gd name="T1" fmla="*/ 27 h 54"/>
                <a:gd name="T2" fmla="*/ 261 w 261"/>
                <a:gd name="T3" fmla="*/ 27 h 54"/>
                <a:gd name="T4" fmla="*/ 261 w 261"/>
                <a:gd name="T5" fmla="*/ 27 h 54"/>
                <a:gd name="T6" fmla="*/ 261 w 261"/>
                <a:gd name="T7" fmla="*/ 27 h 54"/>
                <a:gd name="T8" fmla="*/ 261 w 261"/>
                <a:gd name="T9" fmla="*/ 27 h 54"/>
                <a:gd name="T10" fmla="*/ 261 w 261"/>
                <a:gd name="T11" fmla="*/ 27 h 54"/>
                <a:gd name="T12" fmla="*/ 234 w 261"/>
                <a:gd name="T13" fmla="*/ 0 h 54"/>
                <a:gd name="T14" fmla="*/ 27 w 261"/>
                <a:gd name="T15" fmla="*/ 0 h 54"/>
                <a:gd name="T16" fmla="*/ 0 w 261"/>
                <a:gd name="T17" fmla="*/ 27 h 54"/>
                <a:gd name="T18" fmla="*/ 27 w 261"/>
                <a:gd name="T19" fmla="*/ 54 h 54"/>
                <a:gd name="T20" fmla="*/ 234 w 261"/>
                <a:gd name="T21" fmla="*/ 54 h 54"/>
                <a:gd name="T22" fmla="*/ 261 w 261"/>
                <a:gd name="T23" fmla="*/ 27 h 54"/>
                <a:gd name="T24" fmla="*/ 256 w 261"/>
                <a:gd name="T25" fmla="*/ 27 h 54"/>
                <a:gd name="T26" fmla="*/ 251 w 261"/>
                <a:gd name="T27" fmla="*/ 27 h 54"/>
                <a:gd name="T28" fmla="*/ 246 w 261"/>
                <a:gd name="T29" fmla="*/ 39 h 54"/>
                <a:gd name="T30" fmla="*/ 234 w 261"/>
                <a:gd name="T31" fmla="*/ 44 h 54"/>
                <a:gd name="T32" fmla="*/ 27 w 261"/>
                <a:gd name="T33" fmla="*/ 44 h 54"/>
                <a:gd name="T34" fmla="*/ 15 w 261"/>
                <a:gd name="T35" fmla="*/ 39 h 54"/>
                <a:gd name="T36" fmla="*/ 10 w 261"/>
                <a:gd name="T37" fmla="*/ 27 h 54"/>
                <a:gd name="T38" fmla="*/ 15 w 261"/>
                <a:gd name="T39" fmla="*/ 15 h 54"/>
                <a:gd name="T40" fmla="*/ 27 w 261"/>
                <a:gd name="T41" fmla="*/ 10 h 54"/>
                <a:gd name="T42" fmla="*/ 234 w 261"/>
                <a:gd name="T43" fmla="*/ 10 h 54"/>
                <a:gd name="T44" fmla="*/ 246 w 261"/>
                <a:gd name="T45" fmla="*/ 15 h 54"/>
                <a:gd name="T46" fmla="*/ 251 w 261"/>
                <a:gd name="T47" fmla="*/ 27 h 54"/>
                <a:gd name="T48" fmla="*/ 256 w 261"/>
                <a:gd name="T49" fmla="*/ 27 h 54"/>
                <a:gd name="T50" fmla="*/ 261 w 261"/>
                <a:gd name="T51" fmla="*/ 27 h 54"/>
                <a:gd name="T52" fmla="*/ 261 w 261"/>
                <a:gd name="T53" fmla="*/ 27 h 54"/>
                <a:gd name="T54" fmla="*/ 234 w 261"/>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4">
                  <a:moveTo>
                    <a:pt x="261" y="27"/>
                  </a:moveTo>
                  <a:cubicBezTo>
                    <a:pt x="261" y="27"/>
                    <a:pt x="261" y="27"/>
                    <a:pt x="261" y="27"/>
                  </a:cubicBezTo>
                  <a:cubicBezTo>
                    <a:pt x="261" y="27"/>
                    <a:pt x="261" y="27"/>
                    <a:pt x="261" y="27"/>
                  </a:cubicBezTo>
                  <a:moveTo>
                    <a:pt x="261" y="27"/>
                  </a:moveTo>
                  <a:cubicBezTo>
                    <a:pt x="261" y="27"/>
                    <a:pt x="261" y="27"/>
                    <a:pt x="261" y="27"/>
                  </a:cubicBezTo>
                  <a:cubicBezTo>
                    <a:pt x="261" y="27"/>
                    <a:pt x="261" y="27"/>
                    <a:pt x="261" y="27"/>
                  </a:cubicBezTo>
                  <a:moveTo>
                    <a:pt x="234" y="0"/>
                  </a:moveTo>
                  <a:cubicBezTo>
                    <a:pt x="27" y="0"/>
                    <a:pt x="27" y="0"/>
                    <a:pt x="27" y="0"/>
                  </a:cubicBezTo>
                  <a:cubicBezTo>
                    <a:pt x="12" y="0"/>
                    <a:pt x="0" y="12"/>
                    <a:pt x="0" y="27"/>
                  </a:cubicBezTo>
                  <a:cubicBezTo>
                    <a:pt x="0" y="42"/>
                    <a:pt x="12" y="54"/>
                    <a:pt x="27" y="54"/>
                  </a:cubicBezTo>
                  <a:cubicBezTo>
                    <a:pt x="234" y="54"/>
                    <a:pt x="234" y="54"/>
                    <a:pt x="234" y="54"/>
                  </a:cubicBezTo>
                  <a:cubicBezTo>
                    <a:pt x="249" y="54"/>
                    <a:pt x="261" y="42"/>
                    <a:pt x="261" y="27"/>
                  </a:cubicBezTo>
                  <a:cubicBezTo>
                    <a:pt x="256" y="27"/>
                    <a:pt x="256" y="27"/>
                    <a:pt x="256" y="27"/>
                  </a:cubicBezTo>
                  <a:cubicBezTo>
                    <a:pt x="251" y="27"/>
                    <a:pt x="251" y="27"/>
                    <a:pt x="251" y="27"/>
                  </a:cubicBezTo>
                  <a:cubicBezTo>
                    <a:pt x="251" y="31"/>
                    <a:pt x="249" y="36"/>
                    <a:pt x="246" y="39"/>
                  </a:cubicBezTo>
                  <a:cubicBezTo>
                    <a:pt x="243" y="42"/>
                    <a:pt x="239" y="44"/>
                    <a:pt x="234" y="44"/>
                  </a:cubicBezTo>
                  <a:cubicBezTo>
                    <a:pt x="27" y="44"/>
                    <a:pt x="27" y="44"/>
                    <a:pt x="27" y="44"/>
                  </a:cubicBezTo>
                  <a:cubicBezTo>
                    <a:pt x="22" y="44"/>
                    <a:pt x="18" y="42"/>
                    <a:pt x="15" y="39"/>
                  </a:cubicBezTo>
                  <a:cubicBezTo>
                    <a:pt x="12" y="36"/>
                    <a:pt x="10" y="31"/>
                    <a:pt x="10" y="27"/>
                  </a:cubicBezTo>
                  <a:cubicBezTo>
                    <a:pt x="10" y="22"/>
                    <a:pt x="12" y="18"/>
                    <a:pt x="15" y="15"/>
                  </a:cubicBezTo>
                  <a:cubicBezTo>
                    <a:pt x="18" y="12"/>
                    <a:pt x="22" y="10"/>
                    <a:pt x="27" y="10"/>
                  </a:cubicBezTo>
                  <a:cubicBezTo>
                    <a:pt x="234" y="10"/>
                    <a:pt x="234" y="10"/>
                    <a:pt x="234" y="10"/>
                  </a:cubicBezTo>
                  <a:cubicBezTo>
                    <a:pt x="239" y="10"/>
                    <a:pt x="243" y="12"/>
                    <a:pt x="246" y="15"/>
                  </a:cubicBezTo>
                  <a:cubicBezTo>
                    <a:pt x="249" y="18"/>
                    <a:pt x="251" y="22"/>
                    <a:pt x="251" y="27"/>
                  </a:cubicBezTo>
                  <a:cubicBezTo>
                    <a:pt x="256" y="27"/>
                    <a:pt x="256" y="27"/>
                    <a:pt x="256" y="27"/>
                  </a:cubicBezTo>
                  <a:cubicBezTo>
                    <a:pt x="261" y="27"/>
                    <a:pt x="261" y="27"/>
                    <a:pt x="261" y="27"/>
                  </a:cubicBezTo>
                  <a:cubicBezTo>
                    <a:pt x="261" y="27"/>
                    <a:pt x="261" y="27"/>
                    <a:pt x="261" y="27"/>
                  </a:cubicBezTo>
                  <a:cubicBezTo>
                    <a:pt x="261" y="12"/>
                    <a:pt x="249" y="0"/>
                    <a:pt x="234"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4169597" y="2135740"/>
              <a:ext cx="86548" cy="86548"/>
            </a:xfrm>
            <a:custGeom>
              <a:avLst/>
              <a:gdLst>
                <a:gd name="T0" fmla="*/ 30 w 61"/>
                <a:gd name="T1" fmla="*/ 0 h 61"/>
                <a:gd name="T2" fmla="*/ 30 w 61"/>
                <a:gd name="T3" fmla="*/ 0 h 61"/>
                <a:gd name="T4" fmla="*/ 0 w 61"/>
                <a:gd name="T5" fmla="*/ 30 h 61"/>
                <a:gd name="T6" fmla="*/ 5 w 61"/>
                <a:gd name="T7" fmla="*/ 30 h 61"/>
                <a:gd name="T8" fmla="*/ 10 w 61"/>
                <a:gd name="T9" fmla="*/ 30 h 61"/>
                <a:gd name="T10" fmla="*/ 16 w 61"/>
                <a:gd name="T11" fmla="*/ 16 h 61"/>
                <a:gd name="T12" fmla="*/ 30 w 61"/>
                <a:gd name="T13" fmla="*/ 10 h 61"/>
                <a:gd name="T14" fmla="*/ 45 w 61"/>
                <a:gd name="T15" fmla="*/ 16 h 61"/>
                <a:gd name="T16" fmla="*/ 51 w 61"/>
                <a:gd name="T17" fmla="*/ 30 h 61"/>
                <a:gd name="T18" fmla="*/ 45 w 61"/>
                <a:gd name="T19" fmla="*/ 45 h 61"/>
                <a:gd name="T20" fmla="*/ 30 w 61"/>
                <a:gd name="T21" fmla="*/ 51 h 61"/>
                <a:gd name="T22" fmla="*/ 16 w 61"/>
                <a:gd name="T23" fmla="*/ 45 h 61"/>
                <a:gd name="T24" fmla="*/ 10 w 61"/>
                <a:gd name="T25" fmla="*/ 30 h 61"/>
                <a:gd name="T26" fmla="*/ 5 w 61"/>
                <a:gd name="T27" fmla="*/ 30 h 61"/>
                <a:gd name="T28" fmla="*/ 0 w 61"/>
                <a:gd name="T29" fmla="*/ 30 h 61"/>
                <a:gd name="T30" fmla="*/ 30 w 61"/>
                <a:gd name="T31" fmla="*/ 61 h 61"/>
                <a:gd name="T32" fmla="*/ 61 w 61"/>
                <a:gd name="T33" fmla="*/ 30 h 61"/>
                <a:gd name="T34" fmla="*/ 61 w 61"/>
                <a:gd name="T35" fmla="*/ 30 h 61"/>
                <a:gd name="T36" fmla="*/ 30 w 61"/>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1">
                  <a:moveTo>
                    <a:pt x="30" y="0"/>
                  </a:moveTo>
                  <a:cubicBezTo>
                    <a:pt x="30" y="0"/>
                    <a:pt x="30" y="0"/>
                    <a:pt x="30" y="0"/>
                  </a:cubicBezTo>
                  <a:cubicBezTo>
                    <a:pt x="14" y="0"/>
                    <a:pt x="0" y="14"/>
                    <a:pt x="0" y="30"/>
                  </a:cubicBezTo>
                  <a:cubicBezTo>
                    <a:pt x="5" y="30"/>
                    <a:pt x="5" y="30"/>
                    <a:pt x="5" y="30"/>
                  </a:cubicBezTo>
                  <a:cubicBezTo>
                    <a:pt x="10" y="30"/>
                    <a:pt x="10" y="30"/>
                    <a:pt x="10" y="30"/>
                  </a:cubicBezTo>
                  <a:cubicBezTo>
                    <a:pt x="10" y="25"/>
                    <a:pt x="12" y="20"/>
                    <a:pt x="16" y="16"/>
                  </a:cubicBezTo>
                  <a:cubicBezTo>
                    <a:pt x="20" y="12"/>
                    <a:pt x="25" y="10"/>
                    <a:pt x="30" y="10"/>
                  </a:cubicBezTo>
                  <a:cubicBezTo>
                    <a:pt x="36" y="10"/>
                    <a:pt x="41" y="12"/>
                    <a:pt x="45" y="16"/>
                  </a:cubicBezTo>
                  <a:cubicBezTo>
                    <a:pt x="48" y="20"/>
                    <a:pt x="51" y="25"/>
                    <a:pt x="51" y="30"/>
                  </a:cubicBezTo>
                  <a:cubicBezTo>
                    <a:pt x="51" y="36"/>
                    <a:pt x="48" y="41"/>
                    <a:pt x="45" y="45"/>
                  </a:cubicBezTo>
                  <a:cubicBezTo>
                    <a:pt x="41" y="48"/>
                    <a:pt x="36" y="51"/>
                    <a:pt x="30" y="51"/>
                  </a:cubicBezTo>
                  <a:cubicBezTo>
                    <a:pt x="25" y="51"/>
                    <a:pt x="20" y="48"/>
                    <a:pt x="16" y="45"/>
                  </a:cubicBezTo>
                  <a:cubicBezTo>
                    <a:pt x="12" y="41"/>
                    <a:pt x="10" y="36"/>
                    <a:pt x="10" y="30"/>
                  </a:cubicBezTo>
                  <a:cubicBezTo>
                    <a:pt x="5" y="30"/>
                    <a:pt x="5" y="30"/>
                    <a:pt x="5" y="30"/>
                  </a:cubicBezTo>
                  <a:cubicBezTo>
                    <a:pt x="0" y="30"/>
                    <a:pt x="0" y="30"/>
                    <a:pt x="0" y="30"/>
                  </a:cubicBezTo>
                  <a:cubicBezTo>
                    <a:pt x="0" y="47"/>
                    <a:pt x="14" y="61"/>
                    <a:pt x="30" y="61"/>
                  </a:cubicBezTo>
                  <a:cubicBezTo>
                    <a:pt x="47" y="61"/>
                    <a:pt x="61" y="47"/>
                    <a:pt x="61" y="30"/>
                  </a:cubicBezTo>
                  <a:cubicBezTo>
                    <a:pt x="61" y="30"/>
                    <a:pt x="61" y="30"/>
                    <a:pt x="61" y="30"/>
                  </a:cubicBezTo>
                  <a:cubicBezTo>
                    <a:pt x="61" y="14"/>
                    <a:pt x="47" y="0"/>
                    <a:pt x="30"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4023023" y="5872670"/>
              <a:ext cx="375508" cy="375508"/>
            </a:xfrm>
            <a:custGeom>
              <a:avLst/>
              <a:gdLst>
                <a:gd name="T0" fmla="*/ 133 w 266"/>
                <a:gd name="T1" fmla="*/ 0 h 266"/>
                <a:gd name="T2" fmla="*/ 133 w 266"/>
                <a:gd name="T3" fmla="*/ 0 h 266"/>
                <a:gd name="T4" fmla="*/ 0 w 266"/>
                <a:gd name="T5" fmla="*/ 133 h 266"/>
                <a:gd name="T6" fmla="*/ 0 w 266"/>
                <a:gd name="T7" fmla="*/ 133 h 266"/>
                <a:gd name="T8" fmla="*/ 5 w 266"/>
                <a:gd name="T9" fmla="*/ 133 h 266"/>
                <a:gd name="T10" fmla="*/ 10 w 266"/>
                <a:gd name="T11" fmla="*/ 133 h 266"/>
                <a:gd name="T12" fmla="*/ 46 w 266"/>
                <a:gd name="T13" fmla="*/ 46 h 266"/>
                <a:gd name="T14" fmla="*/ 133 w 266"/>
                <a:gd name="T15" fmla="*/ 10 h 266"/>
                <a:gd name="T16" fmla="*/ 220 w 266"/>
                <a:gd name="T17" fmla="*/ 46 h 266"/>
                <a:gd name="T18" fmla="*/ 256 w 266"/>
                <a:gd name="T19" fmla="*/ 133 h 266"/>
                <a:gd name="T20" fmla="*/ 220 w 266"/>
                <a:gd name="T21" fmla="*/ 220 h 266"/>
                <a:gd name="T22" fmla="*/ 133 w 266"/>
                <a:gd name="T23" fmla="*/ 256 h 266"/>
                <a:gd name="T24" fmla="*/ 46 w 266"/>
                <a:gd name="T25" fmla="*/ 220 h 266"/>
                <a:gd name="T26" fmla="*/ 10 w 266"/>
                <a:gd name="T27" fmla="*/ 133 h 266"/>
                <a:gd name="T28" fmla="*/ 5 w 266"/>
                <a:gd name="T29" fmla="*/ 133 h 266"/>
                <a:gd name="T30" fmla="*/ 0 w 266"/>
                <a:gd name="T31" fmla="*/ 133 h 266"/>
                <a:gd name="T32" fmla="*/ 0 w 266"/>
                <a:gd name="T33" fmla="*/ 134 h 266"/>
                <a:gd name="T34" fmla="*/ 133 w 266"/>
                <a:gd name="T35" fmla="*/ 266 h 266"/>
                <a:gd name="T36" fmla="*/ 266 w 266"/>
                <a:gd name="T37" fmla="*/ 133 h 266"/>
                <a:gd name="T38" fmla="*/ 266 w 266"/>
                <a:gd name="T39" fmla="*/ 133 h 266"/>
                <a:gd name="T40" fmla="*/ 133 w 266"/>
                <a:gd name="T4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66">
                  <a:moveTo>
                    <a:pt x="133" y="0"/>
                  </a:moveTo>
                  <a:cubicBezTo>
                    <a:pt x="133" y="0"/>
                    <a:pt x="133" y="0"/>
                    <a:pt x="133" y="0"/>
                  </a:cubicBezTo>
                  <a:cubicBezTo>
                    <a:pt x="59" y="0"/>
                    <a:pt x="0" y="60"/>
                    <a:pt x="0" y="133"/>
                  </a:cubicBezTo>
                  <a:cubicBezTo>
                    <a:pt x="0" y="133"/>
                    <a:pt x="0" y="133"/>
                    <a:pt x="0" y="133"/>
                  </a:cubicBezTo>
                  <a:cubicBezTo>
                    <a:pt x="5" y="133"/>
                    <a:pt x="5" y="133"/>
                    <a:pt x="5" y="133"/>
                  </a:cubicBezTo>
                  <a:cubicBezTo>
                    <a:pt x="10" y="133"/>
                    <a:pt x="10" y="133"/>
                    <a:pt x="10" y="133"/>
                  </a:cubicBezTo>
                  <a:cubicBezTo>
                    <a:pt x="10" y="99"/>
                    <a:pt x="23" y="69"/>
                    <a:pt x="46" y="46"/>
                  </a:cubicBezTo>
                  <a:cubicBezTo>
                    <a:pt x="68" y="24"/>
                    <a:pt x="99" y="10"/>
                    <a:pt x="133" y="10"/>
                  </a:cubicBezTo>
                  <a:cubicBezTo>
                    <a:pt x="167" y="10"/>
                    <a:pt x="197" y="24"/>
                    <a:pt x="220" y="46"/>
                  </a:cubicBezTo>
                  <a:cubicBezTo>
                    <a:pt x="242" y="69"/>
                    <a:pt x="256" y="99"/>
                    <a:pt x="256" y="133"/>
                  </a:cubicBezTo>
                  <a:cubicBezTo>
                    <a:pt x="256" y="167"/>
                    <a:pt x="242" y="198"/>
                    <a:pt x="220" y="220"/>
                  </a:cubicBezTo>
                  <a:cubicBezTo>
                    <a:pt x="197" y="243"/>
                    <a:pt x="167" y="256"/>
                    <a:pt x="133" y="256"/>
                  </a:cubicBezTo>
                  <a:cubicBezTo>
                    <a:pt x="99" y="256"/>
                    <a:pt x="68" y="243"/>
                    <a:pt x="46" y="220"/>
                  </a:cubicBezTo>
                  <a:cubicBezTo>
                    <a:pt x="23" y="198"/>
                    <a:pt x="10" y="167"/>
                    <a:pt x="10" y="133"/>
                  </a:cubicBezTo>
                  <a:cubicBezTo>
                    <a:pt x="5" y="133"/>
                    <a:pt x="5" y="133"/>
                    <a:pt x="5" y="133"/>
                  </a:cubicBezTo>
                  <a:cubicBezTo>
                    <a:pt x="0" y="133"/>
                    <a:pt x="0" y="133"/>
                    <a:pt x="0" y="133"/>
                  </a:cubicBezTo>
                  <a:cubicBezTo>
                    <a:pt x="0" y="134"/>
                    <a:pt x="0" y="134"/>
                    <a:pt x="0" y="134"/>
                  </a:cubicBezTo>
                  <a:cubicBezTo>
                    <a:pt x="0" y="207"/>
                    <a:pt x="59" y="266"/>
                    <a:pt x="133" y="266"/>
                  </a:cubicBezTo>
                  <a:cubicBezTo>
                    <a:pt x="206" y="266"/>
                    <a:pt x="266" y="207"/>
                    <a:pt x="266" y="133"/>
                  </a:cubicBezTo>
                  <a:cubicBezTo>
                    <a:pt x="266" y="133"/>
                    <a:pt x="266" y="133"/>
                    <a:pt x="266" y="133"/>
                  </a:cubicBezTo>
                  <a:cubicBezTo>
                    <a:pt x="266" y="60"/>
                    <a:pt x="206" y="0"/>
                    <a:pt x="133"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4138886" y="5988533"/>
              <a:ext cx="143782" cy="143782"/>
            </a:xfrm>
            <a:custGeom>
              <a:avLst/>
              <a:gdLst>
                <a:gd name="T0" fmla="*/ 87 w 102"/>
                <a:gd name="T1" fmla="*/ 0 h 102"/>
                <a:gd name="T2" fmla="*/ 15 w 102"/>
                <a:gd name="T3" fmla="*/ 0 h 102"/>
                <a:gd name="T4" fmla="*/ 0 w 102"/>
                <a:gd name="T5" fmla="*/ 15 h 102"/>
                <a:gd name="T6" fmla="*/ 5 w 102"/>
                <a:gd name="T7" fmla="*/ 15 h 102"/>
                <a:gd name="T8" fmla="*/ 10 w 102"/>
                <a:gd name="T9" fmla="*/ 15 h 102"/>
                <a:gd name="T10" fmla="*/ 15 w 102"/>
                <a:gd name="T11" fmla="*/ 10 h 102"/>
                <a:gd name="T12" fmla="*/ 87 w 102"/>
                <a:gd name="T13" fmla="*/ 10 h 102"/>
                <a:gd name="T14" fmla="*/ 92 w 102"/>
                <a:gd name="T15" fmla="*/ 15 h 102"/>
                <a:gd name="T16" fmla="*/ 92 w 102"/>
                <a:gd name="T17" fmla="*/ 87 h 102"/>
                <a:gd name="T18" fmla="*/ 87 w 102"/>
                <a:gd name="T19" fmla="*/ 92 h 102"/>
                <a:gd name="T20" fmla="*/ 15 w 102"/>
                <a:gd name="T21" fmla="*/ 92 h 102"/>
                <a:gd name="T22" fmla="*/ 10 w 102"/>
                <a:gd name="T23" fmla="*/ 87 h 102"/>
                <a:gd name="T24" fmla="*/ 10 w 102"/>
                <a:gd name="T25" fmla="*/ 15 h 102"/>
                <a:gd name="T26" fmla="*/ 5 w 102"/>
                <a:gd name="T27" fmla="*/ 15 h 102"/>
                <a:gd name="T28" fmla="*/ 0 w 102"/>
                <a:gd name="T29" fmla="*/ 15 h 102"/>
                <a:gd name="T30" fmla="*/ 0 w 102"/>
                <a:gd name="T31" fmla="*/ 87 h 102"/>
                <a:gd name="T32" fmla="*/ 15 w 102"/>
                <a:gd name="T33" fmla="*/ 102 h 102"/>
                <a:gd name="T34" fmla="*/ 87 w 102"/>
                <a:gd name="T35" fmla="*/ 102 h 102"/>
                <a:gd name="T36" fmla="*/ 102 w 102"/>
                <a:gd name="T37" fmla="*/ 87 h 102"/>
                <a:gd name="T38" fmla="*/ 102 w 102"/>
                <a:gd name="T39" fmla="*/ 15 h 102"/>
                <a:gd name="T40" fmla="*/ 87 w 10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02">
                  <a:moveTo>
                    <a:pt x="87" y="0"/>
                  </a:moveTo>
                  <a:cubicBezTo>
                    <a:pt x="15" y="0"/>
                    <a:pt x="15" y="0"/>
                    <a:pt x="15" y="0"/>
                  </a:cubicBezTo>
                  <a:cubicBezTo>
                    <a:pt x="6" y="0"/>
                    <a:pt x="0" y="7"/>
                    <a:pt x="0" y="15"/>
                  </a:cubicBezTo>
                  <a:cubicBezTo>
                    <a:pt x="5" y="15"/>
                    <a:pt x="5" y="15"/>
                    <a:pt x="5" y="15"/>
                  </a:cubicBezTo>
                  <a:cubicBezTo>
                    <a:pt x="10" y="15"/>
                    <a:pt x="10" y="15"/>
                    <a:pt x="10" y="15"/>
                  </a:cubicBezTo>
                  <a:cubicBezTo>
                    <a:pt x="10" y="13"/>
                    <a:pt x="12" y="10"/>
                    <a:pt x="15" y="10"/>
                  </a:cubicBezTo>
                  <a:cubicBezTo>
                    <a:pt x="87" y="10"/>
                    <a:pt x="87" y="10"/>
                    <a:pt x="87" y="10"/>
                  </a:cubicBezTo>
                  <a:cubicBezTo>
                    <a:pt x="89" y="10"/>
                    <a:pt x="92" y="13"/>
                    <a:pt x="92" y="15"/>
                  </a:cubicBezTo>
                  <a:cubicBezTo>
                    <a:pt x="92" y="87"/>
                    <a:pt x="92" y="87"/>
                    <a:pt x="92" y="87"/>
                  </a:cubicBezTo>
                  <a:cubicBezTo>
                    <a:pt x="92" y="90"/>
                    <a:pt x="89" y="92"/>
                    <a:pt x="87" y="92"/>
                  </a:cubicBezTo>
                  <a:cubicBezTo>
                    <a:pt x="15" y="92"/>
                    <a:pt x="15" y="92"/>
                    <a:pt x="15" y="92"/>
                  </a:cubicBezTo>
                  <a:cubicBezTo>
                    <a:pt x="12" y="92"/>
                    <a:pt x="10" y="90"/>
                    <a:pt x="10" y="87"/>
                  </a:cubicBezTo>
                  <a:cubicBezTo>
                    <a:pt x="10" y="15"/>
                    <a:pt x="10" y="15"/>
                    <a:pt x="10" y="15"/>
                  </a:cubicBezTo>
                  <a:cubicBezTo>
                    <a:pt x="5" y="15"/>
                    <a:pt x="5" y="15"/>
                    <a:pt x="5" y="15"/>
                  </a:cubicBezTo>
                  <a:cubicBezTo>
                    <a:pt x="0" y="15"/>
                    <a:pt x="0" y="15"/>
                    <a:pt x="0" y="15"/>
                  </a:cubicBezTo>
                  <a:cubicBezTo>
                    <a:pt x="0" y="87"/>
                    <a:pt x="0" y="87"/>
                    <a:pt x="0" y="87"/>
                  </a:cubicBezTo>
                  <a:cubicBezTo>
                    <a:pt x="0" y="96"/>
                    <a:pt x="6" y="102"/>
                    <a:pt x="15" y="102"/>
                  </a:cubicBezTo>
                  <a:cubicBezTo>
                    <a:pt x="87" y="102"/>
                    <a:pt x="87" y="102"/>
                    <a:pt x="87" y="102"/>
                  </a:cubicBezTo>
                  <a:cubicBezTo>
                    <a:pt x="95" y="102"/>
                    <a:pt x="102" y="96"/>
                    <a:pt x="102" y="87"/>
                  </a:cubicBezTo>
                  <a:cubicBezTo>
                    <a:pt x="102" y="15"/>
                    <a:pt x="102" y="15"/>
                    <a:pt x="102" y="15"/>
                  </a:cubicBezTo>
                  <a:cubicBezTo>
                    <a:pt x="102" y="7"/>
                    <a:pt x="95" y="0"/>
                    <a:pt x="87"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3311094" y="2581044"/>
              <a:ext cx="1807742" cy="3203681"/>
            </a:xfrm>
            <a:custGeom>
              <a:avLst/>
              <a:gdLst>
                <a:gd name="T0" fmla="*/ 1280 w 1280"/>
                <a:gd name="T1" fmla="*/ 2262 h 2272"/>
                <a:gd name="T2" fmla="*/ 1270 w 1280"/>
                <a:gd name="T3" fmla="*/ 2272 h 2272"/>
                <a:gd name="T4" fmla="*/ 10 w 1280"/>
                <a:gd name="T5" fmla="*/ 2272 h 2272"/>
                <a:gd name="T6" fmla="*/ 0 w 1280"/>
                <a:gd name="T7" fmla="*/ 2262 h 2272"/>
                <a:gd name="T8" fmla="*/ 0 w 1280"/>
                <a:gd name="T9" fmla="*/ 10 h 2272"/>
                <a:gd name="T10" fmla="*/ 10 w 1280"/>
                <a:gd name="T11" fmla="*/ 0 h 2272"/>
                <a:gd name="T12" fmla="*/ 1270 w 1280"/>
                <a:gd name="T13" fmla="*/ 0 h 2272"/>
                <a:gd name="T14" fmla="*/ 1280 w 1280"/>
                <a:gd name="T15" fmla="*/ 10 h 2272"/>
                <a:gd name="T16" fmla="*/ 1280 w 1280"/>
                <a:gd name="T17" fmla="*/ 226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2272">
                  <a:moveTo>
                    <a:pt x="1280" y="2262"/>
                  </a:moveTo>
                  <a:cubicBezTo>
                    <a:pt x="1280" y="2268"/>
                    <a:pt x="1276" y="2272"/>
                    <a:pt x="1270" y="2272"/>
                  </a:cubicBezTo>
                  <a:cubicBezTo>
                    <a:pt x="10" y="2272"/>
                    <a:pt x="10" y="2272"/>
                    <a:pt x="10" y="2272"/>
                  </a:cubicBezTo>
                  <a:cubicBezTo>
                    <a:pt x="5" y="2272"/>
                    <a:pt x="0" y="2268"/>
                    <a:pt x="0" y="2262"/>
                  </a:cubicBezTo>
                  <a:cubicBezTo>
                    <a:pt x="0" y="10"/>
                    <a:pt x="0" y="10"/>
                    <a:pt x="0" y="10"/>
                  </a:cubicBezTo>
                  <a:cubicBezTo>
                    <a:pt x="0" y="5"/>
                    <a:pt x="5" y="0"/>
                    <a:pt x="10" y="0"/>
                  </a:cubicBezTo>
                  <a:cubicBezTo>
                    <a:pt x="1270" y="0"/>
                    <a:pt x="1270" y="0"/>
                    <a:pt x="1270" y="0"/>
                  </a:cubicBezTo>
                  <a:cubicBezTo>
                    <a:pt x="1276" y="0"/>
                    <a:pt x="1280" y="5"/>
                    <a:pt x="1280" y="10"/>
                  </a:cubicBezTo>
                  <a:lnTo>
                    <a:pt x="1280" y="2262"/>
                  </a:lnTo>
                  <a:close/>
                </a:path>
              </a:pathLst>
            </a:custGeom>
            <a:noFill/>
            <a:ln w="15875"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Line 11"/>
            <p:cNvSpPr>
              <a:spLocks noChangeShapeType="1"/>
            </p:cNvSpPr>
            <p:nvPr/>
          </p:nvSpPr>
          <p:spPr bwMode="auto">
            <a:xfrm>
              <a:off x="3311094" y="2687136"/>
              <a:ext cx="1807742" cy="0"/>
            </a:xfrm>
            <a:prstGeom prst="line">
              <a:avLst/>
            </a:prstGeom>
            <a:solidFill>
              <a:srgbClr val="4A67AA"/>
            </a:solidFill>
            <a:ln w="15875"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3447896" y="2611755"/>
              <a:ext cx="16751" cy="51650"/>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3"/>
            <p:cNvSpPr>
              <a:spLocks noChangeArrowheads="1"/>
            </p:cNvSpPr>
            <p:nvPr/>
          </p:nvSpPr>
          <p:spPr bwMode="auto">
            <a:xfrm>
              <a:off x="3422769" y="2621527"/>
              <a:ext cx="15355" cy="41878"/>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3399038" y="2629902"/>
              <a:ext cx="15355" cy="33503"/>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19" name="Rectangle 15"/>
            <p:cNvSpPr>
              <a:spLocks noChangeArrowheads="1"/>
            </p:cNvSpPr>
            <p:nvPr/>
          </p:nvSpPr>
          <p:spPr bwMode="auto">
            <a:xfrm>
              <a:off x="3375307" y="2639674"/>
              <a:ext cx="15355" cy="23731"/>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20" name="Rectangle 16"/>
            <p:cNvSpPr>
              <a:spLocks noChangeArrowheads="1"/>
            </p:cNvSpPr>
            <p:nvPr/>
          </p:nvSpPr>
          <p:spPr bwMode="auto">
            <a:xfrm>
              <a:off x="3351576" y="2648049"/>
              <a:ext cx="15355" cy="15355"/>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7"/>
            <p:cNvSpPr>
              <a:spLocks noEditPoints="1"/>
            </p:cNvSpPr>
            <p:nvPr/>
          </p:nvSpPr>
          <p:spPr bwMode="auto">
            <a:xfrm>
              <a:off x="4972262" y="2607567"/>
              <a:ext cx="118655" cy="55838"/>
            </a:xfrm>
            <a:custGeom>
              <a:avLst/>
              <a:gdLst>
                <a:gd name="T0" fmla="*/ 68 w 84"/>
                <a:gd name="T1" fmla="*/ 8 h 40"/>
                <a:gd name="T2" fmla="*/ 8 w 84"/>
                <a:gd name="T3" fmla="*/ 8 h 40"/>
                <a:gd name="T4" fmla="*/ 8 w 84"/>
                <a:gd name="T5" fmla="*/ 32 h 40"/>
                <a:gd name="T6" fmla="*/ 68 w 84"/>
                <a:gd name="T7" fmla="*/ 32 h 40"/>
                <a:gd name="T8" fmla="*/ 68 w 84"/>
                <a:gd name="T9" fmla="*/ 8 h 40"/>
                <a:gd name="T10" fmla="*/ 81 w 84"/>
                <a:gd name="T11" fmla="*/ 12 h 40"/>
                <a:gd name="T12" fmla="*/ 76 w 84"/>
                <a:gd name="T13" fmla="*/ 12 h 40"/>
                <a:gd name="T14" fmla="*/ 76 w 84"/>
                <a:gd name="T15" fmla="*/ 3 h 40"/>
                <a:gd name="T16" fmla="*/ 73 w 84"/>
                <a:gd name="T17" fmla="*/ 0 h 40"/>
                <a:gd name="T18" fmla="*/ 3 w 84"/>
                <a:gd name="T19" fmla="*/ 0 h 40"/>
                <a:gd name="T20" fmla="*/ 0 w 84"/>
                <a:gd name="T21" fmla="*/ 3 h 40"/>
                <a:gd name="T22" fmla="*/ 0 w 84"/>
                <a:gd name="T23" fmla="*/ 36 h 40"/>
                <a:gd name="T24" fmla="*/ 3 w 84"/>
                <a:gd name="T25" fmla="*/ 40 h 40"/>
                <a:gd name="T26" fmla="*/ 73 w 84"/>
                <a:gd name="T27" fmla="*/ 40 h 40"/>
                <a:gd name="T28" fmla="*/ 76 w 84"/>
                <a:gd name="T29" fmla="*/ 36 h 40"/>
                <a:gd name="T30" fmla="*/ 76 w 84"/>
                <a:gd name="T31" fmla="*/ 28 h 40"/>
                <a:gd name="T32" fmla="*/ 81 w 84"/>
                <a:gd name="T33" fmla="*/ 28 h 40"/>
                <a:gd name="T34" fmla="*/ 84 w 84"/>
                <a:gd name="T35" fmla="*/ 25 h 40"/>
                <a:gd name="T36" fmla="*/ 84 w 84"/>
                <a:gd name="T37" fmla="*/ 15 h 40"/>
                <a:gd name="T38" fmla="*/ 81 w 84"/>
                <a:gd name="T39" fmla="*/ 12 h 40"/>
                <a:gd name="T40" fmla="*/ 72 w 84"/>
                <a:gd name="T41" fmla="*/ 36 h 40"/>
                <a:gd name="T42" fmla="*/ 4 w 84"/>
                <a:gd name="T43" fmla="*/ 36 h 40"/>
                <a:gd name="T44" fmla="*/ 4 w 84"/>
                <a:gd name="T45" fmla="*/ 4 h 40"/>
                <a:gd name="T46" fmla="*/ 72 w 84"/>
                <a:gd name="T47" fmla="*/ 4 h 40"/>
                <a:gd name="T48" fmla="*/ 72 w 84"/>
                <a:gd name="T49" fmla="*/ 36 h 40"/>
                <a:gd name="T50" fmla="*/ 80 w 84"/>
                <a:gd name="T51" fmla="*/ 24 h 40"/>
                <a:gd name="T52" fmla="*/ 76 w 84"/>
                <a:gd name="T53" fmla="*/ 24 h 40"/>
                <a:gd name="T54" fmla="*/ 76 w 84"/>
                <a:gd name="T55" fmla="*/ 16 h 40"/>
                <a:gd name="T56" fmla="*/ 80 w 84"/>
                <a:gd name="T57" fmla="*/ 16 h 40"/>
                <a:gd name="T58" fmla="*/ 80 w 84"/>
                <a:gd name="T5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40">
                  <a:moveTo>
                    <a:pt x="68" y="8"/>
                  </a:moveTo>
                  <a:cubicBezTo>
                    <a:pt x="8" y="8"/>
                    <a:pt x="8" y="8"/>
                    <a:pt x="8" y="8"/>
                  </a:cubicBezTo>
                  <a:cubicBezTo>
                    <a:pt x="8" y="32"/>
                    <a:pt x="8" y="32"/>
                    <a:pt x="8" y="32"/>
                  </a:cubicBezTo>
                  <a:cubicBezTo>
                    <a:pt x="68" y="32"/>
                    <a:pt x="68" y="32"/>
                    <a:pt x="68" y="32"/>
                  </a:cubicBezTo>
                  <a:lnTo>
                    <a:pt x="68" y="8"/>
                  </a:lnTo>
                  <a:close/>
                  <a:moveTo>
                    <a:pt x="81" y="12"/>
                  </a:moveTo>
                  <a:cubicBezTo>
                    <a:pt x="76" y="12"/>
                    <a:pt x="76" y="12"/>
                    <a:pt x="76" y="12"/>
                  </a:cubicBezTo>
                  <a:cubicBezTo>
                    <a:pt x="76" y="3"/>
                    <a:pt x="76" y="3"/>
                    <a:pt x="76" y="3"/>
                  </a:cubicBezTo>
                  <a:cubicBezTo>
                    <a:pt x="76" y="1"/>
                    <a:pt x="74" y="0"/>
                    <a:pt x="73" y="0"/>
                  </a:cubicBezTo>
                  <a:cubicBezTo>
                    <a:pt x="3" y="0"/>
                    <a:pt x="3" y="0"/>
                    <a:pt x="3" y="0"/>
                  </a:cubicBezTo>
                  <a:cubicBezTo>
                    <a:pt x="1" y="0"/>
                    <a:pt x="0" y="1"/>
                    <a:pt x="0" y="3"/>
                  </a:cubicBezTo>
                  <a:cubicBezTo>
                    <a:pt x="0" y="36"/>
                    <a:pt x="0" y="36"/>
                    <a:pt x="0" y="36"/>
                  </a:cubicBezTo>
                  <a:cubicBezTo>
                    <a:pt x="0" y="38"/>
                    <a:pt x="1" y="40"/>
                    <a:pt x="3" y="40"/>
                  </a:cubicBezTo>
                  <a:cubicBezTo>
                    <a:pt x="73" y="40"/>
                    <a:pt x="73" y="40"/>
                    <a:pt x="73" y="40"/>
                  </a:cubicBezTo>
                  <a:cubicBezTo>
                    <a:pt x="74" y="40"/>
                    <a:pt x="76" y="38"/>
                    <a:pt x="76" y="36"/>
                  </a:cubicBezTo>
                  <a:cubicBezTo>
                    <a:pt x="76" y="28"/>
                    <a:pt x="76" y="28"/>
                    <a:pt x="76" y="28"/>
                  </a:cubicBezTo>
                  <a:cubicBezTo>
                    <a:pt x="81" y="28"/>
                    <a:pt x="81" y="28"/>
                    <a:pt x="81" y="28"/>
                  </a:cubicBezTo>
                  <a:cubicBezTo>
                    <a:pt x="82" y="28"/>
                    <a:pt x="84" y="26"/>
                    <a:pt x="84" y="25"/>
                  </a:cubicBezTo>
                  <a:cubicBezTo>
                    <a:pt x="84" y="15"/>
                    <a:pt x="84" y="15"/>
                    <a:pt x="84" y="15"/>
                  </a:cubicBezTo>
                  <a:cubicBezTo>
                    <a:pt x="84" y="13"/>
                    <a:pt x="82" y="12"/>
                    <a:pt x="81" y="12"/>
                  </a:cubicBezTo>
                  <a:moveTo>
                    <a:pt x="72" y="36"/>
                  </a:moveTo>
                  <a:cubicBezTo>
                    <a:pt x="4" y="36"/>
                    <a:pt x="4" y="36"/>
                    <a:pt x="4" y="36"/>
                  </a:cubicBezTo>
                  <a:cubicBezTo>
                    <a:pt x="4" y="4"/>
                    <a:pt x="4" y="4"/>
                    <a:pt x="4" y="4"/>
                  </a:cubicBezTo>
                  <a:cubicBezTo>
                    <a:pt x="72" y="4"/>
                    <a:pt x="72" y="4"/>
                    <a:pt x="72" y="4"/>
                  </a:cubicBezTo>
                  <a:lnTo>
                    <a:pt x="72" y="36"/>
                  </a:lnTo>
                  <a:close/>
                  <a:moveTo>
                    <a:pt x="80" y="24"/>
                  </a:moveTo>
                  <a:cubicBezTo>
                    <a:pt x="76" y="24"/>
                    <a:pt x="76" y="24"/>
                    <a:pt x="76" y="24"/>
                  </a:cubicBezTo>
                  <a:cubicBezTo>
                    <a:pt x="76" y="16"/>
                    <a:pt x="76" y="16"/>
                    <a:pt x="76" y="16"/>
                  </a:cubicBezTo>
                  <a:cubicBezTo>
                    <a:pt x="80" y="16"/>
                    <a:pt x="80" y="16"/>
                    <a:pt x="80" y="16"/>
                  </a:cubicBezTo>
                  <a:lnTo>
                    <a:pt x="80" y="24"/>
                  </a:lnTo>
                  <a:close/>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zh-CN" altLang="en-US"/>
            </a:p>
          </p:txBody>
        </p:sp>
      </p:grpSp>
      <p:sp>
        <p:nvSpPr>
          <p:cNvPr id="95" name="文本框 94"/>
          <p:cNvSpPr txBox="1"/>
          <p:nvPr/>
        </p:nvSpPr>
        <p:spPr>
          <a:xfrm>
            <a:off x="2028612" y="2313982"/>
            <a:ext cx="975775" cy="438582"/>
          </a:xfrm>
          <a:prstGeom prst="rect">
            <a:avLst/>
          </a:prstGeom>
          <a:noFill/>
        </p:spPr>
        <p:txBody>
          <a:bodyPr wrap="square" lIns="68580" tIns="34290" rIns="68580" bIns="34290" rtlCol="0">
            <a:spAutoFit/>
          </a:bodyPr>
          <a:lstStyle/>
          <a:p>
            <a:r>
              <a:rPr lang="en-US" altLang="zh-CN" sz="2400" dirty="0">
                <a:solidFill>
                  <a:schemeClr val="tx1">
                    <a:lumMod val="75000"/>
                    <a:lumOff val="25000"/>
                  </a:schemeClr>
                </a:solidFill>
                <a:latin typeface="Impact" panose="020B0806030902050204" pitchFamily="34" charset="0"/>
              </a:rPr>
              <a:t>55%</a:t>
            </a:r>
            <a:endParaRPr lang="zh-CN" altLang="en-US" sz="2400" dirty="0">
              <a:solidFill>
                <a:schemeClr val="tx1">
                  <a:lumMod val="75000"/>
                  <a:lumOff val="25000"/>
                </a:schemeClr>
              </a:solidFill>
              <a:latin typeface="Impact" panose="020B0806030902050204" pitchFamily="34" charset="0"/>
            </a:endParaRPr>
          </a:p>
        </p:txBody>
      </p:sp>
      <p:cxnSp>
        <p:nvCxnSpPr>
          <p:cNvPr id="96" name="直接连接符 95"/>
          <p:cNvCxnSpPr/>
          <p:nvPr/>
        </p:nvCxnSpPr>
        <p:spPr>
          <a:xfrm>
            <a:off x="2077046" y="2756266"/>
            <a:ext cx="6519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740689" y="2817740"/>
            <a:ext cx="1450129" cy="1131977"/>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98" name="椭圆 97"/>
          <p:cNvSpPr/>
          <p:nvPr/>
        </p:nvSpPr>
        <p:spPr>
          <a:xfrm>
            <a:off x="4713446" y="1661271"/>
            <a:ext cx="313899" cy="313996"/>
          </a:xfrm>
          <a:prstGeom prst="ellipse">
            <a:avLst/>
          </a:prstGeom>
          <a:blipFill>
            <a:blip r:embed="rId3" cstate="print">
              <a:duotone>
                <a:prstClr val="black"/>
                <a:schemeClr val="accent4">
                  <a:tint val="45000"/>
                  <a:satMod val="400000"/>
                </a:schemeClr>
              </a:duotone>
              <a:lum bright="-70000" contrast="74000"/>
            </a:blip>
            <a:stretch>
              <a:fillRect l="-33000" t="-11000" r="-15000" b="-110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99" name="直接连接符 98"/>
          <p:cNvCxnSpPr/>
          <p:nvPr/>
        </p:nvCxnSpPr>
        <p:spPr>
          <a:xfrm flipV="1">
            <a:off x="5764854" y="1669084"/>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081773" y="164509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Text</a:t>
            </a:r>
          </a:p>
        </p:txBody>
      </p:sp>
      <p:sp>
        <p:nvSpPr>
          <p:cNvPr id="101" name="文本框 100"/>
          <p:cNvSpPr txBox="1"/>
          <p:nvPr/>
        </p:nvSpPr>
        <p:spPr>
          <a:xfrm>
            <a:off x="5936773" y="1629927"/>
            <a:ext cx="2440848" cy="591829"/>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102" name="椭圆 101"/>
          <p:cNvSpPr/>
          <p:nvPr/>
        </p:nvSpPr>
        <p:spPr>
          <a:xfrm>
            <a:off x="4713446" y="2388452"/>
            <a:ext cx="313899" cy="313996"/>
          </a:xfrm>
          <a:prstGeom prst="ellipse">
            <a:avLst/>
          </a:prstGeom>
          <a:blipFill>
            <a:blip r:embed="rId3" cstate="print">
              <a:duotone>
                <a:prstClr val="black"/>
                <a:schemeClr val="accent3">
                  <a:tint val="45000"/>
                  <a:satMod val="400000"/>
                </a:schemeClr>
              </a:duotone>
              <a:lum bright="28000" contrast="77000"/>
            </a:blip>
            <a:stretch>
              <a:fillRect l="-33000" t="-11000" r="-15000" b="-110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3" name="直接连接符 102"/>
          <p:cNvCxnSpPr/>
          <p:nvPr/>
        </p:nvCxnSpPr>
        <p:spPr>
          <a:xfrm flipV="1">
            <a:off x="5764854" y="2396265"/>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5081773" y="2372272"/>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Text</a:t>
            </a:r>
          </a:p>
        </p:txBody>
      </p:sp>
      <p:sp>
        <p:nvSpPr>
          <p:cNvPr id="105" name="文本框 104"/>
          <p:cNvSpPr txBox="1"/>
          <p:nvPr/>
        </p:nvSpPr>
        <p:spPr>
          <a:xfrm>
            <a:off x="5936773" y="2357107"/>
            <a:ext cx="2440848" cy="591829"/>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106" name="椭圆 105"/>
          <p:cNvSpPr/>
          <p:nvPr/>
        </p:nvSpPr>
        <p:spPr>
          <a:xfrm>
            <a:off x="4724249" y="3093061"/>
            <a:ext cx="313899" cy="313996"/>
          </a:xfrm>
          <a:prstGeom prst="ellipse">
            <a:avLst/>
          </a:prstGeom>
          <a:blipFill>
            <a:blip r:embed="rId3" cstate="print">
              <a:duotone>
                <a:prstClr val="black"/>
                <a:schemeClr val="accent4">
                  <a:tint val="45000"/>
                  <a:satMod val="400000"/>
                </a:schemeClr>
              </a:duotone>
              <a:lum bright="-70000" contrast="74000"/>
            </a:blip>
            <a:stretch>
              <a:fillRect l="-33000" t="-11000" r="-15000" b="-110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7" name="直接连接符 106"/>
          <p:cNvCxnSpPr/>
          <p:nvPr/>
        </p:nvCxnSpPr>
        <p:spPr>
          <a:xfrm flipV="1">
            <a:off x="5775656" y="3100873"/>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5092576" y="307688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Text</a:t>
            </a:r>
          </a:p>
        </p:txBody>
      </p:sp>
      <p:sp>
        <p:nvSpPr>
          <p:cNvPr id="109" name="文本框 108"/>
          <p:cNvSpPr txBox="1"/>
          <p:nvPr/>
        </p:nvSpPr>
        <p:spPr>
          <a:xfrm>
            <a:off x="5947576" y="3061716"/>
            <a:ext cx="2440848" cy="591829"/>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110" name="椭圆 109"/>
          <p:cNvSpPr/>
          <p:nvPr/>
        </p:nvSpPr>
        <p:spPr>
          <a:xfrm>
            <a:off x="4724249" y="3820241"/>
            <a:ext cx="313899" cy="313996"/>
          </a:xfrm>
          <a:prstGeom prst="ellipse">
            <a:avLst/>
          </a:prstGeom>
          <a:blipFill>
            <a:blip r:embed="rId3" cstate="print">
              <a:duotone>
                <a:prstClr val="black"/>
                <a:schemeClr val="accent3">
                  <a:tint val="45000"/>
                  <a:satMod val="400000"/>
                </a:schemeClr>
              </a:duotone>
              <a:lum bright="41000" contrast="94000"/>
            </a:blip>
            <a:stretch>
              <a:fillRect l="-33000" t="-11000" r="-15000" b="-110000"/>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11" name="直接连接符 110"/>
          <p:cNvCxnSpPr/>
          <p:nvPr/>
        </p:nvCxnSpPr>
        <p:spPr>
          <a:xfrm flipV="1">
            <a:off x="5775656" y="3828054"/>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5092576" y="380406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Text</a:t>
            </a:r>
          </a:p>
        </p:txBody>
      </p:sp>
      <p:sp>
        <p:nvSpPr>
          <p:cNvPr id="113" name="文本框 112"/>
          <p:cNvSpPr txBox="1"/>
          <p:nvPr/>
        </p:nvSpPr>
        <p:spPr>
          <a:xfrm>
            <a:off x="5947576" y="3788896"/>
            <a:ext cx="2440848" cy="591829"/>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Tree>
    <p:extLst>
      <p:ext uri="{BB962C8B-B14F-4D97-AF65-F5344CB8AC3E}">
        <p14:creationId xmlns:p14="http://schemas.microsoft.com/office/powerpoint/2010/main" val="353712261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60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150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nodeType="withEffect">
                                  <p:stCondLst>
                                    <p:cond delay="270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nodeType="withEffect">
                                  <p:stCondLst>
                                    <p:cond delay="390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nodeType="withEffect">
                                  <p:stCondLst>
                                    <p:cond delay="51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P spid="98" grpId="0" animBg="1"/>
      <p:bldP spid="100" grpId="0"/>
      <p:bldP spid="101" grpId="0"/>
      <p:bldP spid="102" grpId="0" animBg="1"/>
      <p:bldP spid="104" grpId="0"/>
      <p:bldP spid="105" grpId="0"/>
      <p:bldP spid="106" grpId="0" animBg="1"/>
      <p:bldP spid="108" grpId="0"/>
      <p:bldP spid="109" grpId="0"/>
      <p:bldP spid="110" grpId="0" animBg="1"/>
      <p:bldP spid="112"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1330282" y="1656506"/>
            <a:ext cx="3325006" cy="2567944"/>
            <a:chOff x="4451350" y="511175"/>
            <a:chExt cx="3092450" cy="2387601"/>
          </a:xfrm>
          <a:solidFill>
            <a:schemeClr val="accent2"/>
          </a:solidFill>
        </p:grpSpPr>
        <p:sp>
          <p:nvSpPr>
            <p:cNvPr id="6" name="Freeform 51"/>
            <p:cNvSpPr/>
            <p:nvPr/>
          </p:nvSpPr>
          <p:spPr bwMode="auto">
            <a:xfrm>
              <a:off x="5808663" y="1974850"/>
              <a:ext cx="39688" cy="141288"/>
            </a:xfrm>
            <a:custGeom>
              <a:avLst/>
              <a:gdLst>
                <a:gd name="T0" fmla="*/ 1 w 2"/>
                <a:gd name="T1" fmla="*/ 3 h 7"/>
                <a:gd name="T2" fmla="*/ 0 w 2"/>
                <a:gd name="T3" fmla="*/ 6 h 7"/>
                <a:gd name="T4" fmla="*/ 1 w 2"/>
                <a:gd name="T5" fmla="*/ 6 h 7"/>
                <a:gd name="T6" fmla="*/ 1 w 2"/>
                <a:gd name="T7" fmla="*/ 2 h 7"/>
                <a:gd name="T8" fmla="*/ 1 w 2"/>
                <a:gd name="T9" fmla="*/ 0 h 7"/>
                <a:gd name="T10" fmla="*/ 1 w 2"/>
                <a:gd name="T11" fmla="*/ 3 h 7"/>
              </a:gdLst>
              <a:ahLst/>
              <a:cxnLst>
                <a:cxn ang="0">
                  <a:pos x="T0" y="T1"/>
                </a:cxn>
                <a:cxn ang="0">
                  <a:pos x="T2" y="T3"/>
                </a:cxn>
                <a:cxn ang="0">
                  <a:pos x="T4" y="T5"/>
                </a:cxn>
                <a:cxn ang="0">
                  <a:pos x="T6" y="T7"/>
                </a:cxn>
                <a:cxn ang="0">
                  <a:pos x="T8" y="T9"/>
                </a:cxn>
                <a:cxn ang="0">
                  <a:pos x="T10" y="T11"/>
                </a:cxn>
              </a:cxnLst>
              <a:rect l="0" t="0" r="r" b="b"/>
              <a:pathLst>
                <a:path w="2" h="7">
                  <a:moveTo>
                    <a:pt x="1" y="3"/>
                  </a:moveTo>
                  <a:cubicBezTo>
                    <a:pt x="1" y="4"/>
                    <a:pt x="0" y="5"/>
                    <a:pt x="0" y="6"/>
                  </a:cubicBezTo>
                  <a:cubicBezTo>
                    <a:pt x="1" y="6"/>
                    <a:pt x="1" y="7"/>
                    <a:pt x="1" y="6"/>
                  </a:cubicBezTo>
                  <a:cubicBezTo>
                    <a:pt x="1" y="5"/>
                    <a:pt x="1" y="4"/>
                    <a:pt x="1" y="2"/>
                  </a:cubicBezTo>
                  <a:cubicBezTo>
                    <a:pt x="1" y="1"/>
                    <a:pt x="2" y="0"/>
                    <a:pt x="1"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2"/>
            <p:cNvSpPr/>
            <p:nvPr/>
          </p:nvSpPr>
          <p:spPr bwMode="auto">
            <a:xfrm>
              <a:off x="5349875" y="2116138"/>
              <a:ext cx="19050" cy="200025"/>
            </a:xfrm>
            <a:custGeom>
              <a:avLst/>
              <a:gdLst>
                <a:gd name="T0" fmla="*/ 1 w 1"/>
                <a:gd name="T1" fmla="*/ 0 h 10"/>
                <a:gd name="T2" fmla="*/ 1 w 1"/>
                <a:gd name="T3" fmla="*/ 0 h 10"/>
                <a:gd name="T4" fmla="*/ 1 w 1"/>
                <a:gd name="T5" fmla="*/ 2 h 10"/>
                <a:gd name="T6" fmla="*/ 0 w 1"/>
                <a:gd name="T7" fmla="*/ 9 h 10"/>
                <a:gd name="T8" fmla="*/ 1 w 1"/>
                <a:gd name="T9" fmla="*/ 10 h 10"/>
                <a:gd name="T10" fmla="*/ 1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1" y="0"/>
                  </a:moveTo>
                  <a:cubicBezTo>
                    <a:pt x="1" y="0"/>
                    <a:pt x="1" y="0"/>
                    <a:pt x="1" y="0"/>
                  </a:cubicBezTo>
                  <a:cubicBezTo>
                    <a:pt x="0" y="1"/>
                    <a:pt x="1" y="1"/>
                    <a:pt x="1" y="2"/>
                  </a:cubicBezTo>
                  <a:cubicBezTo>
                    <a:pt x="1" y="4"/>
                    <a:pt x="0" y="7"/>
                    <a:pt x="0" y="9"/>
                  </a:cubicBezTo>
                  <a:cubicBezTo>
                    <a:pt x="1" y="9"/>
                    <a:pt x="1" y="10"/>
                    <a:pt x="1" y="10"/>
                  </a:cubicBezTo>
                  <a:cubicBezTo>
                    <a:pt x="1"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3"/>
            <p:cNvSpPr>
              <a:spLocks noEditPoints="1"/>
            </p:cNvSpPr>
            <p:nvPr/>
          </p:nvSpPr>
          <p:spPr bwMode="auto">
            <a:xfrm>
              <a:off x="4791075" y="911225"/>
              <a:ext cx="2254250" cy="1606550"/>
            </a:xfrm>
            <a:custGeom>
              <a:avLst/>
              <a:gdLst>
                <a:gd name="T0" fmla="*/ 87 w 113"/>
                <a:gd name="T1" fmla="*/ 18 h 80"/>
                <a:gd name="T2" fmla="*/ 88 w 113"/>
                <a:gd name="T3" fmla="*/ 27 h 80"/>
                <a:gd name="T4" fmla="*/ 63 w 113"/>
                <a:gd name="T5" fmla="*/ 46 h 80"/>
                <a:gd name="T6" fmla="*/ 35 w 113"/>
                <a:gd name="T7" fmla="*/ 57 h 80"/>
                <a:gd name="T8" fmla="*/ 1 w 113"/>
                <a:gd name="T9" fmla="*/ 74 h 80"/>
                <a:gd name="T10" fmla="*/ 19 w 113"/>
                <a:gd name="T11" fmla="*/ 76 h 80"/>
                <a:gd name="T12" fmla="*/ 67 w 113"/>
                <a:gd name="T13" fmla="*/ 54 h 80"/>
                <a:gd name="T14" fmla="*/ 91 w 113"/>
                <a:gd name="T15" fmla="*/ 33 h 80"/>
                <a:gd name="T16" fmla="*/ 107 w 113"/>
                <a:gd name="T17" fmla="*/ 19 h 80"/>
                <a:gd name="T18" fmla="*/ 92 w 113"/>
                <a:gd name="T19" fmla="*/ 17 h 80"/>
                <a:gd name="T20" fmla="*/ 1 w 113"/>
                <a:gd name="T21" fmla="*/ 67 h 80"/>
                <a:gd name="T22" fmla="*/ 3 w 113"/>
                <a:gd name="T23" fmla="*/ 67 h 80"/>
                <a:gd name="T24" fmla="*/ 6 w 113"/>
                <a:gd name="T25" fmla="*/ 68 h 80"/>
                <a:gd name="T26" fmla="*/ 6 w 113"/>
                <a:gd name="T27" fmla="*/ 63 h 80"/>
                <a:gd name="T28" fmla="*/ 8 w 113"/>
                <a:gd name="T29" fmla="*/ 62 h 80"/>
                <a:gd name="T30" fmla="*/ 9 w 113"/>
                <a:gd name="T31" fmla="*/ 62 h 80"/>
                <a:gd name="T32" fmla="*/ 11 w 113"/>
                <a:gd name="T33" fmla="*/ 75 h 80"/>
                <a:gd name="T34" fmla="*/ 13 w 113"/>
                <a:gd name="T35" fmla="*/ 74 h 80"/>
                <a:gd name="T36" fmla="*/ 17 w 113"/>
                <a:gd name="T37" fmla="*/ 65 h 80"/>
                <a:gd name="T38" fmla="*/ 21 w 113"/>
                <a:gd name="T39" fmla="*/ 73 h 80"/>
                <a:gd name="T40" fmla="*/ 19 w 113"/>
                <a:gd name="T41" fmla="*/ 68 h 80"/>
                <a:gd name="T42" fmla="*/ 21 w 113"/>
                <a:gd name="T43" fmla="*/ 61 h 80"/>
                <a:gd name="T44" fmla="*/ 22 w 113"/>
                <a:gd name="T45" fmla="*/ 72 h 80"/>
                <a:gd name="T46" fmla="*/ 26 w 113"/>
                <a:gd name="T47" fmla="*/ 67 h 80"/>
                <a:gd name="T48" fmla="*/ 26 w 113"/>
                <a:gd name="T49" fmla="*/ 67 h 80"/>
                <a:gd name="T50" fmla="*/ 31 w 113"/>
                <a:gd name="T51" fmla="*/ 69 h 80"/>
                <a:gd name="T52" fmla="*/ 34 w 113"/>
                <a:gd name="T53" fmla="*/ 68 h 80"/>
                <a:gd name="T54" fmla="*/ 38 w 113"/>
                <a:gd name="T55" fmla="*/ 58 h 80"/>
                <a:gd name="T56" fmla="*/ 41 w 113"/>
                <a:gd name="T57" fmla="*/ 58 h 80"/>
                <a:gd name="T58" fmla="*/ 42 w 113"/>
                <a:gd name="T59" fmla="*/ 64 h 80"/>
                <a:gd name="T60" fmla="*/ 45 w 113"/>
                <a:gd name="T61" fmla="*/ 57 h 80"/>
                <a:gd name="T62" fmla="*/ 47 w 113"/>
                <a:gd name="T63" fmla="*/ 55 h 80"/>
                <a:gd name="T64" fmla="*/ 50 w 113"/>
                <a:gd name="T65" fmla="*/ 60 h 80"/>
                <a:gd name="T66" fmla="*/ 55 w 113"/>
                <a:gd name="T67" fmla="*/ 51 h 80"/>
                <a:gd name="T68" fmla="*/ 57 w 113"/>
                <a:gd name="T69" fmla="*/ 57 h 80"/>
                <a:gd name="T70" fmla="*/ 59 w 113"/>
                <a:gd name="T71" fmla="*/ 56 h 80"/>
                <a:gd name="T72" fmla="*/ 62 w 113"/>
                <a:gd name="T73" fmla="*/ 48 h 80"/>
                <a:gd name="T74" fmla="*/ 64 w 113"/>
                <a:gd name="T75" fmla="*/ 53 h 80"/>
                <a:gd name="T76" fmla="*/ 66 w 113"/>
                <a:gd name="T77" fmla="*/ 45 h 80"/>
                <a:gd name="T78" fmla="*/ 71 w 113"/>
                <a:gd name="T79" fmla="*/ 47 h 80"/>
                <a:gd name="T80" fmla="*/ 74 w 113"/>
                <a:gd name="T81" fmla="*/ 40 h 80"/>
                <a:gd name="T82" fmla="*/ 76 w 113"/>
                <a:gd name="T83" fmla="*/ 39 h 80"/>
                <a:gd name="T84" fmla="*/ 79 w 113"/>
                <a:gd name="T85" fmla="*/ 36 h 80"/>
                <a:gd name="T86" fmla="*/ 82 w 113"/>
                <a:gd name="T87" fmla="*/ 40 h 80"/>
                <a:gd name="T88" fmla="*/ 87 w 113"/>
                <a:gd name="T89" fmla="*/ 34 h 80"/>
                <a:gd name="T90" fmla="*/ 89 w 113"/>
                <a:gd name="T91" fmla="*/ 28 h 80"/>
                <a:gd name="T92" fmla="*/ 94 w 113"/>
                <a:gd name="T93" fmla="*/ 15 h 80"/>
                <a:gd name="T94" fmla="*/ 93 w 113"/>
                <a:gd name="T95" fmla="*/ 24 h 80"/>
                <a:gd name="T96" fmla="*/ 96 w 113"/>
                <a:gd name="T97" fmla="*/ 20 h 80"/>
                <a:gd name="T98" fmla="*/ 97 w 113"/>
                <a:gd name="T99" fmla="*/ 23 h 80"/>
                <a:gd name="T100" fmla="*/ 98 w 113"/>
                <a:gd name="T101" fmla="*/ 23 h 80"/>
                <a:gd name="T102" fmla="*/ 100 w 113"/>
                <a:gd name="T103" fmla="*/ 24 h 80"/>
                <a:gd name="T104" fmla="*/ 101 w 113"/>
                <a:gd name="T105" fmla="*/ 19 h 80"/>
                <a:gd name="T106" fmla="*/ 101 w 113"/>
                <a:gd name="T107" fmla="*/ 12 h 80"/>
                <a:gd name="T108" fmla="*/ 102 w 113"/>
                <a:gd name="T109" fmla="*/ 24 h 80"/>
                <a:gd name="T110" fmla="*/ 106 w 113"/>
                <a:gd name="T111" fmla="*/ 16 h 80"/>
                <a:gd name="T112" fmla="*/ 108 w 113"/>
                <a:gd name="T113" fmla="*/ 11 h 80"/>
                <a:gd name="T114" fmla="*/ 109 w 113"/>
                <a:gd name="T115" fmla="*/ 9 h 80"/>
                <a:gd name="T116" fmla="*/ 110 w 113"/>
                <a:gd name="T117"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80">
                  <a:moveTo>
                    <a:pt x="112" y="0"/>
                  </a:moveTo>
                  <a:cubicBezTo>
                    <a:pt x="111" y="1"/>
                    <a:pt x="109" y="2"/>
                    <a:pt x="108" y="3"/>
                  </a:cubicBezTo>
                  <a:cubicBezTo>
                    <a:pt x="108" y="4"/>
                    <a:pt x="107" y="5"/>
                    <a:pt x="106" y="6"/>
                  </a:cubicBezTo>
                  <a:cubicBezTo>
                    <a:pt x="106" y="6"/>
                    <a:pt x="106" y="6"/>
                    <a:pt x="105" y="6"/>
                  </a:cubicBezTo>
                  <a:cubicBezTo>
                    <a:pt x="101" y="10"/>
                    <a:pt x="96" y="13"/>
                    <a:pt x="91" y="16"/>
                  </a:cubicBezTo>
                  <a:cubicBezTo>
                    <a:pt x="90" y="16"/>
                    <a:pt x="90" y="17"/>
                    <a:pt x="89" y="17"/>
                  </a:cubicBezTo>
                  <a:cubicBezTo>
                    <a:pt x="89" y="17"/>
                    <a:pt x="88" y="17"/>
                    <a:pt x="87" y="18"/>
                  </a:cubicBezTo>
                  <a:cubicBezTo>
                    <a:pt x="88" y="19"/>
                    <a:pt x="90" y="19"/>
                    <a:pt x="92" y="19"/>
                  </a:cubicBezTo>
                  <a:cubicBezTo>
                    <a:pt x="93" y="19"/>
                    <a:pt x="93" y="20"/>
                    <a:pt x="94" y="20"/>
                  </a:cubicBezTo>
                  <a:cubicBezTo>
                    <a:pt x="94" y="20"/>
                    <a:pt x="95" y="20"/>
                    <a:pt x="94" y="21"/>
                  </a:cubicBezTo>
                  <a:cubicBezTo>
                    <a:pt x="94" y="21"/>
                    <a:pt x="94" y="21"/>
                    <a:pt x="94" y="21"/>
                  </a:cubicBezTo>
                  <a:cubicBezTo>
                    <a:pt x="93" y="22"/>
                    <a:pt x="93" y="22"/>
                    <a:pt x="92" y="23"/>
                  </a:cubicBezTo>
                  <a:cubicBezTo>
                    <a:pt x="91" y="25"/>
                    <a:pt x="89" y="26"/>
                    <a:pt x="89" y="27"/>
                  </a:cubicBezTo>
                  <a:cubicBezTo>
                    <a:pt x="88" y="26"/>
                    <a:pt x="88" y="27"/>
                    <a:pt x="88" y="27"/>
                  </a:cubicBezTo>
                  <a:cubicBezTo>
                    <a:pt x="88" y="27"/>
                    <a:pt x="88" y="27"/>
                    <a:pt x="88" y="27"/>
                  </a:cubicBezTo>
                  <a:cubicBezTo>
                    <a:pt x="87" y="28"/>
                    <a:pt x="87" y="29"/>
                    <a:pt x="86" y="29"/>
                  </a:cubicBezTo>
                  <a:cubicBezTo>
                    <a:pt x="86" y="29"/>
                    <a:pt x="86" y="30"/>
                    <a:pt x="86" y="30"/>
                  </a:cubicBezTo>
                  <a:cubicBezTo>
                    <a:pt x="84" y="31"/>
                    <a:pt x="83" y="33"/>
                    <a:pt x="81" y="33"/>
                  </a:cubicBezTo>
                  <a:cubicBezTo>
                    <a:pt x="81" y="34"/>
                    <a:pt x="80" y="34"/>
                    <a:pt x="80" y="34"/>
                  </a:cubicBezTo>
                  <a:cubicBezTo>
                    <a:pt x="78" y="36"/>
                    <a:pt x="76" y="37"/>
                    <a:pt x="74" y="39"/>
                  </a:cubicBezTo>
                  <a:cubicBezTo>
                    <a:pt x="70" y="42"/>
                    <a:pt x="67" y="44"/>
                    <a:pt x="63" y="46"/>
                  </a:cubicBezTo>
                  <a:cubicBezTo>
                    <a:pt x="62" y="46"/>
                    <a:pt x="61" y="47"/>
                    <a:pt x="60" y="48"/>
                  </a:cubicBezTo>
                  <a:cubicBezTo>
                    <a:pt x="60" y="47"/>
                    <a:pt x="60" y="48"/>
                    <a:pt x="59" y="48"/>
                  </a:cubicBezTo>
                  <a:cubicBezTo>
                    <a:pt x="57" y="49"/>
                    <a:pt x="53" y="51"/>
                    <a:pt x="50" y="52"/>
                  </a:cubicBezTo>
                  <a:cubicBezTo>
                    <a:pt x="50" y="52"/>
                    <a:pt x="50" y="52"/>
                    <a:pt x="50" y="52"/>
                  </a:cubicBezTo>
                  <a:cubicBezTo>
                    <a:pt x="49" y="53"/>
                    <a:pt x="47" y="53"/>
                    <a:pt x="47" y="54"/>
                  </a:cubicBezTo>
                  <a:cubicBezTo>
                    <a:pt x="44" y="54"/>
                    <a:pt x="40" y="56"/>
                    <a:pt x="37" y="57"/>
                  </a:cubicBezTo>
                  <a:cubicBezTo>
                    <a:pt x="36" y="57"/>
                    <a:pt x="35" y="57"/>
                    <a:pt x="35" y="57"/>
                  </a:cubicBezTo>
                  <a:cubicBezTo>
                    <a:pt x="34" y="57"/>
                    <a:pt x="33" y="58"/>
                    <a:pt x="32" y="58"/>
                  </a:cubicBezTo>
                  <a:cubicBezTo>
                    <a:pt x="30" y="58"/>
                    <a:pt x="27" y="59"/>
                    <a:pt x="26" y="60"/>
                  </a:cubicBezTo>
                  <a:cubicBezTo>
                    <a:pt x="21" y="60"/>
                    <a:pt x="17" y="62"/>
                    <a:pt x="13" y="61"/>
                  </a:cubicBezTo>
                  <a:cubicBezTo>
                    <a:pt x="11" y="61"/>
                    <a:pt x="8" y="61"/>
                    <a:pt x="5" y="61"/>
                  </a:cubicBezTo>
                  <a:cubicBezTo>
                    <a:pt x="3" y="61"/>
                    <a:pt x="2" y="61"/>
                    <a:pt x="0" y="61"/>
                  </a:cubicBezTo>
                  <a:cubicBezTo>
                    <a:pt x="0" y="63"/>
                    <a:pt x="0" y="64"/>
                    <a:pt x="1" y="65"/>
                  </a:cubicBezTo>
                  <a:cubicBezTo>
                    <a:pt x="1" y="68"/>
                    <a:pt x="0" y="71"/>
                    <a:pt x="1" y="74"/>
                  </a:cubicBezTo>
                  <a:cubicBezTo>
                    <a:pt x="1" y="74"/>
                    <a:pt x="1" y="74"/>
                    <a:pt x="1" y="74"/>
                  </a:cubicBezTo>
                  <a:cubicBezTo>
                    <a:pt x="1" y="75"/>
                    <a:pt x="1" y="75"/>
                    <a:pt x="1" y="76"/>
                  </a:cubicBezTo>
                  <a:cubicBezTo>
                    <a:pt x="1" y="76"/>
                    <a:pt x="1" y="76"/>
                    <a:pt x="0" y="77"/>
                  </a:cubicBezTo>
                  <a:cubicBezTo>
                    <a:pt x="1" y="78"/>
                    <a:pt x="1" y="79"/>
                    <a:pt x="1" y="80"/>
                  </a:cubicBezTo>
                  <a:cubicBezTo>
                    <a:pt x="2" y="80"/>
                    <a:pt x="3" y="80"/>
                    <a:pt x="3" y="80"/>
                  </a:cubicBezTo>
                  <a:cubicBezTo>
                    <a:pt x="7" y="79"/>
                    <a:pt x="11" y="78"/>
                    <a:pt x="14" y="78"/>
                  </a:cubicBezTo>
                  <a:cubicBezTo>
                    <a:pt x="16" y="77"/>
                    <a:pt x="17" y="77"/>
                    <a:pt x="19" y="76"/>
                  </a:cubicBezTo>
                  <a:cubicBezTo>
                    <a:pt x="24" y="74"/>
                    <a:pt x="29" y="73"/>
                    <a:pt x="34" y="72"/>
                  </a:cubicBezTo>
                  <a:cubicBezTo>
                    <a:pt x="37" y="70"/>
                    <a:pt x="41" y="69"/>
                    <a:pt x="44" y="67"/>
                  </a:cubicBezTo>
                  <a:cubicBezTo>
                    <a:pt x="46" y="67"/>
                    <a:pt x="47" y="65"/>
                    <a:pt x="49" y="65"/>
                  </a:cubicBezTo>
                  <a:cubicBezTo>
                    <a:pt x="52" y="63"/>
                    <a:pt x="56" y="61"/>
                    <a:pt x="60" y="59"/>
                  </a:cubicBezTo>
                  <a:cubicBezTo>
                    <a:pt x="61" y="58"/>
                    <a:pt x="63" y="57"/>
                    <a:pt x="64" y="56"/>
                  </a:cubicBezTo>
                  <a:cubicBezTo>
                    <a:pt x="65" y="56"/>
                    <a:pt x="65" y="56"/>
                    <a:pt x="66" y="55"/>
                  </a:cubicBezTo>
                  <a:cubicBezTo>
                    <a:pt x="66" y="55"/>
                    <a:pt x="66" y="55"/>
                    <a:pt x="67" y="54"/>
                  </a:cubicBezTo>
                  <a:cubicBezTo>
                    <a:pt x="67" y="54"/>
                    <a:pt x="68" y="54"/>
                    <a:pt x="68" y="54"/>
                  </a:cubicBezTo>
                  <a:cubicBezTo>
                    <a:pt x="68" y="53"/>
                    <a:pt x="69" y="53"/>
                    <a:pt x="69" y="53"/>
                  </a:cubicBezTo>
                  <a:cubicBezTo>
                    <a:pt x="70" y="52"/>
                    <a:pt x="71" y="52"/>
                    <a:pt x="71" y="51"/>
                  </a:cubicBezTo>
                  <a:cubicBezTo>
                    <a:pt x="75" y="48"/>
                    <a:pt x="79" y="45"/>
                    <a:pt x="83" y="42"/>
                  </a:cubicBezTo>
                  <a:cubicBezTo>
                    <a:pt x="83" y="42"/>
                    <a:pt x="83" y="41"/>
                    <a:pt x="83" y="41"/>
                  </a:cubicBezTo>
                  <a:cubicBezTo>
                    <a:pt x="86" y="39"/>
                    <a:pt x="88" y="36"/>
                    <a:pt x="91" y="34"/>
                  </a:cubicBezTo>
                  <a:cubicBezTo>
                    <a:pt x="91" y="33"/>
                    <a:pt x="91" y="33"/>
                    <a:pt x="91" y="33"/>
                  </a:cubicBezTo>
                  <a:cubicBezTo>
                    <a:pt x="93" y="31"/>
                    <a:pt x="95" y="28"/>
                    <a:pt x="97" y="25"/>
                  </a:cubicBezTo>
                  <a:cubicBezTo>
                    <a:pt x="98" y="25"/>
                    <a:pt x="98" y="24"/>
                    <a:pt x="99" y="24"/>
                  </a:cubicBezTo>
                  <a:cubicBezTo>
                    <a:pt x="99" y="26"/>
                    <a:pt x="99" y="28"/>
                    <a:pt x="99" y="29"/>
                  </a:cubicBezTo>
                  <a:cubicBezTo>
                    <a:pt x="100" y="30"/>
                    <a:pt x="100" y="30"/>
                    <a:pt x="100" y="31"/>
                  </a:cubicBezTo>
                  <a:cubicBezTo>
                    <a:pt x="102" y="31"/>
                    <a:pt x="102" y="29"/>
                    <a:pt x="103" y="28"/>
                  </a:cubicBezTo>
                  <a:cubicBezTo>
                    <a:pt x="103" y="26"/>
                    <a:pt x="105" y="24"/>
                    <a:pt x="105" y="22"/>
                  </a:cubicBezTo>
                  <a:cubicBezTo>
                    <a:pt x="106" y="21"/>
                    <a:pt x="106" y="20"/>
                    <a:pt x="107" y="19"/>
                  </a:cubicBezTo>
                  <a:cubicBezTo>
                    <a:pt x="107" y="18"/>
                    <a:pt x="107" y="17"/>
                    <a:pt x="108" y="16"/>
                  </a:cubicBezTo>
                  <a:cubicBezTo>
                    <a:pt x="108" y="15"/>
                    <a:pt x="109" y="15"/>
                    <a:pt x="109" y="13"/>
                  </a:cubicBezTo>
                  <a:cubicBezTo>
                    <a:pt x="111" y="9"/>
                    <a:pt x="112" y="6"/>
                    <a:pt x="113" y="1"/>
                  </a:cubicBezTo>
                  <a:cubicBezTo>
                    <a:pt x="113" y="1"/>
                    <a:pt x="112" y="0"/>
                    <a:pt x="112" y="0"/>
                  </a:cubicBezTo>
                  <a:close/>
                  <a:moveTo>
                    <a:pt x="91" y="18"/>
                  </a:moveTo>
                  <a:cubicBezTo>
                    <a:pt x="91" y="18"/>
                    <a:pt x="90" y="18"/>
                    <a:pt x="89" y="18"/>
                  </a:cubicBezTo>
                  <a:cubicBezTo>
                    <a:pt x="90" y="18"/>
                    <a:pt x="91" y="17"/>
                    <a:pt x="92" y="17"/>
                  </a:cubicBezTo>
                  <a:cubicBezTo>
                    <a:pt x="92" y="17"/>
                    <a:pt x="92" y="18"/>
                    <a:pt x="91" y="18"/>
                  </a:cubicBezTo>
                  <a:close/>
                  <a:moveTo>
                    <a:pt x="2" y="75"/>
                  </a:moveTo>
                  <a:cubicBezTo>
                    <a:pt x="2" y="75"/>
                    <a:pt x="2" y="75"/>
                    <a:pt x="2" y="75"/>
                  </a:cubicBezTo>
                  <a:cubicBezTo>
                    <a:pt x="2" y="74"/>
                    <a:pt x="2" y="75"/>
                    <a:pt x="2" y="75"/>
                  </a:cubicBezTo>
                  <a:close/>
                  <a:moveTo>
                    <a:pt x="2" y="74"/>
                  </a:moveTo>
                  <a:cubicBezTo>
                    <a:pt x="1" y="74"/>
                    <a:pt x="2" y="72"/>
                    <a:pt x="2" y="72"/>
                  </a:cubicBezTo>
                  <a:cubicBezTo>
                    <a:pt x="2" y="70"/>
                    <a:pt x="2" y="68"/>
                    <a:pt x="1" y="67"/>
                  </a:cubicBezTo>
                  <a:cubicBezTo>
                    <a:pt x="2" y="65"/>
                    <a:pt x="1" y="64"/>
                    <a:pt x="1" y="62"/>
                  </a:cubicBezTo>
                  <a:cubicBezTo>
                    <a:pt x="2" y="62"/>
                    <a:pt x="2" y="62"/>
                    <a:pt x="2" y="62"/>
                  </a:cubicBezTo>
                  <a:cubicBezTo>
                    <a:pt x="3" y="65"/>
                    <a:pt x="2" y="69"/>
                    <a:pt x="2" y="74"/>
                  </a:cubicBezTo>
                  <a:close/>
                  <a:moveTo>
                    <a:pt x="3" y="76"/>
                  </a:moveTo>
                  <a:cubicBezTo>
                    <a:pt x="3" y="76"/>
                    <a:pt x="3" y="76"/>
                    <a:pt x="3" y="76"/>
                  </a:cubicBezTo>
                  <a:cubicBezTo>
                    <a:pt x="3" y="74"/>
                    <a:pt x="3" y="72"/>
                    <a:pt x="3" y="69"/>
                  </a:cubicBezTo>
                  <a:cubicBezTo>
                    <a:pt x="3" y="68"/>
                    <a:pt x="3" y="68"/>
                    <a:pt x="3" y="67"/>
                  </a:cubicBezTo>
                  <a:cubicBezTo>
                    <a:pt x="3" y="65"/>
                    <a:pt x="3" y="63"/>
                    <a:pt x="3" y="62"/>
                  </a:cubicBezTo>
                  <a:cubicBezTo>
                    <a:pt x="3" y="62"/>
                    <a:pt x="4" y="62"/>
                    <a:pt x="4" y="62"/>
                  </a:cubicBezTo>
                  <a:cubicBezTo>
                    <a:pt x="4" y="67"/>
                    <a:pt x="4" y="70"/>
                    <a:pt x="4" y="74"/>
                  </a:cubicBezTo>
                  <a:cubicBezTo>
                    <a:pt x="4" y="74"/>
                    <a:pt x="4" y="74"/>
                    <a:pt x="4" y="75"/>
                  </a:cubicBezTo>
                  <a:cubicBezTo>
                    <a:pt x="4" y="75"/>
                    <a:pt x="3" y="76"/>
                    <a:pt x="3" y="76"/>
                  </a:cubicBezTo>
                  <a:close/>
                  <a:moveTo>
                    <a:pt x="6" y="63"/>
                  </a:moveTo>
                  <a:cubicBezTo>
                    <a:pt x="6" y="65"/>
                    <a:pt x="6" y="66"/>
                    <a:pt x="6" y="68"/>
                  </a:cubicBezTo>
                  <a:cubicBezTo>
                    <a:pt x="6" y="68"/>
                    <a:pt x="6" y="69"/>
                    <a:pt x="6" y="70"/>
                  </a:cubicBezTo>
                  <a:cubicBezTo>
                    <a:pt x="6" y="72"/>
                    <a:pt x="6" y="74"/>
                    <a:pt x="6" y="76"/>
                  </a:cubicBezTo>
                  <a:cubicBezTo>
                    <a:pt x="5" y="76"/>
                    <a:pt x="5" y="76"/>
                    <a:pt x="4" y="76"/>
                  </a:cubicBezTo>
                  <a:cubicBezTo>
                    <a:pt x="5" y="70"/>
                    <a:pt x="4" y="67"/>
                    <a:pt x="5" y="62"/>
                  </a:cubicBezTo>
                  <a:cubicBezTo>
                    <a:pt x="5" y="62"/>
                    <a:pt x="5" y="62"/>
                    <a:pt x="6" y="62"/>
                  </a:cubicBezTo>
                  <a:cubicBezTo>
                    <a:pt x="6" y="62"/>
                    <a:pt x="6" y="63"/>
                    <a:pt x="6" y="63"/>
                  </a:cubicBezTo>
                  <a:cubicBezTo>
                    <a:pt x="6" y="63"/>
                    <a:pt x="6" y="63"/>
                    <a:pt x="6" y="63"/>
                  </a:cubicBezTo>
                  <a:close/>
                  <a:moveTo>
                    <a:pt x="10" y="68"/>
                  </a:moveTo>
                  <a:cubicBezTo>
                    <a:pt x="10" y="68"/>
                    <a:pt x="10" y="68"/>
                    <a:pt x="10" y="68"/>
                  </a:cubicBezTo>
                  <a:cubicBezTo>
                    <a:pt x="10" y="71"/>
                    <a:pt x="10" y="72"/>
                    <a:pt x="10" y="75"/>
                  </a:cubicBezTo>
                  <a:cubicBezTo>
                    <a:pt x="9" y="75"/>
                    <a:pt x="10" y="75"/>
                    <a:pt x="10" y="75"/>
                  </a:cubicBezTo>
                  <a:cubicBezTo>
                    <a:pt x="9" y="76"/>
                    <a:pt x="7" y="76"/>
                    <a:pt x="7" y="76"/>
                  </a:cubicBezTo>
                  <a:cubicBezTo>
                    <a:pt x="6" y="71"/>
                    <a:pt x="6" y="66"/>
                    <a:pt x="7" y="62"/>
                  </a:cubicBezTo>
                  <a:cubicBezTo>
                    <a:pt x="7" y="62"/>
                    <a:pt x="8" y="62"/>
                    <a:pt x="8" y="62"/>
                  </a:cubicBezTo>
                  <a:cubicBezTo>
                    <a:pt x="9" y="63"/>
                    <a:pt x="8" y="64"/>
                    <a:pt x="8" y="64"/>
                  </a:cubicBezTo>
                  <a:cubicBezTo>
                    <a:pt x="8" y="64"/>
                    <a:pt x="8" y="64"/>
                    <a:pt x="8" y="64"/>
                  </a:cubicBezTo>
                  <a:cubicBezTo>
                    <a:pt x="8" y="68"/>
                    <a:pt x="8" y="72"/>
                    <a:pt x="7" y="75"/>
                  </a:cubicBezTo>
                  <a:cubicBezTo>
                    <a:pt x="7" y="76"/>
                    <a:pt x="9" y="76"/>
                    <a:pt x="9" y="75"/>
                  </a:cubicBezTo>
                  <a:cubicBezTo>
                    <a:pt x="9" y="75"/>
                    <a:pt x="9" y="74"/>
                    <a:pt x="8" y="74"/>
                  </a:cubicBezTo>
                  <a:cubicBezTo>
                    <a:pt x="8" y="71"/>
                    <a:pt x="9" y="68"/>
                    <a:pt x="9" y="65"/>
                  </a:cubicBezTo>
                  <a:cubicBezTo>
                    <a:pt x="9" y="64"/>
                    <a:pt x="9" y="63"/>
                    <a:pt x="9" y="62"/>
                  </a:cubicBezTo>
                  <a:cubicBezTo>
                    <a:pt x="9" y="62"/>
                    <a:pt x="9" y="62"/>
                    <a:pt x="10" y="62"/>
                  </a:cubicBezTo>
                  <a:cubicBezTo>
                    <a:pt x="10" y="62"/>
                    <a:pt x="10" y="62"/>
                    <a:pt x="10" y="62"/>
                  </a:cubicBezTo>
                  <a:cubicBezTo>
                    <a:pt x="10" y="64"/>
                    <a:pt x="10" y="67"/>
                    <a:pt x="10" y="68"/>
                  </a:cubicBezTo>
                  <a:close/>
                  <a:moveTo>
                    <a:pt x="15" y="63"/>
                  </a:moveTo>
                  <a:cubicBezTo>
                    <a:pt x="15" y="66"/>
                    <a:pt x="15" y="68"/>
                    <a:pt x="15" y="71"/>
                  </a:cubicBezTo>
                  <a:cubicBezTo>
                    <a:pt x="14" y="71"/>
                    <a:pt x="14" y="73"/>
                    <a:pt x="14" y="74"/>
                  </a:cubicBezTo>
                  <a:cubicBezTo>
                    <a:pt x="13" y="75"/>
                    <a:pt x="12" y="75"/>
                    <a:pt x="11" y="75"/>
                  </a:cubicBezTo>
                  <a:cubicBezTo>
                    <a:pt x="11" y="70"/>
                    <a:pt x="11" y="66"/>
                    <a:pt x="11" y="62"/>
                  </a:cubicBezTo>
                  <a:cubicBezTo>
                    <a:pt x="11" y="62"/>
                    <a:pt x="12" y="62"/>
                    <a:pt x="12" y="62"/>
                  </a:cubicBezTo>
                  <a:cubicBezTo>
                    <a:pt x="12" y="62"/>
                    <a:pt x="12" y="62"/>
                    <a:pt x="12" y="62"/>
                  </a:cubicBezTo>
                  <a:cubicBezTo>
                    <a:pt x="13" y="63"/>
                    <a:pt x="12" y="67"/>
                    <a:pt x="13" y="68"/>
                  </a:cubicBezTo>
                  <a:cubicBezTo>
                    <a:pt x="13" y="69"/>
                    <a:pt x="12" y="69"/>
                    <a:pt x="12" y="69"/>
                  </a:cubicBezTo>
                  <a:cubicBezTo>
                    <a:pt x="13" y="70"/>
                    <a:pt x="12" y="72"/>
                    <a:pt x="12" y="74"/>
                  </a:cubicBezTo>
                  <a:cubicBezTo>
                    <a:pt x="12" y="75"/>
                    <a:pt x="13" y="75"/>
                    <a:pt x="13" y="74"/>
                  </a:cubicBezTo>
                  <a:cubicBezTo>
                    <a:pt x="13" y="74"/>
                    <a:pt x="13" y="73"/>
                    <a:pt x="13" y="73"/>
                  </a:cubicBezTo>
                  <a:cubicBezTo>
                    <a:pt x="13" y="69"/>
                    <a:pt x="12" y="66"/>
                    <a:pt x="13" y="62"/>
                  </a:cubicBezTo>
                  <a:cubicBezTo>
                    <a:pt x="14" y="62"/>
                    <a:pt x="14" y="62"/>
                    <a:pt x="14" y="62"/>
                  </a:cubicBezTo>
                  <a:cubicBezTo>
                    <a:pt x="14" y="62"/>
                    <a:pt x="14" y="63"/>
                    <a:pt x="15" y="63"/>
                  </a:cubicBezTo>
                  <a:cubicBezTo>
                    <a:pt x="15" y="63"/>
                    <a:pt x="15" y="63"/>
                    <a:pt x="15" y="63"/>
                  </a:cubicBezTo>
                  <a:close/>
                  <a:moveTo>
                    <a:pt x="17" y="64"/>
                  </a:moveTo>
                  <a:cubicBezTo>
                    <a:pt x="17" y="64"/>
                    <a:pt x="17" y="64"/>
                    <a:pt x="17" y="65"/>
                  </a:cubicBezTo>
                  <a:cubicBezTo>
                    <a:pt x="17" y="68"/>
                    <a:pt x="17" y="70"/>
                    <a:pt x="16" y="74"/>
                  </a:cubicBezTo>
                  <a:cubicBezTo>
                    <a:pt x="16" y="74"/>
                    <a:pt x="16" y="74"/>
                    <a:pt x="15" y="74"/>
                  </a:cubicBezTo>
                  <a:cubicBezTo>
                    <a:pt x="15" y="69"/>
                    <a:pt x="15" y="66"/>
                    <a:pt x="15" y="62"/>
                  </a:cubicBezTo>
                  <a:cubicBezTo>
                    <a:pt x="16" y="62"/>
                    <a:pt x="16" y="62"/>
                    <a:pt x="17" y="62"/>
                  </a:cubicBezTo>
                  <a:cubicBezTo>
                    <a:pt x="18" y="62"/>
                    <a:pt x="17" y="62"/>
                    <a:pt x="17" y="62"/>
                  </a:cubicBezTo>
                  <a:cubicBezTo>
                    <a:pt x="17" y="63"/>
                    <a:pt x="18" y="64"/>
                    <a:pt x="17" y="64"/>
                  </a:cubicBezTo>
                  <a:close/>
                  <a:moveTo>
                    <a:pt x="21" y="73"/>
                  </a:moveTo>
                  <a:cubicBezTo>
                    <a:pt x="20" y="73"/>
                    <a:pt x="20" y="73"/>
                    <a:pt x="20" y="73"/>
                  </a:cubicBezTo>
                  <a:cubicBezTo>
                    <a:pt x="20" y="71"/>
                    <a:pt x="20" y="70"/>
                    <a:pt x="20" y="69"/>
                  </a:cubicBezTo>
                  <a:cubicBezTo>
                    <a:pt x="20" y="68"/>
                    <a:pt x="20" y="69"/>
                    <a:pt x="20" y="69"/>
                  </a:cubicBezTo>
                  <a:cubicBezTo>
                    <a:pt x="19" y="67"/>
                    <a:pt x="20" y="64"/>
                    <a:pt x="20" y="62"/>
                  </a:cubicBezTo>
                  <a:cubicBezTo>
                    <a:pt x="19" y="63"/>
                    <a:pt x="20" y="65"/>
                    <a:pt x="19" y="65"/>
                  </a:cubicBezTo>
                  <a:cubicBezTo>
                    <a:pt x="20" y="66"/>
                    <a:pt x="19" y="66"/>
                    <a:pt x="19" y="67"/>
                  </a:cubicBezTo>
                  <a:cubicBezTo>
                    <a:pt x="19" y="67"/>
                    <a:pt x="19" y="68"/>
                    <a:pt x="19" y="68"/>
                  </a:cubicBezTo>
                  <a:cubicBezTo>
                    <a:pt x="19" y="69"/>
                    <a:pt x="19" y="69"/>
                    <a:pt x="19" y="70"/>
                  </a:cubicBezTo>
                  <a:cubicBezTo>
                    <a:pt x="19" y="70"/>
                    <a:pt x="19" y="70"/>
                    <a:pt x="19" y="70"/>
                  </a:cubicBezTo>
                  <a:cubicBezTo>
                    <a:pt x="19" y="71"/>
                    <a:pt x="19" y="72"/>
                    <a:pt x="19" y="73"/>
                  </a:cubicBezTo>
                  <a:cubicBezTo>
                    <a:pt x="18" y="73"/>
                    <a:pt x="18" y="73"/>
                    <a:pt x="17" y="73"/>
                  </a:cubicBezTo>
                  <a:cubicBezTo>
                    <a:pt x="17" y="70"/>
                    <a:pt x="17" y="66"/>
                    <a:pt x="18" y="62"/>
                  </a:cubicBezTo>
                  <a:cubicBezTo>
                    <a:pt x="18" y="62"/>
                    <a:pt x="17" y="62"/>
                    <a:pt x="17" y="62"/>
                  </a:cubicBezTo>
                  <a:cubicBezTo>
                    <a:pt x="19" y="61"/>
                    <a:pt x="20" y="61"/>
                    <a:pt x="21" y="61"/>
                  </a:cubicBezTo>
                  <a:cubicBezTo>
                    <a:pt x="22" y="64"/>
                    <a:pt x="21" y="66"/>
                    <a:pt x="22" y="69"/>
                  </a:cubicBezTo>
                  <a:cubicBezTo>
                    <a:pt x="21" y="70"/>
                    <a:pt x="21" y="71"/>
                    <a:pt x="21" y="73"/>
                  </a:cubicBezTo>
                  <a:close/>
                  <a:moveTo>
                    <a:pt x="24" y="66"/>
                  </a:moveTo>
                  <a:cubicBezTo>
                    <a:pt x="24" y="67"/>
                    <a:pt x="24" y="68"/>
                    <a:pt x="24" y="68"/>
                  </a:cubicBezTo>
                  <a:cubicBezTo>
                    <a:pt x="24" y="69"/>
                    <a:pt x="24" y="69"/>
                    <a:pt x="24" y="70"/>
                  </a:cubicBezTo>
                  <a:cubicBezTo>
                    <a:pt x="23" y="70"/>
                    <a:pt x="24" y="71"/>
                    <a:pt x="23" y="72"/>
                  </a:cubicBezTo>
                  <a:cubicBezTo>
                    <a:pt x="23" y="72"/>
                    <a:pt x="23" y="72"/>
                    <a:pt x="22" y="72"/>
                  </a:cubicBezTo>
                  <a:cubicBezTo>
                    <a:pt x="22" y="72"/>
                    <a:pt x="22" y="72"/>
                    <a:pt x="22" y="72"/>
                  </a:cubicBezTo>
                  <a:cubicBezTo>
                    <a:pt x="22" y="69"/>
                    <a:pt x="22" y="65"/>
                    <a:pt x="22" y="61"/>
                  </a:cubicBezTo>
                  <a:cubicBezTo>
                    <a:pt x="22" y="61"/>
                    <a:pt x="23" y="61"/>
                    <a:pt x="23" y="61"/>
                  </a:cubicBezTo>
                  <a:cubicBezTo>
                    <a:pt x="23" y="61"/>
                    <a:pt x="24" y="61"/>
                    <a:pt x="24" y="62"/>
                  </a:cubicBezTo>
                  <a:cubicBezTo>
                    <a:pt x="24" y="62"/>
                    <a:pt x="24" y="62"/>
                    <a:pt x="24" y="62"/>
                  </a:cubicBezTo>
                  <a:cubicBezTo>
                    <a:pt x="24" y="63"/>
                    <a:pt x="23" y="65"/>
                    <a:pt x="24" y="66"/>
                  </a:cubicBezTo>
                  <a:close/>
                  <a:moveTo>
                    <a:pt x="26" y="67"/>
                  </a:moveTo>
                  <a:cubicBezTo>
                    <a:pt x="26" y="67"/>
                    <a:pt x="26" y="68"/>
                    <a:pt x="26" y="68"/>
                  </a:cubicBezTo>
                  <a:cubicBezTo>
                    <a:pt x="26" y="68"/>
                    <a:pt x="26" y="69"/>
                    <a:pt x="26" y="69"/>
                  </a:cubicBezTo>
                  <a:cubicBezTo>
                    <a:pt x="26" y="70"/>
                    <a:pt x="26" y="70"/>
                    <a:pt x="26" y="71"/>
                  </a:cubicBezTo>
                  <a:cubicBezTo>
                    <a:pt x="25" y="71"/>
                    <a:pt x="25" y="72"/>
                    <a:pt x="24" y="72"/>
                  </a:cubicBezTo>
                  <a:cubicBezTo>
                    <a:pt x="24" y="67"/>
                    <a:pt x="24" y="65"/>
                    <a:pt x="24" y="60"/>
                  </a:cubicBezTo>
                  <a:cubicBezTo>
                    <a:pt x="27" y="59"/>
                    <a:pt x="26" y="63"/>
                    <a:pt x="26" y="65"/>
                  </a:cubicBezTo>
                  <a:cubicBezTo>
                    <a:pt x="26" y="65"/>
                    <a:pt x="27" y="66"/>
                    <a:pt x="26" y="67"/>
                  </a:cubicBezTo>
                  <a:close/>
                  <a:moveTo>
                    <a:pt x="33" y="69"/>
                  </a:moveTo>
                  <a:cubicBezTo>
                    <a:pt x="33" y="69"/>
                    <a:pt x="32" y="69"/>
                    <a:pt x="32" y="69"/>
                  </a:cubicBezTo>
                  <a:cubicBezTo>
                    <a:pt x="31" y="66"/>
                    <a:pt x="32" y="63"/>
                    <a:pt x="32" y="60"/>
                  </a:cubicBezTo>
                  <a:cubicBezTo>
                    <a:pt x="31" y="60"/>
                    <a:pt x="31" y="60"/>
                    <a:pt x="31" y="60"/>
                  </a:cubicBezTo>
                  <a:cubicBezTo>
                    <a:pt x="31" y="61"/>
                    <a:pt x="31" y="63"/>
                    <a:pt x="31" y="64"/>
                  </a:cubicBezTo>
                  <a:cubicBezTo>
                    <a:pt x="31" y="64"/>
                    <a:pt x="31" y="64"/>
                    <a:pt x="31" y="64"/>
                  </a:cubicBezTo>
                  <a:cubicBezTo>
                    <a:pt x="31" y="66"/>
                    <a:pt x="30" y="67"/>
                    <a:pt x="31" y="69"/>
                  </a:cubicBezTo>
                  <a:cubicBezTo>
                    <a:pt x="29" y="70"/>
                    <a:pt x="28" y="70"/>
                    <a:pt x="27" y="71"/>
                  </a:cubicBezTo>
                  <a:cubicBezTo>
                    <a:pt x="27" y="67"/>
                    <a:pt x="27" y="63"/>
                    <a:pt x="27" y="60"/>
                  </a:cubicBezTo>
                  <a:cubicBezTo>
                    <a:pt x="29" y="59"/>
                    <a:pt x="31" y="59"/>
                    <a:pt x="33" y="59"/>
                  </a:cubicBezTo>
                  <a:cubicBezTo>
                    <a:pt x="33" y="59"/>
                    <a:pt x="33" y="59"/>
                    <a:pt x="33" y="59"/>
                  </a:cubicBezTo>
                  <a:cubicBezTo>
                    <a:pt x="33" y="62"/>
                    <a:pt x="32" y="65"/>
                    <a:pt x="33" y="69"/>
                  </a:cubicBezTo>
                  <a:close/>
                  <a:moveTo>
                    <a:pt x="35" y="67"/>
                  </a:moveTo>
                  <a:cubicBezTo>
                    <a:pt x="35" y="68"/>
                    <a:pt x="34" y="68"/>
                    <a:pt x="34" y="68"/>
                  </a:cubicBezTo>
                  <a:cubicBezTo>
                    <a:pt x="33" y="65"/>
                    <a:pt x="34" y="61"/>
                    <a:pt x="33" y="59"/>
                  </a:cubicBezTo>
                  <a:cubicBezTo>
                    <a:pt x="34" y="58"/>
                    <a:pt x="35" y="58"/>
                    <a:pt x="35" y="58"/>
                  </a:cubicBezTo>
                  <a:cubicBezTo>
                    <a:pt x="36" y="61"/>
                    <a:pt x="36" y="64"/>
                    <a:pt x="35" y="67"/>
                  </a:cubicBezTo>
                  <a:close/>
                  <a:moveTo>
                    <a:pt x="38" y="66"/>
                  </a:moveTo>
                  <a:cubicBezTo>
                    <a:pt x="37" y="66"/>
                    <a:pt x="37" y="67"/>
                    <a:pt x="36" y="67"/>
                  </a:cubicBezTo>
                  <a:cubicBezTo>
                    <a:pt x="36" y="64"/>
                    <a:pt x="36" y="60"/>
                    <a:pt x="36" y="58"/>
                  </a:cubicBezTo>
                  <a:cubicBezTo>
                    <a:pt x="37" y="58"/>
                    <a:pt x="37" y="58"/>
                    <a:pt x="38" y="58"/>
                  </a:cubicBezTo>
                  <a:cubicBezTo>
                    <a:pt x="37" y="58"/>
                    <a:pt x="38" y="59"/>
                    <a:pt x="38" y="61"/>
                  </a:cubicBezTo>
                  <a:cubicBezTo>
                    <a:pt x="38" y="62"/>
                    <a:pt x="38" y="64"/>
                    <a:pt x="38" y="66"/>
                  </a:cubicBezTo>
                  <a:close/>
                  <a:moveTo>
                    <a:pt x="40" y="65"/>
                  </a:moveTo>
                  <a:cubicBezTo>
                    <a:pt x="40" y="65"/>
                    <a:pt x="40" y="66"/>
                    <a:pt x="39" y="66"/>
                  </a:cubicBezTo>
                  <a:cubicBezTo>
                    <a:pt x="38" y="63"/>
                    <a:pt x="39" y="60"/>
                    <a:pt x="38" y="57"/>
                  </a:cubicBezTo>
                  <a:cubicBezTo>
                    <a:pt x="39" y="57"/>
                    <a:pt x="40" y="57"/>
                    <a:pt x="40" y="57"/>
                  </a:cubicBezTo>
                  <a:cubicBezTo>
                    <a:pt x="40" y="57"/>
                    <a:pt x="40" y="58"/>
                    <a:pt x="41" y="58"/>
                  </a:cubicBezTo>
                  <a:cubicBezTo>
                    <a:pt x="40" y="59"/>
                    <a:pt x="41" y="62"/>
                    <a:pt x="40" y="63"/>
                  </a:cubicBezTo>
                  <a:cubicBezTo>
                    <a:pt x="40" y="64"/>
                    <a:pt x="40" y="64"/>
                    <a:pt x="40" y="65"/>
                  </a:cubicBezTo>
                  <a:close/>
                  <a:moveTo>
                    <a:pt x="41" y="65"/>
                  </a:moveTo>
                  <a:cubicBezTo>
                    <a:pt x="41" y="62"/>
                    <a:pt x="41" y="58"/>
                    <a:pt x="41" y="56"/>
                  </a:cubicBezTo>
                  <a:cubicBezTo>
                    <a:pt x="42" y="56"/>
                    <a:pt x="42" y="56"/>
                    <a:pt x="43" y="56"/>
                  </a:cubicBezTo>
                  <a:cubicBezTo>
                    <a:pt x="43" y="58"/>
                    <a:pt x="43" y="61"/>
                    <a:pt x="43" y="63"/>
                  </a:cubicBezTo>
                  <a:cubicBezTo>
                    <a:pt x="42" y="63"/>
                    <a:pt x="42" y="64"/>
                    <a:pt x="42" y="64"/>
                  </a:cubicBezTo>
                  <a:cubicBezTo>
                    <a:pt x="42" y="64"/>
                    <a:pt x="42" y="65"/>
                    <a:pt x="41" y="65"/>
                  </a:cubicBezTo>
                  <a:close/>
                  <a:moveTo>
                    <a:pt x="45" y="63"/>
                  </a:moveTo>
                  <a:cubicBezTo>
                    <a:pt x="44" y="64"/>
                    <a:pt x="43" y="64"/>
                    <a:pt x="43" y="64"/>
                  </a:cubicBezTo>
                  <a:cubicBezTo>
                    <a:pt x="43" y="64"/>
                    <a:pt x="43" y="64"/>
                    <a:pt x="43" y="63"/>
                  </a:cubicBezTo>
                  <a:cubicBezTo>
                    <a:pt x="43" y="60"/>
                    <a:pt x="43" y="58"/>
                    <a:pt x="44" y="56"/>
                  </a:cubicBezTo>
                  <a:cubicBezTo>
                    <a:pt x="44" y="55"/>
                    <a:pt x="44" y="55"/>
                    <a:pt x="45" y="55"/>
                  </a:cubicBezTo>
                  <a:cubicBezTo>
                    <a:pt x="45" y="56"/>
                    <a:pt x="45" y="56"/>
                    <a:pt x="45" y="57"/>
                  </a:cubicBezTo>
                  <a:cubicBezTo>
                    <a:pt x="45" y="58"/>
                    <a:pt x="44" y="62"/>
                    <a:pt x="45" y="63"/>
                  </a:cubicBezTo>
                  <a:close/>
                  <a:moveTo>
                    <a:pt x="47" y="55"/>
                  </a:moveTo>
                  <a:cubicBezTo>
                    <a:pt x="47" y="57"/>
                    <a:pt x="46" y="60"/>
                    <a:pt x="46" y="62"/>
                  </a:cubicBezTo>
                  <a:cubicBezTo>
                    <a:pt x="46" y="63"/>
                    <a:pt x="46" y="63"/>
                    <a:pt x="45" y="63"/>
                  </a:cubicBezTo>
                  <a:cubicBezTo>
                    <a:pt x="45" y="60"/>
                    <a:pt x="46" y="57"/>
                    <a:pt x="45" y="55"/>
                  </a:cubicBezTo>
                  <a:cubicBezTo>
                    <a:pt x="46" y="55"/>
                    <a:pt x="47" y="55"/>
                    <a:pt x="47" y="54"/>
                  </a:cubicBezTo>
                  <a:cubicBezTo>
                    <a:pt x="47" y="54"/>
                    <a:pt x="47" y="55"/>
                    <a:pt x="47" y="55"/>
                  </a:cubicBezTo>
                  <a:close/>
                  <a:moveTo>
                    <a:pt x="47" y="62"/>
                  </a:moveTo>
                  <a:cubicBezTo>
                    <a:pt x="47" y="59"/>
                    <a:pt x="48" y="56"/>
                    <a:pt x="47" y="54"/>
                  </a:cubicBezTo>
                  <a:cubicBezTo>
                    <a:pt x="48" y="54"/>
                    <a:pt x="49" y="54"/>
                    <a:pt x="49" y="53"/>
                  </a:cubicBezTo>
                  <a:cubicBezTo>
                    <a:pt x="50" y="56"/>
                    <a:pt x="49" y="58"/>
                    <a:pt x="50" y="61"/>
                  </a:cubicBezTo>
                  <a:cubicBezTo>
                    <a:pt x="49" y="61"/>
                    <a:pt x="48" y="62"/>
                    <a:pt x="47" y="62"/>
                  </a:cubicBezTo>
                  <a:close/>
                  <a:moveTo>
                    <a:pt x="53" y="59"/>
                  </a:moveTo>
                  <a:cubicBezTo>
                    <a:pt x="52" y="60"/>
                    <a:pt x="52" y="60"/>
                    <a:pt x="50" y="60"/>
                  </a:cubicBezTo>
                  <a:cubicBezTo>
                    <a:pt x="50" y="57"/>
                    <a:pt x="50" y="56"/>
                    <a:pt x="50" y="53"/>
                  </a:cubicBezTo>
                  <a:cubicBezTo>
                    <a:pt x="51" y="53"/>
                    <a:pt x="52" y="52"/>
                    <a:pt x="53" y="52"/>
                  </a:cubicBezTo>
                  <a:cubicBezTo>
                    <a:pt x="54" y="54"/>
                    <a:pt x="53" y="56"/>
                    <a:pt x="53" y="59"/>
                  </a:cubicBezTo>
                  <a:close/>
                  <a:moveTo>
                    <a:pt x="57" y="57"/>
                  </a:moveTo>
                  <a:cubicBezTo>
                    <a:pt x="56" y="58"/>
                    <a:pt x="55" y="58"/>
                    <a:pt x="54" y="59"/>
                  </a:cubicBezTo>
                  <a:cubicBezTo>
                    <a:pt x="54" y="56"/>
                    <a:pt x="54" y="54"/>
                    <a:pt x="54" y="51"/>
                  </a:cubicBezTo>
                  <a:cubicBezTo>
                    <a:pt x="55" y="51"/>
                    <a:pt x="55" y="51"/>
                    <a:pt x="55" y="51"/>
                  </a:cubicBezTo>
                  <a:cubicBezTo>
                    <a:pt x="55" y="53"/>
                    <a:pt x="55" y="55"/>
                    <a:pt x="55" y="57"/>
                  </a:cubicBezTo>
                  <a:cubicBezTo>
                    <a:pt x="55" y="57"/>
                    <a:pt x="55" y="57"/>
                    <a:pt x="55" y="57"/>
                  </a:cubicBezTo>
                  <a:cubicBezTo>
                    <a:pt x="56" y="58"/>
                    <a:pt x="56" y="57"/>
                    <a:pt x="56" y="57"/>
                  </a:cubicBezTo>
                  <a:cubicBezTo>
                    <a:pt x="56" y="55"/>
                    <a:pt x="56" y="53"/>
                    <a:pt x="56" y="51"/>
                  </a:cubicBezTo>
                  <a:cubicBezTo>
                    <a:pt x="56" y="50"/>
                    <a:pt x="57" y="50"/>
                    <a:pt x="57" y="50"/>
                  </a:cubicBezTo>
                  <a:cubicBezTo>
                    <a:pt x="57" y="50"/>
                    <a:pt x="57" y="51"/>
                    <a:pt x="57" y="51"/>
                  </a:cubicBezTo>
                  <a:cubicBezTo>
                    <a:pt x="57" y="53"/>
                    <a:pt x="57" y="55"/>
                    <a:pt x="57" y="57"/>
                  </a:cubicBezTo>
                  <a:close/>
                  <a:moveTo>
                    <a:pt x="59" y="56"/>
                  </a:moveTo>
                  <a:cubicBezTo>
                    <a:pt x="59" y="56"/>
                    <a:pt x="59" y="56"/>
                    <a:pt x="58" y="56"/>
                  </a:cubicBezTo>
                  <a:cubicBezTo>
                    <a:pt x="58" y="54"/>
                    <a:pt x="58" y="52"/>
                    <a:pt x="58" y="50"/>
                  </a:cubicBezTo>
                  <a:cubicBezTo>
                    <a:pt x="58" y="49"/>
                    <a:pt x="59" y="49"/>
                    <a:pt x="59" y="49"/>
                  </a:cubicBezTo>
                  <a:cubicBezTo>
                    <a:pt x="60" y="49"/>
                    <a:pt x="59" y="50"/>
                    <a:pt x="60" y="50"/>
                  </a:cubicBezTo>
                  <a:cubicBezTo>
                    <a:pt x="59" y="50"/>
                    <a:pt x="59" y="50"/>
                    <a:pt x="59" y="51"/>
                  </a:cubicBezTo>
                  <a:cubicBezTo>
                    <a:pt x="59" y="52"/>
                    <a:pt x="60" y="54"/>
                    <a:pt x="59" y="56"/>
                  </a:cubicBezTo>
                  <a:close/>
                  <a:moveTo>
                    <a:pt x="61" y="55"/>
                  </a:moveTo>
                  <a:cubicBezTo>
                    <a:pt x="61" y="55"/>
                    <a:pt x="61" y="56"/>
                    <a:pt x="60" y="56"/>
                  </a:cubicBezTo>
                  <a:cubicBezTo>
                    <a:pt x="61" y="53"/>
                    <a:pt x="60" y="51"/>
                    <a:pt x="60" y="49"/>
                  </a:cubicBezTo>
                  <a:cubicBezTo>
                    <a:pt x="60" y="48"/>
                    <a:pt x="61" y="48"/>
                    <a:pt x="62" y="48"/>
                  </a:cubicBezTo>
                  <a:cubicBezTo>
                    <a:pt x="62" y="50"/>
                    <a:pt x="61" y="53"/>
                    <a:pt x="61" y="55"/>
                  </a:cubicBezTo>
                  <a:close/>
                  <a:moveTo>
                    <a:pt x="62" y="54"/>
                  </a:moveTo>
                  <a:cubicBezTo>
                    <a:pt x="62" y="52"/>
                    <a:pt x="63" y="49"/>
                    <a:pt x="62" y="48"/>
                  </a:cubicBezTo>
                  <a:cubicBezTo>
                    <a:pt x="62" y="47"/>
                    <a:pt x="63" y="47"/>
                    <a:pt x="63" y="47"/>
                  </a:cubicBezTo>
                  <a:cubicBezTo>
                    <a:pt x="64" y="47"/>
                    <a:pt x="63" y="49"/>
                    <a:pt x="63" y="49"/>
                  </a:cubicBezTo>
                  <a:cubicBezTo>
                    <a:pt x="63" y="51"/>
                    <a:pt x="64" y="52"/>
                    <a:pt x="63" y="53"/>
                  </a:cubicBezTo>
                  <a:cubicBezTo>
                    <a:pt x="63" y="53"/>
                    <a:pt x="63" y="54"/>
                    <a:pt x="63" y="53"/>
                  </a:cubicBezTo>
                  <a:cubicBezTo>
                    <a:pt x="63" y="54"/>
                    <a:pt x="63" y="54"/>
                    <a:pt x="62" y="54"/>
                  </a:cubicBezTo>
                  <a:close/>
                  <a:moveTo>
                    <a:pt x="65" y="52"/>
                  </a:moveTo>
                  <a:cubicBezTo>
                    <a:pt x="65" y="52"/>
                    <a:pt x="65" y="53"/>
                    <a:pt x="64" y="53"/>
                  </a:cubicBezTo>
                  <a:cubicBezTo>
                    <a:pt x="64" y="51"/>
                    <a:pt x="64" y="48"/>
                    <a:pt x="64" y="46"/>
                  </a:cubicBezTo>
                  <a:cubicBezTo>
                    <a:pt x="65" y="46"/>
                    <a:pt x="65" y="46"/>
                    <a:pt x="66" y="46"/>
                  </a:cubicBezTo>
                  <a:cubicBezTo>
                    <a:pt x="66" y="48"/>
                    <a:pt x="66" y="51"/>
                    <a:pt x="65" y="52"/>
                  </a:cubicBezTo>
                  <a:close/>
                  <a:moveTo>
                    <a:pt x="73" y="47"/>
                  </a:moveTo>
                  <a:cubicBezTo>
                    <a:pt x="72" y="48"/>
                    <a:pt x="70" y="49"/>
                    <a:pt x="69" y="50"/>
                  </a:cubicBezTo>
                  <a:cubicBezTo>
                    <a:pt x="68" y="50"/>
                    <a:pt x="68" y="52"/>
                    <a:pt x="66" y="52"/>
                  </a:cubicBezTo>
                  <a:cubicBezTo>
                    <a:pt x="66" y="49"/>
                    <a:pt x="66" y="48"/>
                    <a:pt x="66" y="45"/>
                  </a:cubicBezTo>
                  <a:cubicBezTo>
                    <a:pt x="67" y="45"/>
                    <a:pt x="67" y="44"/>
                    <a:pt x="68" y="44"/>
                  </a:cubicBezTo>
                  <a:cubicBezTo>
                    <a:pt x="68" y="47"/>
                    <a:pt x="68" y="48"/>
                    <a:pt x="68" y="50"/>
                  </a:cubicBezTo>
                  <a:cubicBezTo>
                    <a:pt x="68" y="50"/>
                    <a:pt x="68" y="50"/>
                    <a:pt x="68" y="50"/>
                  </a:cubicBezTo>
                  <a:cubicBezTo>
                    <a:pt x="69" y="48"/>
                    <a:pt x="68" y="45"/>
                    <a:pt x="69" y="44"/>
                  </a:cubicBezTo>
                  <a:cubicBezTo>
                    <a:pt x="69" y="44"/>
                    <a:pt x="70" y="43"/>
                    <a:pt x="70" y="43"/>
                  </a:cubicBezTo>
                  <a:cubicBezTo>
                    <a:pt x="71" y="44"/>
                    <a:pt x="69" y="47"/>
                    <a:pt x="71" y="48"/>
                  </a:cubicBezTo>
                  <a:cubicBezTo>
                    <a:pt x="71" y="48"/>
                    <a:pt x="71" y="48"/>
                    <a:pt x="71" y="47"/>
                  </a:cubicBezTo>
                  <a:cubicBezTo>
                    <a:pt x="71" y="46"/>
                    <a:pt x="71" y="44"/>
                    <a:pt x="71" y="42"/>
                  </a:cubicBezTo>
                  <a:cubicBezTo>
                    <a:pt x="71" y="42"/>
                    <a:pt x="72" y="41"/>
                    <a:pt x="72" y="42"/>
                  </a:cubicBezTo>
                  <a:cubicBezTo>
                    <a:pt x="72" y="43"/>
                    <a:pt x="73" y="45"/>
                    <a:pt x="72" y="47"/>
                  </a:cubicBezTo>
                  <a:cubicBezTo>
                    <a:pt x="72" y="47"/>
                    <a:pt x="72" y="47"/>
                    <a:pt x="72" y="47"/>
                  </a:cubicBezTo>
                  <a:cubicBezTo>
                    <a:pt x="73" y="46"/>
                    <a:pt x="73" y="45"/>
                    <a:pt x="73" y="44"/>
                  </a:cubicBezTo>
                  <a:cubicBezTo>
                    <a:pt x="73" y="43"/>
                    <a:pt x="73" y="42"/>
                    <a:pt x="73" y="41"/>
                  </a:cubicBezTo>
                  <a:cubicBezTo>
                    <a:pt x="73" y="41"/>
                    <a:pt x="74" y="40"/>
                    <a:pt x="74" y="40"/>
                  </a:cubicBezTo>
                  <a:cubicBezTo>
                    <a:pt x="74" y="43"/>
                    <a:pt x="74" y="43"/>
                    <a:pt x="74" y="45"/>
                  </a:cubicBezTo>
                  <a:cubicBezTo>
                    <a:pt x="74" y="46"/>
                    <a:pt x="74" y="46"/>
                    <a:pt x="74" y="46"/>
                  </a:cubicBezTo>
                  <a:cubicBezTo>
                    <a:pt x="74" y="46"/>
                    <a:pt x="73" y="47"/>
                    <a:pt x="73" y="47"/>
                  </a:cubicBezTo>
                  <a:close/>
                  <a:moveTo>
                    <a:pt x="76" y="44"/>
                  </a:moveTo>
                  <a:cubicBezTo>
                    <a:pt x="76" y="44"/>
                    <a:pt x="76" y="45"/>
                    <a:pt x="75" y="45"/>
                  </a:cubicBezTo>
                  <a:cubicBezTo>
                    <a:pt x="75" y="43"/>
                    <a:pt x="75" y="42"/>
                    <a:pt x="75" y="39"/>
                  </a:cubicBezTo>
                  <a:cubicBezTo>
                    <a:pt x="75" y="39"/>
                    <a:pt x="76" y="38"/>
                    <a:pt x="76" y="39"/>
                  </a:cubicBezTo>
                  <a:cubicBezTo>
                    <a:pt x="76" y="41"/>
                    <a:pt x="76" y="42"/>
                    <a:pt x="76" y="44"/>
                  </a:cubicBezTo>
                  <a:close/>
                  <a:moveTo>
                    <a:pt x="77" y="43"/>
                  </a:moveTo>
                  <a:cubicBezTo>
                    <a:pt x="77" y="41"/>
                    <a:pt x="77" y="39"/>
                    <a:pt x="77" y="38"/>
                  </a:cubicBezTo>
                  <a:cubicBezTo>
                    <a:pt x="78" y="38"/>
                    <a:pt x="78" y="37"/>
                    <a:pt x="79" y="37"/>
                  </a:cubicBezTo>
                  <a:cubicBezTo>
                    <a:pt x="78" y="39"/>
                    <a:pt x="79" y="42"/>
                    <a:pt x="77" y="43"/>
                  </a:cubicBezTo>
                  <a:close/>
                  <a:moveTo>
                    <a:pt x="79" y="42"/>
                  </a:moveTo>
                  <a:cubicBezTo>
                    <a:pt x="79" y="40"/>
                    <a:pt x="79" y="38"/>
                    <a:pt x="79" y="36"/>
                  </a:cubicBezTo>
                  <a:cubicBezTo>
                    <a:pt x="80" y="36"/>
                    <a:pt x="80" y="35"/>
                    <a:pt x="81" y="35"/>
                  </a:cubicBezTo>
                  <a:cubicBezTo>
                    <a:pt x="81" y="37"/>
                    <a:pt x="81" y="40"/>
                    <a:pt x="79" y="42"/>
                  </a:cubicBezTo>
                  <a:close/>
                  <a:moveTo>
                    <a:pt x="82" y="40"/>
                  </a:moveTo>
                  <a:cubicBezTo>
                    <a:pt x="82" y="38"/>
                    <a:pt x="81" y="36"/>
                    <a:pt x="82" y="34"/>
                  </a:cubicBezTo>
                  <a:cubicBezTo>
                    <a:pt x="82" y="34"/>
                    <a:pt x="83" y="34"/>
                    <a:pt x="83" y="33"/>
                  </a:cubicBezTo>
                  <a:cubicBezTo>
                    <a:pt x="83" y="33"/>
                    <a:pt x="83" y="33"/>
                    <a:pt x="83" y="33"/>
                  </a:cubicBezTo>
                  <a:cubicBezTo>
                    <a:pt x="83" y="36"/>
                    <a:pt x="84" y="39"/>
                    <a:pt x="82" y="40"/>
                  </a:cubicBezTo>
                  <a:close/>
                  <a:moveTo>
                    <a:pt x="84" y="38"/>
                  </a:moveTo>
                  <a:cubicBezTo>
                    <a:pt x="84" y="35"/>
                    <a:pt x="84" y="34"/>
                    <a:pt x="84" y="32"/>
                  </a:cubicBezTo>
                  <a:cubicBezTo>
                    <a:pt x="84" y="32"/>
                    <a:pt x="85" y="31"/>
                    <a:pt x="86" y="31"/>
                  </a:cubicBezTo>
                  <a:cubicBezTo>
                    <a:pt x="86" y="32"/>
                    <a:pt x="85" y="34"/>
                    <a:pt x="85" y="35"/>
                  </a:cubicBezTo>
                  <a:cubicBezTo>
                    <a:pt x="85" y="36"/>
                    <a:pt x="85" y="36"/>
                    <a:pt x="86" y="36"/>
                  </a:cubicBezTo>
                  <a:cubicBezTo>
                    <a:pt x="85" y="36"/>
                    <a:pt x="85" y="37"/>
                    <a:pt x="84" y="38"/>
                  </a:cubicBezTo>
                  <a:close/>
                  <a:moveTo>
                    <a:pt x="87" y="34"/>
                  </a:moveTo>
                  <a:cubicBezTo>
                    <a:pt x="87" y="35"/>
                    <a:pt x="87" y="35"/>
                    <a:pt x="86" y="35"/>
                  </a:cubicBezTo>
                  <a:cubicBezTo>
                    <a:pt x="86" y="33"/>
                    <a:pt x="86" y="30"/>
                    <a:pt x="88" y="29"/>
                  </a:cubicBezTo>
                  <a:cubicBezTo>
                    <a:pt x="88" y="29"/>
                    <a:pt x="88" y="29"/>
                    <a:pt x="88" y="29"/>
                  </a:cubicBezTo>
                  <a:cubicBezTo>
                    <a:pt x="88" y="31"/>
                    <a:pt x="87" y="33"/>
                    <a:pt x="87" y="34"/>
                  </a:cubicBezTo>
                  <a:close/>
                  <a:moveTo>
                    <a:pt x="89" y="32"/>
                  </a:moveTo>
                  <a:cubicBezTo>
                    <a:pt x="89" y="32"/>
                    <a:pt x="89" y="33"/>
                    <a:pt x="88" y="33"/>
                  </a:cubicBezTo>
                  <a:cubicBezTo>
                    <a:pt x="89" y="31"/>
                    <a:pt x="88" y="29"/>
                    <a:pt x="89" y="28"/>
                  </a:cubicBezTo>
                  <a:cubicBezTo>
                    <a:pt x="90" y="29"/>
                    <a:pt x="89" y="31"/>
                    <a:pt x="89" y="32"/>
                  </a:cubicBezTo>
                  <a:close/>
                  <a:moveTo>
                    <a:pt x="94" y="19"/>
                  </a:moveTo>
                  <a:cubicBezTo>
                    <a:pt x="93" y="19"/>
                    <a:pt x="93" y="18"/>
                    <a:pt x="92" y="18"/>
                  </a:cubicBezTo>
                  <a:cubicBezTo>
                    <a:pt x="92" y="18"/>
                    <a:pt x="92" y="17"/>
                    <a:pt x="93" y="16"/>
                  </a:cubicBezTo>
                  <a:cubicBezTo>
                    <a:pt x="93" y="16"/>
                    <a:pt x="93" y="17"/>
                    <a:pt x="93" y="18"/>
                  </a:cubicBezTo>
                  <a:cubicBezTo>
                    <a:pt x="93" y="18"/>
                    <a:pt x="93" y="18"/>
                    <a:pt x="93" y="18"/>
                  </a:cubicBezTo>
                  <a:cubicBezTo>
                    <a:pt x="95" y="18"/>
                    <a:pt x="93" y="15"/>
                    <a:pt x="94" y="15"/>
                  </a:cubicBezTo>
                  <a:cubicBezTo>
                    <a:pt x="94" y="16"/>
                    <a:pt x="95" y="18"/>
                    <a:pt x="94" y="19"/>
                  </a:cubicBezTo>
                  <a:close/>
                  <a:moveTo>
                    <a:pt x="90" y="31"/>
                  </a:moveTo>
                  <a:cubicBezTo>
                    <a:pt x="90" y="29"/>
                    <a:pt x="89" y="27"/>
                    <a:pt x="91" y="25"/>
                  </a:cubicBezTo>
                  <a:cubicBezTo>
                    <a:pt x="92" y="26"/>
                    <a:pt x="91" y="27"/>
                    <a:pt x="91" y="27"/>
                  </a:cubicBezTo>
                  <a:cubicBezTo>
                    <a:pt x="91" y="28"/>
                    <a:pt x="91" y="30"/>
                    <a:pt x="90" y="31"/>
                  </a:cubicBezTo>
                  <a:close/>
                  <a:moveTo>
                    <a:pt x="92" y="29"/>
                  </a:moveTo>
                  <a:cubicBezTo>
                    <a:pt x="92" y="27"/>
                    <a:pt x="91" y="25"/>
                    <a:pt x="93" y="24"/>
                  </a:cubicBezTo>
                  <a:cubicBezTo>
                    <a:pt x="93" y="25"/>
                    <a:pt x="93" y="28"/>
                    <a:pt x="92" y="29"/>
                  </a:cubicBezTo>
                  <a:close/>
                  <a:moveTo>
                    <a:pt x="93" y="27"/>
                  </a:moveTo>
                  <a:cubicBezTo>
                    <a:pt x="93" y="25"/>
                    <a:pt x="93" y="22"/>
                    <a:pt x="95" y="22"/>
                  </a:cubicBezTo>
                  <a:cubicBezTo>
                    <a:pt x="94" y="24"/>
                    <a:pt x="95" y="26"/>
                    <a:pt x="93" y="27"/>
                  </a:cubicBezTo>
                  <a:close/>
                  <a:moveTo>
                    <a:pt x="96" y="24"/>
                  </a:moveTo>
                  <a:cubicBezTo>
                    <a:pt x="96" y="24"/>
                    <a:pt x="95" y="25"/>
                    <a:pt x="95" y="25"/>
                  </a:cubicBezTo>
                  <a:cubicBezTo>
                    <a:pt x="95" y="23"/>
                    <a:pt x="95" y="21"/>
                    <a:pt x="96" y="20"/>
                  </a:cubicBezTo>
                  <a:cubicBezTo>
                    <a:pt x="97" y="21"/>
                    <a:pt x="95" y="23"/>
                    <a:pt x="96" y="24"/>
                  </a:cubicBezTo>
                  <a:close/>
                  <a:moveTo>
                    <a:pt x="95" y="19"/>
                  </a:moveTo>
                  <a:cubicBezTo>
                    <a:pt x="95" y="17"/>
                    <a:pt x="95" y="16"/>
                    <a:pt x="95" y="14"/>
                  </a:cubicBezTo>
                  <a:cubicBezTo>
                    <a:pt x="96" y="16"/>
                    <a:pt x="96" y="17"/>
                    <a:pt x="96" y="19"/>
                  </a:cubicBezTo>
                  <a:cubicBezTo>
                    <a:pt x="96" y="19"/>
                    <a:pt x="95" y="19"/>
                    <a:pt x="95" y="19"/>
                  </a:cubicBezTo>
                  <a:close/>
                  <a:moveTo>
                    <a:pt x="98" y="21"/>
                  </a:moveTo>
                  <a:cubicBezTo>
                    <a:pt x="97" y="21"/>
                    <a:pt x="98" y="23"/>
                    <a:pt x="97" y="23"/>
                  </a:cubicBezTo>
                  <a:cubicBezTo>
                    <a:pt x="96" y="20"/>
                    <a:pt x="96" y="17"/>
                    <a:pt x="96" y="14"/>
                  </a:cubicBezTo>
                  <a:cubicBezTo>
                    <a:pt x="97" y="14"/>
                    <a:pt x="97" y="14"/>
                    <a:pt x="97" y="13"/>
                  </a:cubicBezTo>
                  <a:cubicBezTo>
                    <a:pt x="98" y="14"/>
                    <a:pt x="97" y="15"/>
                    <a:pt x="98" y="16"/>
                  </a:cubicBezTo>
                  <a:cubicBezTo>
                    <a:pt x="98" y="16"/>
                    <a:pt x="98" y="16"/>
                    <a:pt x="98" y="16"/>
                  </a:cubicBezTo>
                  <a:cubicBezTo>
                    <a:pt x="98" y="17"/>
                    <a:pt x="98" y="17"/>
                    <a:pt x="98" y="17"/>
                  </a:cubicBezTo>
                  <a:cubicBezTo>
                    <a:pt x="98" y="18"/>
                    <a:pt x="98" y="19"/>
                    <a:pt x="98" y="21"/>
                  </a:cubicBezTo>
                  <a:close/>
                  <a:moveTo>
                    <a:pt x="98" y="23"/>
                  </a:moveTo>
                  <a:cubicBezTo>
                    <a:pt x="98" y="23"/>
                    <a:pt x="98" y="23"/>
                    <a:pt x="98" y="23"/>
                  </a:cubicBezTo>
                  <a:cubicBezTo>
                    <a:pt x="99" y="23"/>
                    <a:pt x="98" y="23"/>
                    <a:pt x="98" y="23"/>
                  </a:cubicBezTo>
                  <a:close/>
                  <a:moveTo>
                    <a:pt x="98" y="22"/>
                  </a:moveTo>
                  <a:cubicBezTo>
                    <a:pt x="98" y="19"/>
                    <a:pt x="99" y="16"/>
                    <a:pt x="98" y="13"/>
                  </a:cubicBezTo>
                  <a:cubicBezTo>
                    <a:pt x="98" y="13"/>
                    <a:pt x="98" y="14"/>
                    <a:pt x="98" y="13"/>
                  </a:cubicBezTo>
                  <a:cubicBezTo>
                    <a:pt x="98" y="13"/>
                    <a:pt x="99" y="13"/>
                    <a:pt x="99" y="12"/>
                  </a:cubicBezTo>
                  <a:cubicBezTo>
                    <a:pt x="100" y="15"/>
                    <a:pt x="99" y="20"/>
                    <a:pt x="100" y="24"/>
                  </a:cubicBezTo>
                  <a:cubicBezTo>
                    <a:pt x="99" y="23"/>
                    <a:pt x="100" y="22"/>
                    <a:pt x="98" y="22"/>
                  </a:cubicBezTo>
                  <a:close/>
                  <a:moveTo>
                    <a:pt x="101" y="27"/>
                  </a:moveTo>
                  <a:cubicBezTo>
                    <a:pt x="100" y="22"/>
                    <a:pt x="100" y="18"/>
                    <a:pt x="100" y="12"/>
                  </a:cubicBezTo>
                  <a:cubicBezTo>
                    <a:pt x="100" y="12"/>
                    <a:pt x="100" y="11"/>
                    <a:pt x="100" y="11"/>
                  </a:cubicBezTo>
                  <a:cubicBezTo>
                    <a:pt x="101" y="12"/>
                    <a:pt x="100" y="14"/>
                    <a:pt x="101" y="14"/>
                  </a:cubicBezTo>
                  <a:cubicBezTo>
                    <a:pt x="101" y="16"/>
                    <a:pt x="102" y="17"/>
                    <a:pt x="101" y="18"/>
                  </a:cubicBezTo>
                  <a:cubicBezTo>
                    <a:pt x="101" y="19"/>
                    <a:pt x="101" y="19"/>
                    <a:pt x="101" y="19"/>
                  </a:cubicBezTo>
                  <a:cubicBezTo>
                    <a:pt x="101" y="19"/>
                    <a:pt x="101" y="19"/>
                    <a:pt x="101" y="19"/>
                  </a:cubicBezTo>
                  <a:cubicBezTo>
                    <a:pt x="102" y="21"/>
                    <a:pt x="101" y="23"/>
                    <a:pt x="101" y="25"/>
                  </a:cubicBezTo>
                  <a:cubicBezTo>
                    <a:pt x="101" y="25"/>
                    <a:pt x="101" y="26"/>
                    <a:pt x="102" y="26"/>
                  </a:cubicBezTo>
                  <a:cubicBezTo>
                    <a:pt x="101" y="26"/>
                    <a:pt x="101" y="27"/>
                    <a:pt x="101" y="27"/>
                  </a:cubicBezTo>
                  <a:close/>
                  <a:moveTo>
                    <a:pt x="102" y="24"/>
                  </a:moveTo>
                  <a:cubicBezTo>
                    <a:pt x="102" y="20"/>
                    <a:pt x="101" y="17"/>
                    <a:pt x="102" y="13"/>
                  </a:cubicBezTo>
                  <a:cubicBezTo>
                    <a:pt x="101" y="13"/>
                    <a:pt x="102" y="12"/>
                    <a:pt x="101" y="12"/>
                  </a:cubicBezTo>
                  <a:cubicBezTo>
                    <a:pt x="102" y="12"/>
                    <a:pt x="101" y="10"/>
                    <a:pt x="102" y="10"/>
                  </a:cubicBezTo>
                  <a:cubicBezTo>
                    <a:pt x="102" y="11"/>
                    <a:pt x="102" y="11"/>
                    <a:pt x="102" y="12"/>
                  </a:cubicBezTo>
                  <a:cubicBezTo>
                    <a:pt x="103" y="12"/>
                    <a:pt x="102" y="14"/>
                    <a:pt x="103" y="14"/>
                  </a:cubicBezTo>
                  <a:cubicBezTo>
                    <a:pt x="103" y="14"/>
                    <a:pt x="103" y="14"/>
                    <a:pt x="103" y="14"/>
                  </a:cubicBezTo>
                  <a:cubicBezTo>
                    <a:pt x="103" y="15"/>
                    <a:pt x="103" y="16"/>
                    <a:pt x="103" y="17"/>
                  </a:cubicBezTo>
                  <a:cubicBezTo>
                    <a:pt x="103" y="17"/>
                    <a:pt x="103" y="17"/>
                    <a:pt x="103" y="17"/>
                  </a:cubicBezTo>
                  <a:cubicBezTo>
                    <a:pt x="103" y="19"/>
                    <a:pt x="104" y="22"/>
                    <a:pt x="102" y="24"/>
                  </a:cubicBezTo>
                  <a:close/>
                  <a:moveTo>
                    <a:pt x="104" y="21"/>
                  </a:moveTo>
                  <a:cubicBezTo>
                    <a:pt x="103" y="19"/>
                    <a:pt x="103" y="17"/>
                    <a:pt x="103" y="16"/>
                  </a:cubicBezTo>
                  <a:cubicBezTo>
                    <a:pt x="103" y="14"/>
                    <a:pt x="103" y="12"/>
                    <a:pt x="103" y="9"/>
                  </a:cubicBezTo>
                  <a:cubicBezTo>
                    <a:pt x="103" y="9"/>
                    <a:pt x="104" y="9"/>
                    <a:pt x="104" y="9"/>
                  </a:cubicBezTo>
                  <a:cubicBezTo>
                    <a:pt x="104" y="9"/>
                    <a:pt x="104" y="10"/>
                    <a:pt x="104" y="10"/>
                  </a:cubicBezTo>
                  <a:cubicBezTo>
                    <a:pt x="104" y="13"/>
                    <a:pt x="106" y="18"/>
                    <a:pt x="104" y="21"/>
                  </a:cubicBezTo>
                  <a:close/>
                  <a:moveTo>
                    <a:pt x="106" y="16"/>
                  </a:moveTo>
                  <a:cubicBezTo>
                    <a:pt x="105" y="14"/>
                    <a:pt x="105" y="11"/>
                    <a:pt x="104" y="8"/>
                  </a:cubicBezTo>
                  <a:cubicBezTo>
                    <a:pt x="105" y="8"/>
                    <a:pt x="105" y="8"/>
                    <a:pt x="106" y="7"/>
                  </a:cubicBezTo>
                  <a:cubicBezTo>
                    <a:pt x="106" y="7"/>
                    <a:pt x="106" y="8"/>
                    <a:pt x="106" y="9"/>
                  </a:cubicBezTo>
                  <a:cubicBezTo>
                    <a:pt x="106" y="9"/>
                    <a:pt x="106" y="9"/>
                    <a:pt x="106" y="10"/>
                  </a:cubicBezTo>
                  <a:cubicBezTo>
                    <a:pt x="106" y="10"/>
                    <a:pt x="106" y="11"/>
                    <a:pt x="106" y="11"/>
                  </a:cubicBezTo>
                  <a:cubicBezTo>
                    <a:pt x="106" y="12"/>
                    <a:pt x="107" y="15"/>
                    <a:pt x="106" y="16"/>
                  </a:cubicBezTo>
                  <a:close/>
                  <a:moveTo>
                    <a:pt x="108" y="11"/>
                  </a:moveTo>
                  <a:cubicBezTo>
                    <a:pt x="108" y="12"/>
                    <a:pt x="107" y="12"/>
                    <a:pt x="107" y="12"/>
                  </a:cubicBezTo>
                  <a:cubicBezTo>
                    <a:pt x="106" y="11"/>
                    <a:pt x="107" y="9"/>
                    <a:pt x="107" y="7"/>
                  </a:cubicBezTo>
                  <a:cubicBezTo>
                    <a:pt x="107" y="6"/>
                    <a:pt x="107" y="6"/>
                    <a:pt x="108" y="5"/>
                  </a:cubicBezTo>
                  <a:cubicBezTo>
                    <a:pt x="108" y="7"/>
                    <a:pt x="108" y="8"/>
                    <a:pt x="108" y="9"/>
                  </a:cubicBezTo>
                  <a:cubicBezTo>
                    <a:pt x="108" y="10"/>
                    <a:pt x="107" y="9"/>
                    <a:pt x="107" y="10"/>
                  </a:cubicBezTo>
                  <a:cubicBezTo>
                    <a:pt x="107" y="10"/>
                    <a:pt x="108" y="11"/>
                    <a:pt x="108" y="11"/>
                  </a:cubicBezTo>
                  <a:close/>
                  <a:moveTo>
                    <a:pt x="109" y="9"/>
                  </a:moveTo>
                  <a:cubicBezTo>
                    <a:pt x="109" y="7"/>
                    <a:pt x="108" y="6"/>
                    <a:pt x="109" y="4"/>
                  </a:cubicBezTo>
                  <a:cubicBezTo>
                    <a:pt x="110" y="5"/>
                    <a:pt x="108" y="7"/>
                    <a:pt x="109" y="7"/>
                  </a:cubicBezTo>
                  <a:cubicBezTo>
                    <a:pt x="109" y="8"/>
                    <a:pt x="109" y="9"/>
                    <a:pt x="109" y="9"/>
                  </a:cubicBezTo>
                  <a:close/>
                  <a:moveTo>
                    <a:pt x="110" y="6"/>
                  </a:moveTo>
                  <a:cubicBezTo>
                    <a:pt x="109" y="5"/>
                    <a:pt x="110" y="4"/>
                    <a:pt x="110" y="4"/>
                  </a:cubicBezTo>
                  <a:cubicBezTo>
                    <a:pt x="110" y="3"/>
                    <a:pt x="110" y="3"/>
                    <a:pt x="111" y="3"/>
                  </a:cubicBezTo>
                  <a:cubicBezTo>
                    <a:pt x="111" y="4"/>
                    <a:pt x="110" y="5"/>
                    <a:pt x="110"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4"/>
            <p:cNvSpPr>
              <a:spLocks noEditPoints="1"/>
            </p:cNvSpPr>
            <p:nvPr/>
          </p:nvSpPr>
          <p:spPr bwMode="auto">
            <a:xfrm>
              <a:off x="4451350" y="511175"/>
              <a:ext cx="3092450" cy="2387601"/>
            </a:xfrm>
            <a:custGeom>
              <a:avLst/>
              <a:gdLst>
                <a:gd name="T0" fmla="*/ 135 w 155"/>
                <a:gd name="T1" fmla="*/ 101 h 119"/>
                <a:gd name="T2" fmla="*/ 134 w 155"/>
                <a:gd name="T3" fmla="*/ 50 h 119"/>
                <a:gd name="T4" fmla="*/ 121 w 155"/>
                <a:gd name="T5" fmla="*/ 96 h 119"/>
                <a:gd name="T6" fmla="*/ 106 w 155"/>
                <a:gd name="T7" fmla="*/ 70 h 119"/>
                <a:gd name="T8" fmla="*/ 93 w 155"/>
                <a:gd name="T9" fmla="*/ 113 h 119"/>
                <a:gd name="T10" fmla="*/ 78 w 155"/>
                <a:gd name="T11" fmla="*/ 84 h 119"/>
                <a:gd name="T12" fmla="*/ 71 w 155"/>
                <a:gd name="T13" fmla="*/ 106 h 119"/>
                <a:gd name="T14" fmla="*/ 46 w 155"/>
                <a:gd name="T15" fmla="*/ 101 h 119"/>
                <a:gd name="T16" fmla="*/ 11 w 155"/>
                <a:gd name="T17" fmla="*/ 113 h 119"/>
                <a:gd name="T18" fmla="*/ 10 w 155"/>
                <a:gd name="T19" fmla="*/ 39 h 119"/>
                <a:gd name="T20" fmla="*/ 10 w 155"/>
                <a:gd name="T21" fmla="*/ 0 h 119"/>
                <a:gd name="T22" fmla="*/ 9 w 155"/>
                <a:gd name="T23" fmla="*/ 35 h 119"/>
                <a:gd name="T24" fmla="*/ 1 w 155"/>
                <a:gd name="T25" fmla="*/ 114 h 119"/>
                <a:gd name="T26" fmla="*/ 37 w 155"/>
                <a:gd name="T27" fmla="*/ 115 h 119"/>
                <a:gd name="T28" fmla="*/ 116 w 155"/>
                <a:gd name="T29" fmla="*/ 114 h 119"/>
                <a:gd name="T30" fmla="*/ 155 w 155"/>
                <a:gd name="T31" fmla="*/ 113 h 119"/>
                <a:gd name="T32" fmla="*/ 18 w 155"/>
                <a:gd name="T33" fmla="*/ 113 h 119"/>
                <a:gd name="T34" fmla="*/ 25 w 155"/>
                <a:gd name="T35" fmla="*/ 108 h 119"/>
                <a:gd name="T36" fmla="*/ 38 w 155"/>
                <a:gd name="T37" fmla="*/ 103 h 119"/>
                <a:gd name="T38" fmla="*/ 41 w 155"/>
                <a:gd name="T39" fmla="*/ 108 h 119"/>
                <a:gd name="T40" fmla="*/ 47 w 155"/>
                <a:gd name="T41" fmla="*/ 103 h 119"/>
                <a:gd name="T42" fmla="*/ 42 w 155"/>
                <a:gd name="T43" fmla="*/ 113 h 119"/>
                <a:gd name="T44" fmla="*/ 62 w 155"/>
                <a:gd name="T45" fmla="*/ 96 h 119"/>
                <a:gd name="T46" fmla="*/ 59 w 155"/>
                <a:gd name="T47" fmla="*/ 105 h 119"/>
                <a:gd name="T48" fmla="*/ 66 w 155"/>
                <a:gd name="T49" fmla="*/ 103 h 119"/>
                <a:gd name="T50" fmla="*/ 69 w 155"/>
                <a:gd name="T51" fmla="*/ 110 h 119"/>
                <a:gd name="T52" fmla="*/ 69 w 155"/>
                <a:gd name="T53" fmla="*/ 105 h 119"/>
                <a:gd name="T54" fmla="*/ 62 w 155"/>
                <a:gd name="T55" fmla="*/ 109 h 119"/>
                <a:gd name="T56" fmla="*/ 81 w 155"/>
                <a:gd name="T57" fmla="*/ 89 h 119"/>
                <a:gd name="T58" fmla="*/ 80 w 155"/>
                <a:gd name="T59" fmla="*/ 84 h 119"/>
                <a:gd name="T60" fmla="*/ 91 w 155"/>
                <a:gd name="T61" fmla="*/ 87 h 119"/>
                <a:gd name="T62" fmla="*/ 87 w 155"/>
                <a:gd name="T63" fmla="*/ 93 h 119"/>
                <a:gd name="T64" fmla="*/ 85 w 155"/>
                <a:gd name="T65" fmla="*/ 112 h 119"/>
                <a:gd name="T66" fmla="*/ 87 w 155"/>
                <a:gd name="T67" fmla="*/ 104 h 119"/>
                <a:gd name="T68" fmla="*/ 80 w 155"/>
                <a:gd name="T69" fmla="*/ 111 h 119"/>
                <a:gd name="T70" fmla="*/ 99 w 155"/>
                <a:gd name="T71" fmla="*/ 113 h 119"/>
                <a:gd name="T72" fmla="*/ 109 w 155"/>
                <a:gd name="T73" fmla="*/ 92 h 119"/>
                <a:gd name="T74" fmla="*/ 101 w 155"/>
                <a:gd name="T75" fmla="*/ 97 h 119"/>
                <a:gd name="T76" fmla="*/ 101 w 155"/>
                <a:gd name="T77" fmla="*/ 73 h 119"/>
                <a:gd name="T78" fmla="*/ 104 w 155"/>
                <a:gd name="T79" fmla="*/ 79 h 119"/>
                <a:gd name="T80" fmla="*/ 105 w 155"/>
                <a:gd name="T81" fmla="*/ 85 h 119"/>
                <a:gd name="T82" fmla="*/ 112 w 155"/>
                <a:gd name="T83" fmla="*/ 89 h 119"/>
                <a:gd name="T84" fmla="*/ 101 w 155"/>
                <a:gd name="T85" fmla="*/ 113 h 119"/>
                <a:gd name="T86" fmla="*/ 103 w 155"/>
                <a:gd name="T87" fmla="*/ 112 h 119"/>
                <a:gd name="T88" fmla="*/ 104 w 155"/>
                <a:gd name="T89" fmla="*/ 112 h 119"/>
                <a:gd name="T90" fmla="*/ 124 w 155"/>
                <a:gd name="T91" fmla="*/ 51 h 119"/>
                <a:gd name="T92" fmla="*/ 122 w 155"/>
                <a:gd name="T93" fmla="*/ 57 h 119"/>
                <a:gd name="T94" fmla="*/ 132 w 155"/>
                <a:gd name="T95" fmla="*/ 57 h 119"/>
                <a:gd name="T96" fmla="*/ 127 w 155"/>
                <a:gd name="T97" fmla="*/ 67 h 119"/>
                <a:gd name="T98" fmla="*/ 127 w 155"/>
                <a:gd name="T99" fmla="*/ 73 h 119"/>
                <a:gd name="T100" fmla="*/ 129 w 155"/>
                <a:gd name="T101" fmla="*/ 72 h 119"/>
                <a:gd name="T102" fmla="*/ 124 w 155"/>
                <a:gd name="T103" fmla="*/ 87 h 119"/>
                <a:gd name="T104" fmla="*/ 122 w 155"/>
                <a:gd name="T105" fmla="*/ 86 h 119"/>
                <a:gd name="T106" fmla="*/ 127 w 155"/>
                <a:gd name="T107" fmla="*/ 95 h 119"/>
                <a:gd name="T108" fmla="*/ 128 w 155"/>
                <a:gd name="T109" fmla="*/ 94 h 119"/>
                <a:gd name="T110" fmla="*/ 125 w 155"/>
                <a:gd name="T111" fmla="*/ 112 h 119"/>
                <a:gd name="T112" fmla="*/ 129 w 155"/>
                <a:gd name="T113" fmla="*/ 106 h 119"/>
                <a:gd name="T114" fmla="*/ 126 w 155"/>
                <a:gd name="T115" fmla="*/ 112 h 119"/>
                <a:gd name="T116" fmla="*/ 134 w 155"/>
                <a:gd name="T117"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19">
                  <a:moveTo>
                    <a:pt x="153" y="112"/>
                  </a:moveTo>
                  <a:cubicBezTo>
                    <a:pt x="152" y="113"/>
                    <a:pt x="152" y="112"/>
                    <a:pt x="151" y="112"/>
                  </a:cubicBezTo>
                  <a:cubicBezTo>
                    <a:pt x="150" y="112"/>
                    <a:pt x="149" y="112"/>
                    <a:pt x="148" y="112"/>
                  </a:cubicBezTo>
                  <a:cubicBezTo>
                    <a:pt x="146" y="112"/>
                    <a:pt x="144" y="111"/>
                    <a:pt x="142" y="111"/>
                  </a:cubicBezTo>
                  <a:cubicBezTo>
                    <a:pt x="141" y="111"/>
                    <a:pt x="140" y="110"/>
                    <a:pt x="139" y="110"/>
                  </a:cubicBezTo>
                  <a:cubicBezTo>
                    <a:pt x="138" y="110"/>
                    <a:pt x="137" y="109"/>
                    <a:pt x="136" y="110"/>
                  </a:cubicBezTo>
                  <a:cubicBezTo>
                    <a:pt x="136" y="111"/>
                    <a:pt x="137" y="111"/>
                    <a:pt x="137" y="112"/>
                  </a:cubicBezTo>
                  <a:cubicBezTo>
                    <a:pt x="136" y="112"/>
                    <a:pt x="136" y="112"/>
                    <a:pt x="135" y="112"/>
                  </a:cubicBezTo>
                  <a:cubicBezTo>
                    <a:pt x="135" y="108"/>
                    <a:pt x="135" y="105"/>
                    <a:pt x="135" y="101"/>
                  </a:cubicBezTo>
                  <a:cubicBezTo>
                    <a:pt x="136" y="94"/>
                    <a:pt x="135" y="88"/>
                    <a:pt x="135" y="81"/>
                  </a:cubicBezTo>
                  <a:cubicBezTo>
                    <a:pt x="135" y="80"/>
                    <a:pt x="135" y="80"/>
                    <a:pt x="135" y="79"/>
                  </a:cubicBezTo>
                  <a:cubicBezTo>
                    <a:pt x="135" y="79"/>
                    <a:pt x="135" y="78"/>
                    <a:pt x="135" y="78"/>
                  </a:cubicBezTo>
                  <a:cubicBezTo>
                    <a:pt x="136" y="75"/>
                    <a:pt x="135" y="71"/>
                    <a:pt x="136" y="68"/>
                  </a:cubicBezTo>
                  <a:cubicBezTo>
                    <a:pt x="135" y="66"/>
                    <a:pt x="135" y="64"/>
                    <a:pt x="135" y="62"/>
                  </a:cubicBezTo>
                  <a:cubicBezTo>
                    <a:pt x="135" y="62"/>
                    <a:pt x="135" y="61"/>
                    <a:pt x="135" y="61"/>
                  </a:cubicBezTo>
                  <a:cubicBezTo>
                    <a:pt x="135" y="61"/>
                    <a:pt x="135" y="60"/>
                    <a:pt x="135" y="60"/>
                  </a:cubicBezTo>
                  <a:cubicBezTo>
                    <a:pt x="135" y="57"/>
                    <a:pt x="135" y="54"/>
                    <a:pt x="135" y="50"/>
                  </a:cubicBezTo>
                  <a:cubicBezTo>
                    <a:pt x="135" y="50"/>
                    <a:pt x="134" y="50"/>
                    <a:pt x="134" y="50"/>
                  </a:cubicBezTo>
                  <a:cubicBezTo>
                    <a:pt x="134" y="50"/>
                    <a:pt x="134" y="50"/>
                    <a:pt x="134" y="49"/>
                  </a:cubicBezTo>
                  <a:cubicBezTo>
                    <a:pt x="134" y="49"/>
                    <a:pt x="133" y="49"/>
                    <a:pt x="133" y="49"/>
                  </a:cubicBezTo>
                  <a:cubicBezTo>
                    <a:pt x="130" y="49"/>
                    <a:pt x="127" y="49"/>
                    <a:pt x="124" y="49"/>
                  </a:cubicBezTo>
                  <a:cubicBezTo>
                    <a:pt x="122" y="49"/>
                    <a:pt x="120" y="49"/>
                    <a:pt x="119" y="50"/>
                  </a:cubicBezTo>
                  <a:cubicBezTo>
                    <a:pt x="119" y="50"/>
                    <a:pt x="120" y="50"/>
                    <a:pt x="120" y="51"/>
                  </a:cubicBezTo>
                  <a:cubicBezTo>
                    <a:pt x="119" y="55"/>
                    <a:pt x="120" y="59"/>
                    <a:pt x="120" y="63"/>
                  </a:cubicBezTo>
                  <a:cubicBezTo>
                    <a:pt x="120" y="65"/>
                    <a:pt x="120" y="67"/>
                    <a:pt x="120" y="70"/>
                  </a:cubicBezTo>
                  <a:cubicBezTo>
                    <a:pt x="120" y="74"/>
                    <a:pt x="120" y="78"/>
                    <a:pt x="120" y="82"/>
                  </a:cubicBezTo>
                  <a:cubicBezTo>
                    <a:pt x="120" y="86"/>
                    <a:pt x="120" y="91"/>
                    <a:pt x="121" y="96"/>
                  </a:cubicBezTo>
                  <a:cubicBezTo>
                    <a:pt x="121" y="97"/>
                    <a:pt x="120" y="99"/>
                    <a:pt x="120" y="100"/>
                  </a:cubicBezTo>
                  <a:cubicBezTo>
                    <a:pt x="120" y="105"/>
                    <a:pt x="120" y="108"/>
                    <a:pt x="120" y="112"/>
                  </a:cubicBezTo>
                  <a:cubicBezTo>
                    <a:pt x="119" y="112"/>
                    <a:pt x="117" y="112"/>
                    <a:pt x="115" y="112"/>
                  </a:cubicBezTo>
                  <a:cubicBezTo>
                    <a:pt x="115" y="108"/>
                    <a:pt x="115" y="101"/>
                    <a:pt x="114" y="96"/>
                  </a:cubicBezTo>
                  <a:cubicBezTo>
                    <a:pt x="115" y="93"/>
                    <a:pt x="114" y="91"/>
                    <a:pt x="115" y="89"/>
                  </a:cubicBezTo>
                  <a:cubicBezTo>
                    <a:pt x="114" y="84"/>
                    <a:pt x="114" y="78"/>
                    <a:pt x="114" y="74"/>
                  </a:cubicBezTo>
                  <a:cubicBezTo>
                    <a:pt x="113" y="73"/>
                    <a:pt x="114" y="71"/>
                    <a:pt x="114" y="70"/>
                  </a:cubicBezTo>
                  <a:cubicBezTo>
                    <a:pt x="112" y="69"/>
                    <a:pt x="111" y="70"/>
                    <a:pt x="109" y="70"/>
                  </a:cubicBezTo>
                  <a:cubicBezTo>
                    <a:pt x="108" y="70"/>
                    <a:pt x="107" y="70"/>
                    <a:pt x="106" y="70"/>
                  </a:cubicBezTo>
                  <a:cubicBezTo>
                    <a:pt x="104" y="70"/>
                    <a:pt x="102" y="71"/>
                    <a:pt x="100" y="71"/>
                  </a:cubicBezTo>
                  <a:cubicBezTo>
                    <a:pt x="100" y="71"/>
                    <a:pt x="99" y="71"/>
                    <a:pt x="99" y="71"/>
                  </a:cubicBezTo>
                  <a:cubicBezTo>
                    <a:pt x="98" y="72"/>
                    <a:pt x="98" y="73"/>
                    <a:pt x="98" y="73"/>
                  </a:cubicBezTo>
                  <a:cubicBezTo>
                    <a:pt x="98" y="77"/>
                    <a:pt x="98" y="80"/>
                    <a:pt x="98" y="83"/>
                  </a:cubicBezTo>
                  <a:cubicBezTo>
                    <a:pt x="98" y="84"/>
                    <a:pt x="98" y="85"/>
                    <a:pt x="98" y="86"/>
                  </a:cubicBezTo>
                  <a:cubicBezTo>
                    <a:pt x="98" y="87"/>
                    <a:pt x="99" y="88"/>
                    <a:pt x="99" y="89"/>
                  </a:cubicBezTo>
                  <a:cubicBezTo>
                    <a:pt x="99" y="93"/>
                    <a:pt x="99" y="97"/>
                    <a:pt x="99" y="102"/>
                  </a:cubicBezTo>
                  <a:cubicBezTo>
                    <a:pt x="99" y="105"/>
                    <a:pt x="98" y="109"/>
                    <a:pt x="98" y="113"/>
                  </a:cubicBezTo>
                  <a:cubicBezTo>
                    <a:pt x="96" y="113"/>
                    <a:pt x="94" y="113"/>
                    <a:pt x="93" y="113"/>
                  </a:cubicBezTo>
                  <a:cubicBezTo>
                    <a:pt x="93" y="108"/>
                    <a:pt x="93" y="103"/>
                    <a:pt x="93" y="97"/>
                  </a:cubicBezTo>
                  <a:cubicBezTo>
                    <a:pt x="93" y="97"/>
                    <a:pt x="92" y="98"/>
                    <a:pt x="92" y="97"/>
                  </a:cubicBezTo>
                  <a:cubicBezTo>
                    <a:pt x="93" y="96"/>
                    <a:pt x="93" y="95"/>
                    <a:pt x="92" y="94"/>
                  </a:cubicBezTo>
                  <a:cubicBezTo>
                    <a:pt x="92" y="94"/>
                    <a:pt x="92" y="94"/>
                    <a:pt x="92" y="93"/>
                  </a:cubicBezTo>
                  <a:cubicBezTo>
                    <a:pt x="92" y="92"/>
                    <a:pt x="92" y="90"/>
                    <a:pt x="92" y="88"/>
                  </a:cubicBezTo>
                  <a:cubicBezTo>
                    <a:pt x="92" y="86"/>
                    <a:pt x="93" y="83"/>
                    <a:pt x="92" y="82"/>
                  </a:cubicBezTo>
                  <a:cubicBezTo>
                    <a:pt x="90" y="82"/>
                    <a:pt x="88" y="82"/>
                    <a:pt x="87" y="82"/>
                  </a:cubicBezTo>
                  <a:cubicBezTo>
                    <a:pt x="84" y="81"/>
                    <a:pt x="81" y="82"/>
                    <a:pt x="79" y="82"/>
                  </a:cubicBezTo>
                  <a:cubicBezTo>
                    <a:pt x="78" y="83"/>
                    <a:pt x="78" y="83"/>
                    <a:pt x="78" y="84"/>
                  </a:cubicBezTo>
                  <a:cubicBezTo>
                    <a:pt x="77" y="85"/>
                    <a:pt x="78" y="87"/>
                    <a:pt x="78" y="89"/>
                  </a:cubicBezTo>
                  <a:cubicBezTo>
                    <a:pt x="78" y="91"/>
                    <a:pt x="78" y="93"/>
                    <a:pt x="78" y="95"/>
                  </a:cubicBezTo>
                  <a:cubicBezTo>
                    <a:pt x="78" y="96"/>
                    <a:pt x="78" y="97"/>
                    <a:pt x="78" y="99"/>
                  </a:cubicBezTo>
                  <a:cubicBezTo>
                    <a:pt x="78" y="99"/>
                    <a:pt x="78" y="100"/>
                    <a:pt x="78" y="101"/>
                  </a:cubicBezTo>
                  <a:cubicBezTo>
                    <a:pt x="78" y="102"/>
                    <a:pt x="78" y="103"/>
                    <a:pt x="78" y="104"/>
                  </a:cubicBezTo>
                  <a:cubicBezTo>
                    <a:pt x="78" y="107"/>
                    <a:pt x="78" y="111"/>
                    <a:pt x="78" y="113"/>
                  </a:cubicBezTo>
                  <a:cubicBezTo>
                    <a:pt x="76" y="113"/>
                    <a:pt x="73" y="114"/>
                    <a:pt x="72" y="114"/>
                  </a:cubicBezTo>
                  <a:cubicBezTo>
                    <a:pt x="71" y="112"/>
                    <a:pt x="71" y="110"/>
                    <a:pt x="71" y="108"/>
                  </a:cubicBezTo>
                  <a:cubicBezTo>
                    <a:pt x="71" y="107"/>
                    <a:pt x="71" y="107"/>
                    <a:pt x="71" y="106"/>
                  </a:cubicBezTo>
                  <a:cubicBezTo>
                    <a:pt x="71" y="105"/>
                    <a:pt x="71" y="105"/>
                    <a:pt x="71" y="104"/>
                  </a:cubicBezTo>
                  <a:cubicBezTo>
                    <a:pt x="71" y="101"/>
                    <a:pt x="71" y="97"/>
                    <a:pt x="71" y="94"/>
                  </a:cubicBezTo>
                  <a:cubicBezTo>
                    <a:pt x="66" y="94"/>
                    <a:pt x="62" y="94"/>
                    <a:pt x="57" y="94"/>
                  </a:cubicBezTo>
                  <a:cubicBezTo>
                    <a:pt x="56" y="95"/>
                    <a:pt x="57" y="96"/>
                    <a:pt x="57" y="97"/>
                  </a:cubicBezTo>
                  <a:cubicBezTo>
                    <a:pt x="56" y="101"/>
                    <a:pt x="57" y="106"/>
                    <a:pt x="57" y="110"/>
                  </a:cubicBezTo>
                  <a:cubicBezTo>
                    <a:pt x="57" y="111"/>
                    <a:pt x="57" y="112"/>
                    <a:pt x="57" y="113"/>
                  </a:cubicBezTo>
                  <a:cubicBezTo>
                    <a:pt x="55" y="113"/>
                    <a:pt x="52" y="113"/>
                    <a:pt x="51" y="113"/>
                  </a:cubicBezTo>
                  <a:cubicBezTo>
                    <a:pt x="51" y="110"/>
                    <a:pt x="51" y="105"/>
                    <a:pt x="51" y="101"/>
                  </a:cubicBezTo>
                  <a:cubicBezTo>
                    <a:pt x="50" y="100"/>
                    <a:pt x="47" y="101"/>
                    <a:pt x="46" y="101"/>
                  </a:cubicBezTo>
                  <a:cubicBezTo>
                    <a:pt x="43" y="101"/>
                    <a:pt x="39" y="100"/>
                    <a:pt x="37" y="101"/>
                  </a:cubicBezTo>
                  <a:cubicBezTo>
                    <a:pt x="36" y="105"/>
                    <a:pt x="37" y="109"/>
                    <a:pt x="36" y="113"/>
                  </a:cubicBezTo>
                  <a:cubicBezTo>
                    <a:pt x="33" y="113"/>
                    <a:pt x="31" y="113"/>
                    <a:pt x="29" y="113"/>
                  </a:cubicBezTo>
                  <a:cubicBezTo>
                    <a:pt x="29" y="111"/>
                    <a:pt x="29" y="109"/>
                    <a:pt x="29" y="107"/>
                  </a:cubicBezTo>
                  <a:cubicBezTo>
                    <a:pt x="28" y="106"/>
                    <a:pt x="27" y="106"/>
                    <a:pt x="26" y="106"/>
                  </a:cubicBezTo>
                  <a:cubicBezTo>
                    <a:pt x="24" y="106"/>
                    <a:pt x="23" y="106"/>
                    <a:pt x="22" y="106"/>
                  </a:cubicBezTo>
                  <a:cubicBezTo>
                    <a:pt x="20" y="106"/>
                    <a:pt x="18" y="106"/>
                    <a:pt x="16" y="107"/>
                  </a:cubicBezTo>
                  <a:cubicBezTo>
                    <a:pt x="16" y="109"/>
                    <a:pt x="16" y="112"/>
                    <a:pt x="16" y="114"/>
                  </a:cubicBezTo>
                  <a:cubicBezTo>
                    <a:pt x="14" y="114"/>
                    <a:pt x="13" y="114"/>
                    <a:pt x="11" y="113"/>
                  </a:cubicBezTo>
                  <a:cubicBezTo>
                    <a:pt x="11" y="112"/>
                    <a:pt x="11" y="110"/>
                    <a:pt x="11" y="108"/>
                  </a:cubicBezTo>
                  <a:cubicBezTo>
                    <a:pt x="11" y="104"/>
                    <a:pt x="11" y="102"/>
                    <a:pt x="11" y="99"/>
                  </a:cubicBezTo>
                  <a:cubicBezTo>
                    <a:pt x="11" y="95"/>
                    <a:pt x="11" y="90"/>
                    <a:pt x="11" y="87"/>
                  </a:cubicBezTo>
                  <a:cubicBezTo>
                    <a:pt x="11" y="86"/>
                    <a:pt x="11" y="85"/>
                    <a:pt x="11" y="84"/>
                  </a:cubicBezTo>
                  <a:cubicBezTo>
                    <a:pt x="11" y="83"/>
                    <a:pt x="10" y="82"/>
                    <a:pt x="10" y="81"/>
                  </a:cubicBezTo>
                  <a:cubicBezTo>
                    <a:pt x="10" y="78"/>
                    <a:pt x="11" y="75"/>
                    <a:pt x="10" y="72"/>
                  </a:cubicBezTo>
                  <a:cubicBezTo>
                    <a:pt x="10" y="70"/>
                    <a:pt x="10" y="67"/>
                    <a:pt x="10" y="65"/>
                  </a:cubicBezTo>
                  <a:cubicBezTo>
                    <a:pt x="10" y="58"/>
                    <a:pt x="11" y="51"/>
                    <a:pt x="10" y="44"/>
                  </a:cubicBezTo>
                  <a:cubicBezTo>
                    <a:pt x="10" y="42"/>
                    <a:pt x="10" y="41"/>
                    <a:pt x="10" y="39"/>
                  </a:cubicBezTo>
                  <a:cubicBezTo>
                    <a:pt x="10" y="36"/>
                    <a:pt x="10" y="33"/>
                    <a:pt x="10" y="30"/>
                  </a:cubicBezTo>
                  <a:cubicBezTo>
                    <a:pt x="10" y="28"/>
                    <a:pt x="10" y="26"/>
                    <a:pt x="10" y="24"/>
                  </a:cubicBezTo>
                  <a:cubicBezTo>
                    <a:pt x="10" y="22"/>
                    <a:pt x="10" y="20"/>
                    <a:pt x="10" y="18"/>
                  </a:cubicBezTo>
                  <a:cubicBezTo>
                    <a:pt x="11" y="18"/>
                    <a:pt x="11" y="19"/>
                    <a:pt x="12" y="19"/>
                  </a:cubicBezTo>
                  <a:cubicBezTo>
                    <a:pt x="12" y="18"/>
                    <a:pt x="12" y="15"/>
                    <a:pt x="11" y="14"/>
                  </a:cubicBezTo>
                  <a:cubicBezTo>
                    <a:pt x="12" y="14"/>
                    <a:pt x="11" y="13"/>
                    <a:pt x="12" y="13"/>
                  </a:cubicBezTo>
                  <a:cubicBezTo>
                    <a:pt x="11" y="11"/>
                    <a:pt x="11" y="9"/>
                    <a:pt x="11" y="7"/>
                  </a:cubicBezTo>
                  <a:cubicBezTo>
                    <a:pt x="11" y="6"/>
                    <a:pt x="10" y="4"/>
                    <a:pt x="10" y="2"/>
                  </a:cubicBezTo>
                  <a:cubicBezTo>
                    <a:pt x="10" y="1"/>
                    <a:pt x="11" y="1"/>
                    <a:pt x="10" y="0"/>
                  </a:cubicBezTo>
                  <a:cubicBezTo>
                    <a:pt x="9" y="0"/>
                    <a:pt x="9" y="1"/>
                    <a:pt x="9" y="2"/>
                  </a:cubicBezTo>
                  <a:cubicBezTo>
                    <a:pt x="9" y="3"/>
                    <a:pt x="9" y="4"/>
                    <a:pt x="9" y="5"/>
                  </a:cubicBezTo>
                  <a:cubicBezTo>
                    <a:pt x="9" y="9"/>
                    <a:pt x="8" y="14"/>
                    <a:pt x="8" y="17"/>
                  </a:cubicBezTo>
                  <a:cubicBezTo>
                    <a:pt x="7" y="17"/>
                    <a:pt x="7" y="18"/>
                    <a:pt x="7" y="19"/>
                  </a:cubicBezTo>
                  <a:cubicBezTo>
                    <a:pt x="8" y="19"/>
                    <a:pt x="8" y="18"/>
                    <a:pt x="9" y="18"/>
                  </a:cubicBezTo>
                  <a:cubicBezTo>
                    <a:pt x="9" y="19"/>
                    <a:pt x="9" y="21"/>
                    <a:pt x="9" y="22"/>
                  </a:cubicBezTo>
                  <a:cubicBezTo>
                    <a:pt x="9" y="23"/>
                    <a:pt x="9" y="24"/>
                    <a:pt x="9" y="26"/>
                  </a:cubicBezTo>
                  <a:cubicBezTo>
                    <a:pt x="9" y="27"/>
                    <a:pt x="9" y="29"/>
                    <a:pt x="9" y="30"/>
                  </a:cubicBezTo>
                  <a:cubicBezTo>
                    <a:pt x="9" y="31"/>
                    <a:pt x="9" y="33"/>
                    <a:pt x="9" y="35"/>
                  </a:cubicBezTo>
                  <a:cubicBezTo>
                    <a:pt x="9" y="36"/>
                    <a:pt x="9" y="38"/>
                    <a:pt x="9" y="40"/>
                  </a:cubicBezTo>
                  <a:cubicBezTo>
                    <a:pt x="9" y="49"/>
                    <a:pt x="9" y="59"/>
                    <a:pt x="9" y="67"/>
                  </a:cubicBezTo>
                  <a:cubicBezTo>
                    <a:pt x="8" y="70"/>
                    <a:pt x="9" y="73"/>
                    <a:pt x="9" y="75"/>
                  </a:cubicBezTo>
                  <a:cubicBezTo>
                    <a:pt x="8" y="79"/>
                    <a:pt x="9" y="83"/>
                    <a:pt x="9" y="87"/>
                  </a:cubicBezTo>
                  <a:cubicBezTo>
                    <a:pt x="9" y="89"/>
                    <a:pt x="9" y="90"/>
                    <a:pt x="9" y="92"/>
                  </a:cubicBezTo>
                  <a:cubicBezTo>
                    <a:pt x="9" y="99"/>
                    <a:pt x="9" y="107"/>
                    <a:pt x="9" y="113"/>
                  </a:cubicBezTo>
                  <a:cubicBezTo>
                    <a:pt x="7" y="114"/>
                    <a:pt x="5" y="113"/>
                    <a:pt x="4" y="113"/>
                  </a:cubicBezTo>
                  <a:cubicBezTo>
                    <a:pt x="3" y="114"/>
                    <a:pt x="3" y="114"/>
                    <a:pt x="2" y="114"/>
                  </a:cubicBezTo>
                  <a:cubicBezTo>
                    <a:pt x="2" y="114"/>
                    <a:pt x="1" y="114"/>
                    <a:pt x="1" y="114"/>
                  </a:cubicBezTo>
                  <a:cubicBezTo>
                    <a:pt x="1" y="115"/>
                    <a:pt x="0" y="115"/>
                    <a:pt x="0" y="116"/>
                  </a:cubicBezTo>
                  <a:cubicBezTo>
                    <a:pt x="1" y="116"/>
                    <a:pt x="1" y="116"/>
                    <a:pt x="2" y="115"/>
                  </a:cubicBezTo>
                  <a:cubicBezTo>
                    <a:pt x="2" y="116"/>
                    <a:pt x="2" y="116"/>
                    <a:pt x="3" y="116"/>
                  </a:cubicBezTo>
                  <a:cubicBezTo>
                    <a:pt x="5" y="116"/>
                    <a:pt x="7" y="116"/>
                    <a:pt x="9" y="116"/>
                  </a:cubicBezTo>
                  <a:cubicBezTo>
                    <a:pt x="9" y="117"/>
                    <a:pt x="9" y="117"/>
                    <a:pt x="9" y="119"/>
                  </a:cubicBezTo>
                  <a:cubicBezTo>
                    <a:pt x="10" y="119"/>
                    <a:pt x="10" y="119"/>
                    <a:pt x="11" y="119"/>
                  </a:cubicBezTo>
                  <a:cubicBezTo>
                    <a:pt x="11" y="118"/>
                    <a:pt x="11" y="117"/>
                    <a:pt x="11" y="116"/>
                  </a:cubicBezTo>
                  <a:cubicBezTo>
                    <a:pt x="17" y="115"/>
                    <a:pt x="22" y="115"/>
                    <a:pt x="27" y="115"/>
                  </a:cubicBezTo>
                  <a:cubicBezTo>
                    <a:pt x="31" y="115"/>
                    <a:pt x="34" y="115"/>
                    <a:pt x="37" y="115"/>
                  </a:cubicBezTo>
                  <a:cubicBezTo>
                    <a:pt x="39" y="115"/>
                    <a:pt x="41" y="115"/>
                    <a:pt x="43" y="115"/>
                  </a:cubicBezTo>
                  <a:cubicBezTo>
                    <a:pt x="47" y="115"/>
                    <a:pt x="51" y="115"/>
                    <a:pt x="54" y="115"/>
                  </a:cubicBezTo>
                  <a:cubicBezTo>
                    <a:pt x="56" y="115"/>
                    <a:pt x="57" y="115"/>
                    <a:pt x="58" y="115"/>
                  </a:cubicBezTo>
                  <a:cubicBezTo>
                    <a:pt x="65" y="115"/>
                    <a:pt x="71" y="115"/>
                    <a:pt x="77" y="114"/>
                  </a:cubicBezTo>
                  <a:cubicBezTo>
                    <a:pt x="78" y="115"/>
                    <a:pt x="81" y="115"/>
                    <a:pt x="83" y="114"/>
                  </a:cubicBezTo>
                  <a:cubicBezTo>
                    <a:pt x="84" y="115"/>
                    <a:pt x="84" y="114"/>
                    <a:pt x="85" y="114"/>
                  </a:cubicBezTo>
                  <a:cubicBezTo>
                    <a:pt x="86" y="114"/>
                    <a:pt x="86" y="115"/>
                    <a:pt x="87" y="115"/>
                  </a:cubicBezTo>
                  <a:cubicBezTo>
                    <a:pt x="88" y="115"/>
                    <a:pt x="89" y="114"/>
                    <a:pt x="90" y="114"/>
                  </a:cubicBezTo>
                  <a:cubicBezTo>
                    <a:pt x="99" y="115"/>
                    <a:pt x="107" y="114"/>
                    <a:pt x="116" y="114"/>
                  </a:cubicBezTo>
                  <a:cubicBezTo>
                    <a:pt x="119" y="114"/>
                    <a:pt x="121" y="114"/>
                    <a:pt x="124" y="113"/>
                  </a:cubicBezTo>
                  <a:cubicBezTo>
                    <a:pt x="126" y="114"/>
                    <a:pt x="129" y="113"/>
                    <a:pt x="131" y="113"/>
                  </a:cubicBezTo>
                  <a:cubicBezTo>
                    <a:pt x="132" y="113"/>
                    <a:pt x="134" y="113"/>
                    <a:pt x="136" y="113"/>
                  </a:cubicBezTo>
                  <a:cubicBezTo>
                    <a:pt x="136" y="114"/>
                    <a:pt x="135" y="114"/>
                    <a:pt x="135" y="115"/>
                  </a:cubicBezTo>
                  <a:cubicBezTo>
                    <a:pt x="137" y="115"/>
                    <a:pt x="140" y="115"/>
                    <a:pt x="143" y="114"/>
                  </a:cubicBezTo>
                  <a:cubicBezTo>
                    <a:pt x="144" y="114"/>
                    <a:pt x="145" y="114"/>
                    <a:pt x="147" y="114"/>
                  </a:cubicBezTo>
                  <a:cubicBezTo>
                    <a:pt x="148" y="114"/>
                    <a:pt x="150" y="113"/>
                    <a:pt x="151" y="114"/>
                  </a:cubicBezTo>
                  <a:cubicBezTo>
                    <a:pt x="152" y="114"/>
                    <a:pt x="153" y="114"/>
                    <a:pt x="153" y="113"/>
                  </a:cubicBezTo>
                  <a:cubicBezTo>
                    <a:pt x="154" y="113"/>
                    <a:pt x="155" y="114"/>
                    <a:pt x="155" y="113"/>
                  </a:cubicBezTo>
                  <a:cubicBezTo>
                    <a:pt x="155" y="112"/>
                    <a:pt x="154" y="113"/>
                    <a:pt x="153" y="112"/>
                  </a:cubicBezTo>
                  <a:close/>
                  <a:moveTo>
                    <a:pt x="10" y="11"/>
                  </a:moveTo>
                  <a:cubicBezTo>
                    <a:pt x="11" y="12"/>
                    <a:pt x="10" y="13"/>
                    <a:pt x="11" y="14"/>
                  </a:cubicBezTo>
                  <a:cubicBezTo>
                    <a:pt x="10" y="13"/>
                    <a:pt x="10" y="12"/>
                    <a:pt x="10" y="11"/>
                  </a:cubicBezTo>
                  <a:close/>
                  <a:moveTo>
                    <a:pt x="18" y="108"/>
                  </a:moveTo>
                  <a:cubicBezTo>
                    <a:pt x="19" y="107"/>
                    <a:pt x="20" y="108"/>
                    <a:pt x="21" y="107"/>
                  </a:cubicBezTo>
                  <a:cubicBezTo>
                    <a:pt x="20" y="109"/>
                    <a:pt x="19" y="110"/>
                    <a:pt x="18" y="111"/>
                  </a:cubicBezTo>
                  <a:cubicBezTo>
                    <a:pt x="18" y="110"/>
                    <a:pt x="18" y="109"/>
                    <a:pt x="18" y="108"/>
                  </a:cubicBezTo>
                  <a:close/>
                  <a:moveTo>
                    <a:pt x="18" y="113"/>
                  </a:moveTo>
                  <a:cubicBezTo>
                    <a:pt x="18" y="113"/>
                    <a:pt x="18" y="113"/>
                    <a:pt x="18" y="112"/>
                  </a:cubicBezTo>
                  <a:cubicBezTo>
                    <a:pt x="18" y="112"/>
                    <a:pt x="18" y="112"/>
                    <a:pt x="19" y="112"/>
                  </a:cubicBezTo>
                  <a:cubicBezTo>
                    <a:pt x="19" y="111"/>
                    <a:pt x="20" y="110"/>
                    <a:pt x="20" y="109"/>
                  </a:cubicBezTo>
                  <a:cubicBezTo>
                    <a:pt x="21" y="109"/>
                    <a:pt x="21" y="108"/>
                    <a:pt x="22" y="108"/>
                  </a:cubicBezTo>
                  <a:cubicBezTo>
                    <a:pt x="23" y="108"/>
                    <a:pt x="23" y="108"/>
                    <a:pt x="24" y="108"/>
                  </a:cubicBezTo>
                  <a:cubicBezTo>
                    <a:pt x="24" y="109"/>
                    <a:pt x="22" y="111"/>
                    <a:pt x="20" y="112"/>
                  </a:cubicBezTo>
                  <a:cubicBezTo>
                    <a:pt x="20" y="113"/>
                    <a:pt x="19" y="114"/>
                    <a:pt x="18" y="113"/>
                  </a:cubicBezTo>
                  <a:close/>
                  <a:moveTo>
                    <a:pt x="21" y="113"/>
                  </a:moveTo>
                  <a:cubicBezTo>
                    <a:pt x="22" y="111"/>
                    <a:pt x="24" y="110"/>
                    <a:pt x="25" y="108"/>
                  </a:cubicBezTo>
                  <a:cubicBezTo>
                    <a:pt x="26" y="108"/>
                    <a:pt x="26" y="107"/>
                    <a:pt x="27" y="108"/>
                  </a:cubicBezTo>
                  <a:cubicBezTo>
                    <a:pt x="27" y="108"/>
                    <a:pt x="27" y="109"/>
                    <a:pt x="27" y="109"/>
                  </a:cubicBezTo>
                  <a:cubicBezTo>
                    <a:pt x="26" y="111"/>
                    <a:pt x="25" y="112"/>
                    <a:pt x="24" y="113"/>
                  </a:cubicBezTo>
                  <a:cubicBezTo>
                    <a:pt x="23" y="113"/>
                    <a:pt x="22" y="113"/>
                    <a:pt x="21" y="113"/>
                  </a:cubicBezTo>
                  <a:close/>
                  <a:moveTo>
                    <a:pt x="27" y="113"/>
                  </a:moveTo>
                  <a:cubicBezTo>
                    <a:pt x="26" y="113"/>
                    <a:pt x="26" y="113"/>
                    <a:pt x="25" y="113"/>
                  </a:cubicBezTo>
                  <a:cubicBezTo>
                    <a:pt x="25" y="112"/>
                    <a:pt x="26" y="111"/>
                    <a:pt x="27" y="110"/>
                  </a:cubicBezTo>
                  <a:cubicBezTo>
                    <a:pt x="28" y="111"/>
                    <a:pt x="27" y="112"/>
                    <a:pt x="27" y="113"/>
                  </a:cubicBezTo>
                  <a:close/>
                  <a:moveTo>
                    <a:pt x="38" y="103"/>
                  </a:moveTo>
                  <a:cubicBezTo>
                    <a:pt x="39" y="103"/>
                    <a:pt x="40" y="103"/>
                    <a:pt x="41" y="102"/>
                  </a:cubicBezTo>
                  <a:cubicBezTo>
                    <a:pt x="40" y="104"/>
                    <a:pt x="39" y="105"/>
                    <a:pt x="38" y="106"/>
                  </a:cubicBezTo>
                  <a:cubicBezTo>
                    <a:pt x="38" y="105"/>
                    <a:pt x="38" y="104"/>
                    <a:pt x="38" y="103"/>
                  </a:cubicBezTo>
                  <a:close/>
                  <a:moveTo>
                    <a:pt x="38" y="108"/>
                  </a:moveTo>
                  <a:cubicBezTo>
                    <a:pt x="38" y="107"/>
                    <a:pt x="39" y="106"/>
                    <a:pt x="39" y="106"/>
                  </a:cubicBezTo>
                  <a:cubicBezTo>
                    <a:pt x="39" y="106"/>
                    <a:pt x="39" y="106"/>
                    <a:pt x="39" y="106"/>
                  </a:cubicBezTo>
                  <a:cubicBezTo>
                    <a:pt x="40" y="104"/>
                    <a:pt x="41" y="103"/>
                    <a:pt x="42" y="102"/>
                  </a:cubicBezTo>
                  <a:cubicBezTo>
                    <a:pt x="43" y="102"/>
                    <a:pt x="45" y="102"/>
                    <a:pt x="45" y="103"/>
                  </a:cubicBezTo>
                  <a:cubicBezTo>
                    <a:pt x="44" y="105"/>
                    <a:pt x="42" y="106"/>
                    <a:pt x="41" y="108"/>
                  </a:cubicBezTo>
                  <a:cubicBezTo>
                    <a:pt x="40" y="109"/>
                    <a:pt x="40" y="111"/>
                    <a:pt x="38" y="111"/>
                  </a:cubicBezTo>
                  <a:cubicBezTo>
                    <a:pt x="38" y="110"/>
                    <a:pt x="38" y="108"/>
                    <a:pt x="38" y="108"/>
                  </a:cubicBezTo>
                  <a:close/>
                  <a:moveTo>
                    <a:pt x="41" y="113"/>
                  </a:moveTo>
                  <a:cubicBezTo>
                    <a:pt x="40" y="113"/>
                    <a:pt x="39" y="113"/>
                    <a:pt x="38" y="113"/>
                  </a:cubicBezTo>
                  <a:cubicBezTo>
                    <a:pt x="38" y="112"/>
                    <a:pt x="38" y="113"/>
                    <a:pt x="38" y="113"/>
                  </a:cubicBezTo>
                  <a:cubicBezTo>
                    <a:pt x="39" y="112"/>
                    <a:pt x="39" y="111"/>
                    <a:pt x="40" y="110"/>
                  </a:cubicBezTo>
                  <a:cubicBezTo>
                    <a:pt x="42" y="109"/>
                    <a:pt x="42" y="107"/>
                    <a:pt x="44" y="106"/>
                  </a:cubicBezTo>
                  <a:cubicBezTo>
                    <a:pt x="44" y="105"/>
                    <a:pt x="44" y="105"/>
                    <a:pt x="44" y="105"/>
                  </a:cubicBezTo>
                  <a:cubicBezTo>
                    <a:pt x="45" y="104"/>
                    <a:pt x="46" y="103"/>
                    <a:pt x="47" y="103"/>
                  </a:cubicBezTo>
                  <a:cubicBezTo>
                    <a:pt x="48" y="103"/>
                    <a:pt x="48" y="103"/>
                    <a:pt x="49" y="103"/>
                  </a:cubicBezTo>
                  <a:cubicBezTo>
                    <a:pt x="47" y="106"/>
                    <a:pt x="44" y="108"/>
                    <a:pt x="43" y="111"/>
                  </a:cubicBezTo>
                  <a:cubicBezTo>
                    <a:pt x="42" y="111"/>
                    <a:pt x="42" y="112"/>
                    <a:pt x="41" y="113"/>
                  </a:cubicBezTo>
                  <a:close/>
                  <a:moveTo>
                    <a:pt x="49" y="113"/>
                  </a:moveTo>
                  <a:cubicBezTo>
                    <a:pt x="48" y="113"/>
                    <a:pt x="47" y="113"/>
                    <a:pt x="46" y="113"/>
                  </a:cubicBezTo>
                  <a:cubicBezTo>
                    <a:pt x="47" y="112"/>
                    <a:pt x="48" y="111"/>
                    <a:pt x="49" y="110"/>
                  </a:cubicBezTo>
                  <a:cubicBezTo>
                    <a:pt x="49" y="111"/>
                    <a:pt x="49" y="112"/>
                    <a:pt x="49" y="113"/>
                  </a:cubicBezTo>
                  <a:close/>
                  <a:moveTo>
                    <a:pt x="45" y="113"/>
                  </a:moveTo>
                  <a:cubicBezTo>
                    <a:pt x="44" y="113"/>
                    <a:pt x="43" y="113"/>
                    <a:pt x="42" y="113"/>
                  </a:cubicBezTo>
                  <a:cubicBezTo>
                    <a:pt x="42" y="112"/>
                    <a:pt x="44" y="111"/>
                    <a:pt x="44" y="109"/>
                  </a:cubicBezTo>
                  <a:cubicBezTo>
                    <a:pt x="44" y="109"/>
                    <a:pt x="44" y="109"/>
                    <a:pt x="45" y="109"/>
                  </a:cubicBezTo>
                  <a:cubicBezTo>
                    <a:pt x="46" y="108"/>
                    <a:pt x="47" y="106"/>
                    <a:pt x="49" y="105"/>
                  </a:cubicBezTo>
                  <a:cubicBezTo>
                    <a:pt x="49" y="106"/>
                    <a:pt x="49" y="108"/>
                    <a:pt x="49" y="108"/>
                  </a:cubicBezTo>
                  <a:cubicBezTo>
                    <a:pt x="48" y="110"/>
                    <a:pt x="47" y="111"/>
                    <a:pt x="45" y="113"/>
                  </a:cubicBezTo>
                  <a:close/>
                  <a:moveTo>
                    <a:pt x="62" y="96"/>
                  </a:moveTo>
                  <a:cubicBezTo>
                    <a:pt x="61" y="97"/>
                    <a:pt x="60" y="99"/>
                    <a:pt x="59" y="100"/>
                  </a:cubicBezTo>
                  <a:cubicBezTo>
                    <a:pt x="59" y="98"/>
                    <a:pt x="59" y="98"/>
                    <a:pt x="59" y="97"/>
                  </a:cubicBezTo>
                  <a:cubicBezTo>
                    <a:pt x="59" y="96"/>
                    <a:pt x="61" y="97"/>
                    <a:pt x="62" y="96"/>
                  </a:cubicBezTo>
                  <a:close/>
                  <a:moveTo>
                    <a:pt x="59" y="100"/>
                  </a:moveTo>
                  <a:cubicBezTo>
                    <a:pt x="59" y="100"/>
                    <a:pt x="60" y="100"/>
                    <a:pt x="60" y="100"/>
                  </a:cubicBezTo>
                  <a:cubicBezTo>
                    <a:pt x="61" y="99"/>
                    <a:pt x="62" y="97"/>
                    <a:pt x="63" y="96"/>
                  </a:cubicBezTo>
                  <a:cubicBezTo>
                    <a:pt x="64" y="96"/>
                    <a:pt x="66" y="96"/>
                    <a:pt x="66" y="96"/>
                  </a:cubicBezTo>
                  <a:cubicBezTo>
                    <a:pt x="67" y="96"/>
                    <a:pt x="66" y="96"/>
                    <a:pt x="66" y="97"/>
                  </a:cubicBezTo>
                  <a:cubicBezTo>
                    <a:pt x="66" y="97"/>
                    <a:pt x="65" y="98"/>
                    <a:pt x="65" y="99"/>
                  </a:cubicBezTo>
                  <a:cubicBezTo>
                    <a:pt x="65" y="99"/>
                    <a:pt x="64" y="99"/>
                    <a:pt x="64" y="100"/>
                  </a:cubicBezTo>
                  <a:cubicBezTo>
                    <a:pt x="63" y="101"/>
                    <a:pt x="62" y="102"/>
                    <a:pt x="61" y="103"/>
                  </a:cubicBezTo>
                  <a:cubicBezTo>
                    <a:pt x="60" y="103"/>
                    <a:pt x="60" y="105"/>
                    <a:pt x="59" y="105"/>
                  </a:cubicBezTo>
                  <a:cubicBezTo>
                    <a:pt x="59" y="104"/>
                    <a:pt x="59" y="103"/>
                    <a:pt x="59" y="102"/>
                  </a:cubicBezTo>
                  <a:cubicBezTo>
                    <a:pt x="59" y="101"/>
                    <a:pt x="59" y="101"/>
                    <a:pt x="59" y="100"/>
                  </a:cubicBezTo>
                  <a:close/>
                  <a:moveTo>
                    <a:pt x="59" y="106"/>
                  </a:moveTo>
                  <a:cubicBezTo>
                    <a:pt x="60" y="106"/>
                    <a:pt x="60" y="106"/>
                    <a:pt x="60" y="106"/>
                  </a:cubicBezTo>
                  <a:cubicBezTo>
                    <a:pt x="60" y="106"/>
                    <a:pt x="60" y="106"/>
                    <a:pt x="60" y="106"/>
                  </a:cubicBezTo>
                  <a:cubicBezTo>
                    <a:pt x="60" y="105"/>
                    <a:pt x="60" y="105"/>
                    <a:pt x="60" y="105"/>
                  </a:cubicBezTo>
                  <a:cubicBezTo>
                    <a:pt x="62" y="103"/>
                    <a:pt x="64" y="101"/>
                    <a:pt x="66" y="98"/>
                  </a:cubicBezTo>
                  <a:cubicBezTo>
                    <a:pt x="67" y="98"/>
                    <a:pt x="67" y="95"/>
                    <a:pt x="69" y="96"/>
                  </a:cubicBezTo>
                  <a:cubicBezTo>
                    <a:pt x="70" y="100"/>
                    <a:pt x="67" y="101"/>
                    <a:pt x="66" y="103"/>
                  </a:cubicBezTo>
                  <a:cubicBezTo>
                    <a:pt x="65" y="104"/>
                    <a:pt x="64" y="104"/>
                    <a:pt x="64" y="105"/>
                  </a:cubicBezTo>
                  <a:cubicBezTo>
                    <a:pt x="62" y="107"/>
                    <a:pt x="61" y="109"/>
                    <a:pt x="60" y="110"/>
                  </a:cubicBezTo>
                  <a:cubicBezTo>
                    <a:pt x="60" y="111"/>
                    <a:pt x="60" y="111"/>
                    <a:pt x="59" y="111"/>
                  </a:cubicBezTo>
                  <a:cubicBezTo>
                    <a:pt x="59" y="110"/>
                    <a:pt x="59" y="108"/>
                    <a:pt x="59" y="106"/>
                  </a:cubicBezTo>
                  <a:close/>
                  <a:moveTo>
                    <a:pt x="69" y="114"/>
                  </a:moveTo>
                  <a:cubicBezTo>
                    <a:pt x="68" y="114"/>
                    <a:pt x="67" y="114"/>
                    <a:pt x="66" y="114"/>
                  </a:cubicBezTo>
                  <a:cubicBezTo>
                    <a:pt x="66" y="113"/>
                    <a:pt x="67" y="113"/>
                    <a:pt x="67" y="111"/>
                  </a:cubicBezTo>
                  <a:cubicBezTo>
                    <a:pt x="68" y="112"/>
                    <a:pt x="68" y="110"/>
                    <a:pt x="68" y="110"/>
                  </a:cubicBezTo>
                  <a:cubicBezTo>
                    <a:pt x="68" y="110"/>
                    <a:pt x="69" y="110"/>
                    <a:pt x="69" y="110"/>
                  </a:cubicBezTo>
                  <a:cubicBezTo>
                    <a:pt x="69" y="111"/>
                    <a:pt x="69" y="112"/>
                    <a:pt x="69" y="114"/>
                  </a:cubicBezTo>
                  <a:close/>
                  <a:moveTo>
                    <a:pt x="69" y="109"/>
                  </a:moveTo>
                  <a:cubicBezTo>
                    <a:pt x="68" y="110"/>
                    <a:pt x="66" y="112"/>
                    <a:pt x="65" y="114"/>
                  </a:cubicBezTo>
                  <a:cubicBezTo>
                    <a:pt x="64" y="114"/>
                    <a:pt x="63" y="114"/>
                    <a:pt x="62" y="113"/>
                  </a:cubicBezTo>
                  <a:cubicBezTo>
                    <a:pt x="62" y="112"/>
                    <a:pt x="63" y="112"/>
                    <a:pt x="63" y="111"/>
                  </a:cubicBezTo>
                  <a:cubicBezTo>
                    <a:pt x="63" y="111"/>
                    <a:pt x="63" y="111"/>
                    <a:pt x="64" y="111"/>
                  </a:cubicBezTo>
                  <a:cubicBezTo>
                    <a:pt x="65" y="109"/>
                    <a:pt x="67" y="108"/>
                    <a:pt x="68" y="106"/>
                  </a:cubicBezTo>
                  <a:cubicBezTo>
                    <a:pt x="68" y="106"/>
                    <a:pt x="69" y="106"/>
                    <a:pt x="69" y="105"/>
                  </a:cubicBezTo>
                  <a:cubicBezTo>
                    <a:pt x="69" y="105"/>
                    <a:pt x="69" y="105"/>
                    <a:pt x="69" y="105"/>
                  </a:cubicBezTo>
                  <a:cubicBezTo>
                    <a:pt x="69" y="107"/>
                    <a:pt x="69" y="107"/>
                    <a:pt x="69" y="109"/>
                  </a:cubicBezTo>
                  <a:close/>
                  <a:moveTo>
                    <a:pt x="69" y="103"/>
                  </a:moveTo>
                  <a:cubicBezTo>
                    <a:pt x="69" y="106"/>
                    <a:pt x="65" y="107"/>
                    <a:pt x="64" y="110"/>
                  </a:cubicBezTo>
                  <a:cubicBezTo>
                    <a:pt x="63" y="111"/>
                    <a:pt x="62" y="112"/>
                    <a:pt x="61" y="114"/>
                  </a:cubicBezTo>
                  <a:cubicBezTo>
                    <a:pt x="60" y="114"/>
                    <a:pt x="60" y="114"/>
                    <a:pt x="59" y="113"/>
                  </a:cubicBezTo>
                  <a:cubicBezTo>
                    <a:pt x="59" y="113"/>
                    <a:pt x="59" y="113"/>
                    <a:pt x="59" y="112"/>
                  </a:cubicBezTo>
                  <a:cubicBezTo>
                    <a:pt x="59" y="112"/>
                    <a:pt x="60" y="112"/>
                    <a:pt x="60" y="112"/>
                  </a:cubicBezTo>
                  <a:cubicBezTo>
                    <a:pt x="60" y="112"/>
                    <a:pt x="60" y="112"/>
                    <a:pt x="60" y="111"/>
                  </a:cubicBezTo>
                  <a:cubicBezTo>
                    <a:pt x="61" y="111"/>
                    <a:pt x="61" y="109"/>
                    <a:pt x="62" y="109"/>
                  </a:cubicBezTo>
                  <a:cubicBezTo>
                    <a:pt x="63" y="107"/>
                    <a:pt x="64" y="106"/>
                    <a:pt x="65" y="104"/>
                  </a:cubicBezTo>
                  <a:cubicBezTo>
                    <a:pt x="66" y="104"/>
                    <a:pt x="67" y="103"/>
                    <a:pt x="67" y="102"/>
                  </a:cubicBezTo>
                  <a:cubicBezTo>
                    <a:pt x="68" y="102"/>
                    <a:pt x="68" y="101"/>
                    <a:pt x="69" y="100"/>
                  </a:cubicBezTo>
                  <a:cubicBezTo>
                    <a:pt x="69" y="101"/>
                    <a:pt x="70" y="102"/>
                    <a:pt x="69" y="103"/>
                  </a:cubicBezTo>
                  <a:close/>
                  <a:moveTo>
                    <a:pt x="80" y="84"/>
                  </a:moveTo>
                  <a:cubicBezTo>
                    <a:pt x="81" y="84"/>
                    <a:pt x="82" y="84"/>
                    <a:pt x="83" y="84"/>
                  </a:cubicBezTo>
                  <a:cubicBezTo>
                    <a:pt x="83" y="85"/>
                    <a:pt x="82" y="86"/>
                    <a:pt x="82" y="86"/>
                  </a:cubicBezTo>
                  <a:cubicBezTo>
                    <a:pt x="81" y="87"/>
                    <a:pt x="80" y="88"/>
                    <a:pt x="80" y="89"/>
                  </a:cubicBezTo>
                  <a:cubicBezTo>
                    <a:pt x="80" y="89"/>
                    <a:pt x="80" y="89"/>
                    <a:pt x="81" y="89"/>
                  </a:cubicBezTo>
                  <a:cubicBezTo>
                    <a:pt x="81" y="89"/>
                    <a:pt x="81" y="89"/>
                    <a:pt x="81" y="88"/>
                  </a:cubicBezTo>
                  <a:cubicBezTo>
                    <a:pt x="82" y="87"/>
                    <a:pt x="83" y="85"/>
                    <a:pt x="84" y="84"/>
                  </a:cubicBezTo>
                  <a:cubicBezTo>
                    <a:pt x="85" y="84"/>
                    <a:pt x="86" y="84"/>
                    <a:pt x="87" y="84"/>
                  </a:cubicBezTo>
                  <a:cubicBezTo>
                    <a:pt x="86" y="86"/>
                    <a:pt x="83" y="89"/>
                    <a:pt x="81" y="92"/>
                  </a:cubicBezTo>
                  <a:cubicBezTo>
                    <a:pt x="81" y="92"/>
                    <a:pt x="81" y="92"/>
                    <a:pt x="81" y="93"/>
                  </a:cubicBezTo>
                  <a:cubicBezTo>
                    <a:pt x="80" y="93"/>
                    <a:pt x="81" y="93"/>
                    <a:pt x="80" y="94"/>
                  </a:cubicBezTo>
                  <a:cubicBezTo>
                    <a:pt x="79" y="93"/>
                    <a:pt x="80" y="91"/>
                    <a:pt x="80" y="90"/>
                  </a:cubicBezTo>
                  <a:cubicBezTo>
                    <a:pt x="80" y="89"/>
                    <a:pt x="79" y="89"/>
                    <a:pt x="79" y="88"/>
                  </a:cubicBezTo>
                  <a:cubicBezTo>
                    <a:pt x="79" y="86"/>
                    <a:pt x="80" y="85"/>
                    <a:pt x="80" y="84"/>
                  </a:cubicBezTo>
                  <a:close/>
                  <a:moveTo>
                    <a:pt x="80" y="100"/>
                  </a:moveTo>
                  <a:cubicBezTo>
                    <a:pt x="79" y="99"/>
                    <a:pt x="80" y="97"/>
                    <a:pt x="80" y="96"/>
                  </a:cubicBezTo>
                  <a:cubicBezTo>
                    <a:pt x="80" y="95"/>
                    <a:pt x="80" y="95"/>
                    <a:pt x="80" y="95"/>
                  </a:cubicBezTo>
                  <a:cubicBezTo>
                    <a:pt x="80" y="94"/>
                    <a:pt x="81" y="94"/>
                    <a:pt x="80" y="94"/>
                  </a:cubicBezTo>
                  <a:cubicBezTo>
                    <a:pt x="81" y="94"/>
                    <a:pt x="81" y="93"/>
                    <a:pt x="81" y="92"/>
                  </a:cubicBezTo>
                  <a:cubicBezTo>
                    <a:pt x="82" y="92"/>
                    <a:pt x="82" y="92"/>
                    <a:pt x="83" y="91"/>
                  </a:cubicBezTo>
                  <a:cubicBezTo>
                    <a:pt x="85" y="89"/>
                    <a:pt x="86" y="86"/>
                    <a:pt x="89" y="84"/>
                  </a:cubicBezTo>
                  <a:cubicBezTo>
                    <a:pt x="89" y="84"/>
                    <a:pt x="90" y="84"/>
                    <a:pt x="90" y="84"/>
                  </a:cubicBezTo>
                  <a:cubicBezTo>
                    <a:pt x="90" y="85"/>
                    <a:pt x="91" y="86"/>
                    <a:pt x="91" y="87"/>
                  </a:cubicBezTo>
                  <a:cubicBezTo>
                    <a:pt x="90" y="88"/>
                    <a:pt x="89" y="89"/>
                    <a:pt x="88" y="90"/>
                  </a:cubicBezTo>
                  <a:cubicBezTo>
                    <a:pt x="87" y="91"/>
                    <a:pt x="87" y="92"/>
                    <a:pt x="86" y="93"/>
                  </a:cubicBezTo>
                  <a:cubicBezTo>
                    <a:pt x="86" y="93"/>
                    <a:pt x="85" y="93"/>
                    <a:pt x="85" y="93"/>
                  </a:cubicBezTo>
                  <a:cubicBezTo>
                    <a:pt x="85" y="94"/>
                    <a:pt x="85" y="94"/>
                    <a:pt x="85" y="95"/>
                  </a:cubicBezTo>
                  <a:cubicBezTo>
                    <a:pt x="84" y="96"/>
                    <a:pt x="83" y="97"/>
                    <a:pt x="82" y="98"/>
                  </a:cubicBezTo>
                  <a:cubicBezTo>
                    <a:pt x="81" y="99"/>
                    <a:pt x="81" y="100"/>
                    <a:pt x="80" y="100"/>
                  </a:cubicBezTo>
                  <a:close/>
                  <a:moveTo>
                    <a:pt x="80" y="102"/>
                  </a:moveTo>
                  <a:cubicBezTo>
                    <a:pt x="82" y="98"/>
                    <a:pt x="85" y="96"/>
                    <a:pt x="87" y="93"/>
                  </a:cubicBezTo>
                  <a:cubicBezTo>
                    <a:pt x="87" y="93"/>
                    <a:pt x="87" y="93"/>
                    <a:pt x="87" y="93"/>
                  </a:cubicBezTo>
                  <a:cubicBezTo>
                    <a:pt x="87" y="92"/>
                    <a:pt x="89" y="91"/>
                    <a:pt x="89" y="90"/>
                  </a:cubicBezTo>
                  <a:cubicBezTo>
                    <a:pt x="90" y="90"/>
                    <a:pt x="90" y="89"/>
                    <a:pt x="90" y="88"/>
                  </a:cubicBezTo>
                  <a:cubicBezTo>
                    <a:pt x="90" y="88"/>
                    <a:pt x="90" y="88"/>
                    <a:pt x="91" y="88"/>
                  </a:cubicBezTo>
                  <a:cubicBezTo>
                    <a:pt x="91" y="90"/>
                    <a:pt x="91" y="92"/>
                    <a:pt x="91" y="93"/>
                  </a:cubicBezTo>
                  <a:cubicBezTo>
                    <a:pt x="87" y="97"/>
                    <a:pt x="84" y="102"/>
                    <a:pt x="80" y="106"/>
                  </a:cubicBezTo>
                  <a:cubicBezTo>
                    <a:pt x="80" y="105"/>
                    <a:pt x="80" y="103"/>
                    <a:pt x="80" y="102"/>
                  </a:cubicBezTo>
                  <a:close/>
                  <a:moveTo>
                    <a:pt x="91" y="113"/>
                  </a:moveTo>
                  <a:cubicBezTo>
                    <a:pt x="88" y="113"/>
                    <a:pt x="87" y="113"/>
                    <a:pt x="85" y="113"/>
                  </a:cubicBezTo>
                  <a:cubicBezTo>
                    <a:pt x="84" y="112"/>
                    <a:pt x="85" y="112"/>
                    <a:pt x="85" y="112"/>
                  </a:cubicBezTo>
                  <a:cubicBezTo>
                    <a:pt x="87" y="110"/>
                    <a:pt x="89" y="108"/>
                    <a:pt x="91" y="105"/>
                  </a:cubicBezTo>
                  <a:cubicBezTo>
                    <a:pt x="91" y="105"/>
                    <a:pt x="91" y="105"/>
                    <a:pt x="91" y="105"/>
                  </a:cubicBezTo>
                  <a:cubicBezTo>
                    <a:pt x="91" y="107"/>
                    <a:pt x="91" y="111"/>
                    <a:pt x="91" y="113"/>
                  </a:cubicBezTo>
                  <a:close/>
                  <a:moveTo>
                    <a:pt x="91" y="104"/>
                  </a:moveTo>
                  <a:cubicBezTo>
                    <a:pt x="89" y="107"/>
                    <a:pt x="85" y="110"/>
                    <a:pt x="83" y="113"/>
                  </a:cubicBezTo>
                  <a:cubicBezTo>
                    <a:pt x="82" y="113"/>
                    <a:pt x="81" y="113"/>
                    <a:pt x="80" y="113"/>
                  </a:cubicBezTo>
                  <a:cubicBezTo>
                    <a:pt x="80" y="112"/>
                    <a:pt x="81" y="112"/>
                    <a:pt x="82" y="111"/>
                  </a:cubicBezTo>
                  <a:cubicBezTo>
                    <a:pt x="83" y="109"/>
                    <a:pt x="83" y="108"/>
                    <a:pt x="85" y="107"/>
                  </a:cubicBezTo>
                  <a:cubicBezTo>
                    <a:pt x="86" y="106"/>
                    <a:pt x="87" y="105"/>
                    <a:pt x="87" y="104"/>
                  </a:cubicBezTo>
                  <a:cubicBezTo>
                    <a:pt x="87" y="104"/>
                    <a:pt x="88" y="104"/>
                    <a:pt x="88" y="103"/>
                  </a:cubicBezTo>
                  <a:cubicBezTo>
                    <a:pt x="88" y="103"/>
                    <a:pt x="89" y="102"/>
                    <a:pt x="89" y="102"/>
                  </a:cubicBezTo>
                  <a:cubicBezTo>
                    <a:pt x="90" y="101"/>
                    <a:pt x="90" y="100"/>
                    <a:pt x="91" y="100"/>
                  </a:cubicBezTo>
                  <a:cubicBezTo>
                    <a:pt x="91" y="100"/>
                    <a:pt x="91" y="100"/>
                    <a:pt x="91" y="100"/>
                  </a:cubicBezTo>
                  <a:cubicBezTo>
                    <a:pt x="91" y="101"/>
                    <a:pt x="91" y="102"/>
                    <a:pt x="91" y="104"/>
                  </a:cubicBezTo>
                  <a:close/>
                  <a:moveTo>
                    <a:pt x="91" y="98"/>
                  </a:moveTo>
                  <a:cubicBezTo>
                    <a:pt x="89" y="100"/>
                    <a:pt x="88" y="102"/>
                    <a:pt x="87" y="103"/>
                  </a:cubicBezTo>
                  <a:cubicBezTo>
                    <a:pt x="86" y="105"/>
                    <a:pt x="84" y="106"/>
                    <a:pt x="83" y="108"/>
                  </a:cubicBezTo>
                  <a:cubicBezTo>
                    <a:pt x="82" y="109"/>
                    <a:pt x="81" y="111"/>
                    <a:pt x="80" y="111"/>
                  </a:cubicBezTo>
                  <a:cubicBezTo>
                    <a:pt x="80" y="110"/>
                    <a:pt x="80" y="109"/>
                    <a:pt x="80" y="108"/>
                  </a:cubicBezTo>
                  <a:cubicBezTo>
                    <a:pt x="81" y="107"/>
                    <a:pt x="81" y="106"/>
                    <a:pt x="82" y="105"/>
                  </a:cubicBezTo>
                  <a:cubicBezTo>
                    <a:pt x="83" y="104"/>
                    <a:pt x="84" y="103"/>
                    <a:pt x="85" y="102"/>
                  </a:cubicBezTo>
                  <a:cubicBezTo>
                    <a:pt x="85" y="101"/>
                    <a:pt x="86" y="101"/>
                    <a:pt x="86" y="99"/>
                  </a:cubicBezTo>
                  <a:cubicBezTo>
                    <a:pt x="86" y="99"/>
                    <a:pt x="86" y="99"/>
                    <a:pt x="87" y="99"/>
                  </a:cubicBezTo>
                  <a:cubicBezTo>
                    <a:pt x="88" y="98"/>
                    <a:pt x="89" y="96"/>
                    <a:pt x="91" y="94"/>
                  </a:cubicBezTo>
                  <a:cubicBezTo>
                    <a:pt x="91" y="94"/>
                    <a:pt x="91" y="94"/>
                    <a:pt x="91" y="94"/>
                  </a:cubicBezTo>
                  <a:cubicBezTo>
                    <a:pt x="91" y="96"/>
                    <a:pt x="91" y="96"/>
                    <a:pt x="91" y="98"/>
                  </a:cubicBezTo>
                  <a:close/>
                  <a:moveTo>
                    <a:pt x="99" y="113"/>
                  </a:moveTo>
                  <a:cubicBezTo>
                    <a:pt x="99" y="112"/>
                    <a:pt x="99" y="112"/>
                    <a:pt x="99" y="111"/>
                  </a:cubicBezTo>
                  <a:cubicBezTo>
                    <a:pt x="99" y="112"/>
                    <a:pt x="100" y="112"/>
                    <a:pt x="99" y="113"/>
                  </a:cubicBezTo>
                  <a:close/>
                  <a:moveTo>
                    <a:pt x="101" y="99"/>
                  </a:moveTo>
                  <a:cubicBezTo>
                    <a:pt x="102" y="96"/>
                    <a:pt x="104" y="94"/>
                    <a:pt x="106" y="92"/>
                  </a:cubicBezTo>
                  <a:cubicBezTo>
                    <a:pt x="106" y="92"/>
                    <a:pt x="106" y="92"/>
                    <a:pt x="106" y="92"/>
                  </a:cubicBezTo>
                  <a:cubicBezTo>
                    <a:pt x="106" y="90"/>
                    <a:pt x="108" y="90"/>
                    <a:pt x="108" y="88"/>
                  </a:cubicBezTo>
                  <a:cubicBezTo>
                    <a:pt x="110" y="87"/>
                    <a:pt x="111" y="85"/>
                    <a:pt x="112" y="83"/>
                  </a:cubicBezTo>
                  <a:cubicBezTo>
                    <a:pt x="113" y="85"/>
                    <a:pt x="113" y="87"/>
                    <a:pt x="112" y="89"/>
                  </a:cubicBezTo>
                  <a:cubicBezTo>
                    <a:pt x="111" y="90"/>
                    <a:pt x="110" y="91"/>
                    <a:pt x="109" y="92"/>
                  </a:cubicBezTo>
                  <a:cubicBezTo>
                    <a:pt x="108" y="94"/>
                    <a:pt x="107" y="95"/>
                    <a:pt x="106" y="96"/>
                  </a:cubicBezTo>
                  <a:cubicBezTo>
                    <a:pt x="104" y="98"/>
                    <a:pt x="103" y="101"/>
                    <a:pt x="101" y="103"/>
                  </a:cubicBezTo>
                  <a:cubicBezTo>
                    <a:pt x="100" y="102"/>
                    <a:pt x="101" y="100"/>
                    <a:pt x="101" y="99"/>
                  </a:cubicBezTo>
                  <a:close/>
                  <a:moveTo>
                    <a:pt x="112" y="81"/>
                  </a:moveTo>
                  <a:cubicBezTo>
                    <a:pt x="112" y="82"/>
                    <a:pt x="111" y="83"/>
                    <a:pt x="110" y="84"/>
                  </a:cubicBezTo>
                  <a:cubicBezTo>
                    <a:pt x="109" y="86"/>
                    <a:pt x="109" y="87"/>
                    <a:pt x="108" y="88"/>
                  </a:cubicBezTo>
                  <a:cubicBezTo>
                    <a:pt x="108" y="88"/>
                    <a:pt x="108" y="88"/>
                    <a:pt x="107" y="88"/>
                  </a:cubicBezTo>
                  <a:cubicBezTo>
                    <a:pt x="107" y="89"/>
                    <a:pt x="107" y="90"/>
                    <a:pt x="106" y="91"/>
                  </a:cubicBezTo>
                  <a:cubicBezTo>
                    <a:pt x="104" y="93"/>
                    <a:pt x="103" y="95"/>
                    <a:pt x="101" y="97"/>
                  </a:cubicBezTo>
                  <a:cubicBezTo>
                    <a:pt x="101" y="96"/>
                    <a:pt x="101" y="93"/>
                    <a:pt x="101" y="92"/>
                  </a:cubicBezTo>
                  <a:cubicBezTo>
                    <a:pt x="101" y="92"/>
                    <a:pt x="101" y="92"/>
                    <a:pt x="101" y="92"/>
                  </a:cubicBezTo>
                  <a:cubicBezTo>
                    <a:pt x="101" y="91"/>
                    <a:pt x="102" y="90"/>
                    <a:pt x="102" y="89"/>
                  </a:cubicBezTo>
                  <a:cubicBezTo>
                    <a:pt x="103" y="88"/>
                    <a:pt x="104" y="88"/>
                    <a:pt x="105" y="86"/>
                  </a:cubicBezTo>
                  <a:cubicBezTo>
                    <a:pt x="105" y="86"/>
                    <a:pt x="105" y="86"/>
                    <a:pt x="105" y="86"/>
                  </a:cubicBezTo>
                  <a:cubicBezTo>
                    <a:pt x="107" y="83"/>
                    <a:pt x="110" y="80"/>
                    <a:pt x="112" y="76"/>
                  </a:cubicBezTo>
                  <a:cubicBezTo>
                    <a:pt x="113" y="77"/>
                    <a:pt x="113" y="77"/>
                    <a:pt x="112" y="78"/>
                  </a:cubicBezTo>
                  <a:cubicBezTo>
                    <a:pt x="112" y="79"/>
                    <a:pt x="113" y="81"/>
                    <a:pt x="112" y="81"/>
                  </a:cubicBezTo>
                  <a:close/>
                  <a:moveTo>
                    <a:pt x="101" y="73"/>
                  </a:moveTo>
                  <a:cubicBezTo>
                    <a:pt x="102" y="72"/>
                    <a:pt x="103" y="72"/>
                    <a:pt x="103" y="73"/>
                  </a:cubicBezTo>
                  <a:cubicBezTo>
                    <a:pt x="102" y="74"/>
                    <a:pt x="101" y="75"/>
                    <a:pt x="101" y="77"/>
                  </a:cubicBezTo>
                  <a:cubicBezTo>
                    <a:pt x="100" y="76"/>
                    <a:pt x="101" y="76"/>
                    <a:pt x="101" y="75"/>
                  </a:cubicBezTo>
                  <a:cubicBezTo>
                    <a:pt x="101" y="74"/>
                    <a:pt x="100" y="73"/>
                    <a:pt x="101" y="73"/>
                  </a:cubicBezTo>
                  <a:close/>
                  <a:moveTo>
                    <a:pt x="101" y="76"/>
                  </a:moveTo>
                  <a:cubicBezTo>
                    <a:pt x="102" y="76"/>
                    <a:pt x="103" y="74"/>
                    <a:pt x="104" y="73"/>
                  </a:cubicBezTo>
                  <a:cubicBezTo>
                    <a:pt x="105" y="72"/>
                    <a:pt x="107" y="72"/>
                    <a:pt x="108" y="72"/>
                  </a:cubicBezTo>
                  <a:cubicBezTo>
                    <a:pt x="108" y="73"/>
                    <a:pt x="107" y="74"/>
                    <a:pt x="106" y="75"/>
                  </a:cubicBezTo>
                  <a:cubicBezTo>
                    <a:pt x="105" y="77"/>
                    <a:pt x="105" y="78"/>
                    <a:pt x="104" y="79"/>
                  </a:cubicBezTo>
                  <a:cubicBezTo>
                    <a:pt x="103" y="80"/>
                    <a:pt x="102" y="82"/>
                    <a:pt x="101" y="83"/>
                  </a:cubicBezTo>
                  <a:cubicBezTo>
                    <a:pt x="100" y="82"/>
                    <a:pt x="100" y="80"/>
                    <a:pt x="100" y="79"/>
                  </a:cubicBezTo>
                  <a:cubicBezTo>
                    <a:pt x="100" y="78"/>
                    <a:pt x="102" y="77"/>
                    <a:pt x="101" y="76"/>
                  </a:cubicBezTo>
                  <a:close/>
                  <a:moveTo>
                    <a:pt x="101" y="85"/>
                  </a:moveTo>
                  <a:cubicBezTo>
                    <a:pt x="101" y="84"/>
                    <a:pt x="102" y="83"/>
                    <a:pt x="102" y="82"/>
                  </a:cubicBezTo>
                  <a:cubicBezTo>
                    <a:pt x="105" y="79"/>
                    <a:pt x="107" y="75"/>
                    <a:pt x="109" y="73"/>
                  </a:cubicBezTo>
                  <a:cubicBezTo>
                    <a:pt x="111" y="73"/>
                    <a:pt x="112" y="72"/>
                    <a:pt x="112" y="73"/>
                  </a:cubicBezTo>
                  <a:cubicBezTo>
                    <a:pt x="112" y="74"/>
                    <a:pt x="112" y="75"/>
                    <a:pt x="111" y="76"/>
                  </a:cubicBezTo>
                  <a:cubicBezTo>
                    <a:pt x="110" y="79"/>
                    <a:pt x="107" y="82"/>
                    <a:pt x="105" y="85"/>
                  </a:cubicBezTo>
                  <a:cubicBezTo>
                    <a:pt x="104" y="86"/>
                    <a:pt x="103" y="87"/>
                    <a:pt x="102" y="88"/>
                  </a:cubicBezTo>
                  <a:cubicBezTo>
                    <a:pt x="102" y="89"/>
                    <a:pt x="101" y="90"/>
                    <a:pt x="101" y="90"/>
                  </a:cubicBezTo>
                  <a:cubicBezTo>
                    <a:pt x="101" y="89"/>
                    <a:pt x="100" y="87"/>
                    <a:pt x="101" y="85"/>
                  </a:cubicBezTo>
                  <a:close/>
                  <a:moveTo>
                    <a:pt x="103" y="102"/>
                  </a:moveTo>
                  <a:cubicBezTo>
                    <a:pt x="104" y="101"/>
                    <a:pt x="105" y="100"/>
                    <a:pt x="106" y="98"/>
                  </a:cubicBezTo>
                  <a:cubicBezTo>
                    <a:pt x="106" y="98"/>
                    <a:pt x="107" y="97"/>
                    <a:pt x="107" y="97"/>
                  </a:cubicBezTo>
                  <a:cubicBezTo>
                    <a:pt x="107" y="97"/>
                    <a:pt x="107" y="96"/>
                    <a:pt x="107" y="96"/>
                  </a:cubicBezTo>
                  <a:cubicBezTo>
                    <a:pt x="108" y="95"/>
                    <a:pt x="108" y="95"/>
                    <a:pt x="109" y="94"/>
                  </a:cubicBezTo>
                  <a:cubicBezTo>
                    <a:pt x="110" y="93"/>
                    <a:pt x="111" y="91"/>
                    <a:pt x="112" y="89"/>
                  </a:cubicBezTo>
                  <a:cubicBezTo>
                    <a:pt x="113" y="89"/>
                    <a:pt x="113" y="89"/>
                    <a:pt x="113" y="89"/>
                  </a:cubicBezTo>
                  <a:cubicBezTo>
                    <a:pt x="112" y="91"/>
                    <a:pt x="113" y="92"/>
                    <a:pt x="113" y="94"/>
                  </a:cubicBezTo>
                  <a:cubicBezTo>
                    <a:pt x="113" y="95"/>
                    <a:pt x="112" y="95"/>
                    <a:pt x="112" y="96"/>
                  </a:cubicBezTo>
                  <a:cubicBezTo>
                    <a:pt x="111" y="97"/>
                    <a:pt x="110" y="98"/>
                    <a:pt x="109" y="99"/>
                  </a:cubicBezTo>
                  <a:cubicBezTo>
                    <a:pt x="107" y="102"/>
                    <a:pt x="104" y="106"/>
                    <a:pt x="102" y="109"/>
                  </a:cubicBezTo>
                  <a:cubicBezTo>
                    <a:pt x="101" y="109"/>
                    <a:pt x="101" y="109"/>
                    <a:pt x="101" y="109"/>
                  </a:cubicBezTo>
                  <a:cubicBezTo>
                    <a:pt x="101" y="108"/>
                    <a:pt x="101" y="107"/>
                    <a:pt x="101" y="105"/>
                  </a:cubicBezTo>
                  <a:cubicBezTo>
                    <a:pt x="101" y="104"/>
                    <a:pt x="102" y="103"/>
                    <a:pt x="103" y="102"/>
                  </a:cubicBezTo>
                  <a:close/>
                  <a:moveTo>
                    <a:pt x="101" y="113"/>
                  </a:moveTo>
                  <a:cubicBezTo>
                    <a:pt x="101" y="112"/>
                    <a:pt x="101" y="111"/>
                    <a:pt x="101" y="110"/>
                  </a:cubicBezTo>
                  <a:cubicBezTo>
                    <a:pt x="101" y="110"/>
                    <a:pt x="102" y="110"/>
                    <a:pt x="102" y="110"/>
                  </a:cubicBezTo>
                  <a:cubicBezTo>
                    <a:pt x="102" y="110"/>
                    <a:pt x="102" y="110"/>
                    <a:pt x="102" y="109"/>
                  </a:cubicBezTo>
                  <a:cubicBezTo>
                    <a:pt x="105" y="105"/>
                    <a:pt x="109" y="101"/>
                    <a:pt x="112" y="97"/>
                  </a:cubicBezTo>
                  <a:cubicBezTo>
                    <a:pt x="112" y="96"/>
                    <a:pt x="113" y="96"/>
                    <a:pt x="113" y="95"/>
                  </a:cubicBezTo>
                  <a:cubicBezTo>
                    <a:pt x="113" y="95"/>
                    <a:pt x="113" y="95"/>
                    <a:pt x="113" y="95"/>
                  </a:cubicBezTo>
                  <a:cubicBezTo>
                    <a:pt x="113" y="97"/>
                    <a:pt x="113" y="98"/>
                    <a:pt x="113" y="99"/>
                  </a:cubicBezTo>
                  <a:cubicBezTo>
                    <a:pt x="113" y="100"/>
                    <a:pt x="113" y="100"/>
                    <a:pt x="113" y="100"/>
                  </a:cubicBezTo>
                  <a:cubicBezTo>
                    <a:pt x="110" y="103"/>
                    <a:pt x="107" y="108"/>
                    <a:pt x="103" y="112"/>
                  </a:cubicBezTo>
                  <a:cubicBezTo>
                    <a:pt x="103" y="112"/>
                    <a:pt x="104" y="112"/>
                    <a:pt x="104" y="113"/>
                  </a:cubicBezTo>
                  <a:cubicBezTo>
                    <a:pt x="102" y="113"/>
                    <a:pt x="102" y="113"/>
                    <a:pt x="101" y="113"/>
                  </a:cubicBezTo>
                  <a:close/>
                  <a:moveTo>
                    <a:pt x="113" y="112"/>
                  </a:moveTo>
                  <a:cubicBezTo>
                    <a:pt x="112" y="113"/>
                    <a:pt x="109" y="113"/>
                    <a:pt x="108" y="113"/>
                  </a:cubicBezTo>
                  <a:cubicBezTo>
                    <a:pt x="109" y="110"/>
                    <a:pt x="111" y="108"/>
                    <a:pt x="113" y="106"/>
                  </a:cubicBezTo>
                  <a:cubicBezTo>
                    <a:pt x="112" y="106"/>
                    <a:pt x="112" y="106"/>
                    <a:pt x="112" y="107"/>
                  </a:cubicBezTo>
                  <a:cubicBezTo>
                    <a:pt x="110" y="108"/>
                    <a:pt x="108" y="111"/>
                    <a:pt x="106" y="113"/>
                  </a:cubicBezTo>
                  <a:cubicBezTo>
                    <a:pt x="106" y="113"/>
                    <a:pt x="104" y="113"/>
                    <a:pt x="104" y="113"/>
                  </a:cubicBezTo>
                  <a:cubicBezTo>
                    <a:pt x="103" y="112"/>
                    <a:pt x="105" y="112"/>
                    <a:pt x="104" y="112"/>
                  </a:cubicBezTo>
                  <a:cubicBezTo>
                    <a:pt x="106" y="111"/>
                    <a:pt x="107" y="109"/>
                    <a:pt x="107" y="108"/>
                  </a:cubicBezTo>
                  <a:cubicBezTo>
                    <a:pt x="108" y="107"/>
                    <a:pt x="109" y="106"/>
                    <a:pt x="109" y="105"/>
                  </a:cubicBezTo>
                  <a:cubicBezTo>
                    <a:pt x="110" y="105"/>
                    <a:pt x="109" y="105"/>
                    <a:pt x="110" y="105"/>
                  </a:cubicBezTo>
                  <a:cubicBezTo>
                    <a:pt x="110" y="105"/>
                    <a:pt x="110" y="104"/>
                    <a:pt x="110" y="104"/>
                  </a:cubicBezTo>
                  <a:cubicBezTo>
                    <a:pt x="111" y="103"/>
                    <a:pt x="112" y="102"/>
                    <a:pt x="113" y="101"/>
                  </a:cubicBezTo>
                  <a:cubicBezTo>
                    <a:pt x="113" y="101"/>
                    <a:pt x="113" y="101"/>
                    <a:pt x="113" y="101"/>
                  </a:cubicBezTo>
                  <a:cubicBezTo>
                    <a:pt x="113" y="105"/>
                    <a:pt x="113" y="108"/>
                    <a:pt x="113" y="112"/>
                  </a:cubicBezTo>
                  <a:close/>
                  <a:moveTo>
                    <a:pt x="122" y="52"/>
                  </a:moveTo>
                  <a:cubicBezTo>
                    <a:pt x="122" y="51"/>
                    <a:pt x="124" y="51"/>
                    <a:pt x="124" y="51"/>
                  </a:cubicBezTo>
                  <a:cubicBezTo>
                    <a:pt x="123" y="53"/>
                    <a:pt x="123" y="54"/>
                    <a:pt x="122" y="55"/>
                  </a:cubicBezTo>
                  <a:cubicBezTo>
                    <a:pt x="121" y="54"/>
                    <a:pt x="122" y="53"/>
                    <a:pt x="122" y="52"/>
                  </a:cubicBezTo>
                  <a:close/>
                  <a:moveTo>
                    <a:pt x="122" y="57"/>
                  </a:moveTo>
                  <a:cubicBezTo>
                    <a:pt x="122" y="54"/>
                    <a:pt x="124" y="53"/>
                    <a:pt x="125" y="51"/>
                  </a:cubicBezTo>
                  <a:cubicBezTo>
                    <a:pt x="127" y="51"/>
                    <a:pt x="128" y="51"/>
                    <a:pt x="130" y="51"/>
                  </a:cubicBezTo>
                  <a:cubicBezTo>
                    <a:pt x="129" y="53"/>
                    <a:pt x="128" y="54"/>
                    <a:pt x="127" y="56"/>
                  </a:cubicBezTo>
                  <a:cubicBezTo>
                    <a:pt x="126" y="57"/>
                    <a:pt x="125" y="59"/>
                    <a:pt x="124" y="60"/>
                  </a:cubicBezTo>
                  <a:cubicBezTo>
                    <a:pt x="123" y="61"/>
                    <a:pt x="123" y="63"/>
                    <a:pt x="122" y="64"/>
                  </a:cubicBezTo>
                  <a:cubicBezTo>
                    <a:pt x="122" y="61"/>
                    <a:pt x="122" y="59"/>
                    <a:pt x="122" y="57"/>
                  </a:cubicBezTo>
                  <a:cubicBezTo>
                    <a:pt x="122" y="57"/>
                    <a:pt x="122" y="57"/>
                    <a:pt x="122" y="57"/>
                  </a:cubicBezTo>
                  <a:close/>
                  <a:moveTo>
                    <a:pt x="122" y="66"/>
                  </a:moveTo>
                  <a:cubicBezTo>
                    <a:pt x="122" y="66"/>
                    <a:pt x="122" y="65"/>
                    <a:pt x="123" y="65"/>
                  </a:cubicBezTo>
                  <a:cubicBezTo>
                    <a:pt x="123" y="64"/>
                    <a:pt x="124" y="63"/>
                    <a:pt x="124" y="62"/>
                  </a:cubicBezTo>
                  <a:cubicBezTo>
                    <a:pt x="125" y="61"/>
                    <a:pt x="126" y="60"/>
                    <a:pt x="126" y="58"/>
                  </a:cubicBezTo>
                  <a:cubicBezTo>
                    <a:pt x="126" y="58"/>
                    <a:pt x="126" y="58"/>
                    <a:pt x="126" y="58"/>
                  </a:cubicBezTo>
                  <a:cubicBezTo>
                    <a:pt x="128" y="56"/>
                    <a:pt x="129" y="53"/>
                    <a:pt x="131" y="51"/>
                  </a:cubicBezTo>
                  <a:cubicBezTo>
                    <a:pt x="132" y="51"/>
                    <a:pt x="132" y="51"/>
                    <a:pt x="133" y="51"/>
                  </a:cubicBezTo>
                  <a:cubicBezTo>
                    <a:pt x="132" y="53"/>
                    <a:pt x="134" y="56"/>
                    <a:pt x="132" y="57"/>
                  </a:cubicBezTo>
                  <a:cubicBezTo>
                    <a:pt x="130" y="61"/>
                    <a:pt x="128" y="64"/>
                    <a:pt x="126" y="67"/>
                  </a:cubicBezTo>
                  <a:cubicBezTo>
                    <a:pt x="124" y="69"/>
                    <a:pt x="123" y="72"/>
                    <a:pt x="122" y="73"/>
                  </a:cubicBezTo>
                  <a:cubicBezTo>
                    <a:pt x="122" y="70"/>
                    <a:pt x="122" y="69"/>
                    <a:pt x="122" y="66"/>
                  </a:cubicBezTo>
                  <a:close/>
                  <a:moveTo>
                    <a:pt x="122" y="75"/>
                  </a:moveTo>
                  <a:cubicBezTo>
                    <a:pt x="122" y="74"/>
                    <a:pt x="124" y="72"/>
                    <a:pt x="124" y="71"/>
                  </a:cubicBezTo>
                  <a:cubicBezTo>
                    <a:pt x="125" y="70"/>
                    <a:pt x="125" y="69"/>
                    <a:pt x="126" y="69"/>
                  </a:cubicBezTo>
                  <a:cubicBezTo>
                    <a:pt x="125" y="68"/>
                    <a:pt x="126" y="68"/>
                    <a:pt x="126" y="68"/>
                  </a:cubicBezTo>
                  <a:cubicBezTo>
                    <a:pt x="126" y="67"/>
                    <a:pt x="126" y="67"/>
                    <a:pt x="127" y="67"/>
                  </a:cubicBezTo>
                  <a:cubicBezTo>
                    <a:pt x="127" y="67"/>
                    <a:pt x="127" y="67"/>
                    <a:pt x="127" y="67"/>
                  </a:cubicBezTo>
                  <a:cubicBezTo>
                    <a:pt x="127" y="67"/>
                    <a:pt x="127" y="67"/>
                    <a:pt x="127" y="67"/>
                  </a:cubicBezTo>
                  <a:cubicBezTo>
                    <a:pt x="127" y="67"/>
                    <a:pt x="128" y="66"/>
                    <a:pt x="127" y="66"/>
                  </a:cubicBezTo>
                  <a:cubicBezTo>
                    <a:pt x="128" y="66"/>
                    <a:pt x="128" y="66"/>
                    <a:pt x="128" y="66"/>
                  </a:cubicBezTo>
                  <a:cubicBezTo>
                    <a:pt x="128" y="65"/>
                    <a:pt x="128" y="65"/>
                    <a:pt x="128" y="65"/>
                  </a:cubicBezTo>
                  <a:cubicBezTo>
                    <a:pt x="130" y="62"/>
                    <a:pt x="131" y="59"/>
                    <a:pt x="133" y="57"/>
                  </a:cubicBezTo>
                  <a:cubicBezTo>
                    <a:pt x="133" y="59"/>
                    <a:pt x="133" y="61"/>
                    <a:pt x="133" y="63"/>
                  </a:cubicBezTo>
                  <a:cubicBezTo>
                    <a:pt x="133" y="64"/>
                    <a:pt x="132" y="64"/>
                    <a:pt x="131" y="66"/>
                  </a:cubicBezTo>
                  <a:cubicBezTo>
                    <a:pt x="130" y="67"/>
                    <a:pt x="130" y="69"/>
                    <a:pt x="129" y="70"/>
                  </a:cubicBezTo>
                  <a:cubicBezTo>
                    <a:pt x="128" y="71"/>
                    <a:pt x="127" y="72"/>
                    <a:pt x="127" y="73"/>
                  </a:cubicBezTo>
                  <a:cubicBezTo>
                    <a:pt x="127" y="73"/>
                    <a:pt x="127" y="73"/>
                    <a:pt x="127" y="73"/>
                  </a:cubicBezTo>
                  <a:cubicBezTo>
                    <a:pt x="126" y="74"/>
                    <a:pt x="126" y="74"/>
                    <a:pt x="125" y="75"/>
                  </a:cubicBezTo>
                  <a:cubicBezTo>
                    <a:pt x="125" y="76"/>
                    <a:pt x="124" y="77"/>
                    <a:pt x="124" y="78"/>
                  </a:cubicBezTo>
                  <a:cubicBezTo>
                    <a:pt x="123" y="78"/>
                    <a:pt x="123" y="79"/>
                    <a:pt x="122" y="80"/>
                  </a:cubicBezTo>
                  <a:cubicBezTo>
                    <a:pt x="122" y="79"/>
                    <a:pt x="121" y="76"/>
                    <a:pt x="122" y="75"/>
                  </a:cubicBezTo>
                  <a:close/>
                  <a:moveTo>
                    <a:pt x="122" y="86"/>
                  </a:moveTo>
                  <a:cubicBezTo>
                    <a:pt x="122" y="84"/>
                    <a:pt x="122" y="83"/>
                    <a:pt x="122" y="82"/>
                  </a:cubicBezTo>
                  <a:cubicBezTo>
                    <a:pt x="124" y="79"/>
                    <a:pt x="126" y="76"/>
                    <a:pt x="128" y="72"/>
                  </a:cubicBezTo>
                  <a:cubicBezTo>
                    <a:pt x="128" y="72"/>
                    <a:pt x="128" y="72"/>
                    <a:pt x="129" y="72"/>
                  </a:cubicBezTo>
                  <a:cubicBezTo>
                    <a:pt x="129" y="70"/>
                    <a:pt x="130" y="69"/>
                    <a:pt x="130" y="68"/>
                  </a:cubicBezTo>
                  <a:cubicBezTo>
                    <a:pt x="131" y="67"/>
                    <a:pt x="132" y="67"/>
                    <a:pt x="132" y="66"/>
                  </a:cubicBezTo>
                  <a:cubicBezTo>
                    <a:pt x="133" y="66"/>
                    <a:pt x="132" y="65"/>
                    <a:pt x="133" y="65"/>
                  </a:cubicBezTo>
                  <a:cubicBezTo>
                    <a:pt x="134" y="67"/>
                    <a:pt x="133" y="68"/>
                    <a:pt x="133" y="71"/>
                  </a:cubicBezTo>
                  <a:cubicBezTo>
                    <a:pt x="131" y="73"/>
                    <a:pt x="130" y="76"/>
                    <a:pt x="128" y="78"/>
                  </a:cubicBezTo>
                  <a:cubicBezTo>
                    <a:pt x="127" y="80"/>
                    <a:pt x="127" y="81"/>
                    <a:pt x="126" y="83"/>
                  </a:cubicBezTo>
                  <a:cubicBezTo>
                    <a:pt x="125" y="84"/>
                    <a:pt x="123" y="86"/>
                    <a:pt x="123" y="87"/>
                  </a:cubicBezTo>
                  <a:cubicBezTo>
                    <a:pt x="123" y="88"/>
                    <a:pt x="123" y="88"/>
                    <a:pt x="123" y="89"/>
                  </a:cubicBezTo>
                  <a:cubicBezTo>
                    <a:pt x="124" y="88"/>
                    <a:pt x="124" y="87"/>
                    <a:pt x="124" y="87"/>
                  </a:cubicBezTo>
                  <a:cubicBezTo>
                    <a:pt x="125" y="84"/>
                    <a:pt x="127" y="83"/>
                    <a:pt x="128" y="80"/>
                  </a:cubicBezTo>
                  <a:cubicBezTo>
                    <a:pt x="129" y="79"/>
                    <a:pt x="129" y="78"/>
                    <a:pt x="130" y="77"/>
                  </a:cubicBezTo>
                  <a:cubicBezTo>
                    <a:pt x="131" y="76"/>
                    <a:pt x="132" y="74"/>
                    <a:pt x="133" y="72"/>
                  </a:cubicBezTo>
                  <a:cubicBezTo>
                    <a:pt x="133" y="75"/>
                    <a:pt x="133" y="76"/>
                    <a:pt x="133" y="79"/>
                  </a:cubicBezTo>
                  <a:cubicBezTo>
                    <a:pt x="133" y="80"/>
                    <a:pt x="131" y="81"/>
                    <a:pt x="131" y="83"/>
                  </a:cubicBezTo>
                  <a:cubicBezTo>
                    <a:pt x="129" y="85"/>
                    <a:pt x="128" y="86"/>
                    <a:pt x="127" y="88"/>
                  </a:cubicBezTo>
                  <a:cubicBezTo>
                    <a:pt x="126" y="89"/>
                    <a:pt x="126" y="90"/>
                    <a:pt x="125" y="92"/>
                  </a:cubicBezTo>
                  <a:cubicBezTo>
                    <a:pt x="124" y="93"/>
                    <a:pt x="123" y="94"/>
                    <a:pt x="122" y="95"/>
                  </a:cubicBezTo>
                  <a:cubicBezTo>
                    <a:pt x="122" y="92"/>
                    <a:pt x="122" y="88"/>
                    <a:pt x="122" y="86"/>
                  </a:cubicBezTo>
                  <a:close/>
                  <a:moveTo>
                    <a:pt x="123" y="96"/>
                  </a:moveTo>
                  <a:cubicBezTo>
                    <a:pt x="124" y="93"/>
                    <a:pt x="126" y="92"/>
                    <a:pt x="126" y="90"/>
                  </a:cubicBezTo>
                  <a:cubicBezTo>
                    <a:pt x="127" y="90"/>
                    <a:pt x="127" y="89"/>
                    <a:pt x="127" y="89"/>
                  </a:cubicBezTo>
                  <a:cubicBezTo>
                    <a:pt x="127" y="89"/>
                    <a:pt x="128" y="89"/>
                    <a:pt x="127" y="89"/>
                  </a:cubicBezTo>
                  <a:cubicBezTo>
                    <a:pt x="130" y="86"/>
                    <a:pt x="131" y="83"/>
                    <a:pt x="133" y="80"/>
                  </a:cubicBezTo>
                  <a:cubicBezTo>
                    <a:pt x="133" y="80"/>
                    <a:pt x="133" y="80"/>
                    <a:pt x="133" y="80"/>
                  </a:cubicBezTo>
                  <a:cubicBezTo>
                    <a:pt x="133" y="82"/>
                    <a:pt x="133" y="83"/>
                    <a:pt x="133" y="85"/>
                  </a:cubicBezTo>
                  <a:cubicBezTo>
                    <a:pt x="133" y="86"/>
                    <a:pt x="132" y="87"/>
                    <a:pt x="131" y="88"/>
                  </a:cubicBezTo>
                  <a:cubicBezTo>
                    <a:pt x="130" y="90"/>
                    <a:pt x="128" y="93"/>
                    <a:pt x="127" y="95"/>
                  </a:cubicBezTo>
                  <a:cubicBezTo>
                    <a:pt x="126" y="96"/>
                    <a:pt x="125" y="97"/>
                    <a:pt x="125" y="98"/>
                  </a:cubicBezTo>
                  <a:cubicBezTo>
                    <a:pt x="124" y="99"/>
                    <a:pt x="124" y="99"/>
                    <a:pt x="124" y="99"/>
                  </a:cubicBezTo>
                  <a:cubicBezTo>
                    <a:pt x="123" y="100"/>
                    <a:pt x="123" y="100"/>
                    <a:pt x="123" y="100"/>
                  </a:cubicBezTo>
                  <a:cubicBezTo>
                    <a:pt x="123" y="100"/>
                    <a:pt x="123" y="101"/>
                    <a:pt x="122" y="101"/>
                  </a:cubicBezTo>
                  <a:cubicBezTo>
                    <a:pt x="122" y="99"/>
                    <a:pt x="122" y="98"/>
                    <a:pt x="122" y="96"/>
                  </a:cubicBezTo>
                  <a:cubicBezTo>
                    <a:pt x="123" y="96"/>
                    <a:pt x="123" y="96"/>
                    <a:pt x="123" y="96"/>
                  </a:cubicBezTo>
                  <a:close/>
                  <a:moveTo>
                    <a:pt x="122" y="102"/>
                  </a:moveTo>
                  <a:cubicBezTo>
                    <a:pt x="123" y="102"/>
                    <a:pt x="123" y="102"/>
                    <a:pt x="123" y="102"/>
                  </a:cubicBezTo>
                  <a:cubicBezTo>
                    <a:pt x="124" y="99"/>
                    <a:pt x="127" y="97"/>
                    <a:pt x="128" y="94"/>
                  </a:cubicBezTo>
                  <a:cubicBezTo>
                    <a:pt x="128" y="94"/>
                    <a:pt x="129" y="93"/>
                    <a:pt x="129" y="92"/>
                  </a:cubicBezTo>
                  <a:cubicBezTo>
                    <a:pt x="130" y="91"/>
                    <a:pt x="132" y="89"/>
                    <a:pt x="133" y="87"/>
                  </a:cubicBezTo>
                  <a:cubicBezTo>
                    <a:pt x="133" y="87"/>
                    <a:pt x="133" y="87"/>
                    <a:pt x="133" y="87"/>
                  </a:cubicBezTo>
                  <a:cubicBezTo>
                    <a:pt x="133" y="88"/>
                    <a:pt x="134" y="90"/>
                    <a:pt x="133" y="92"/>
                  </a:cubicBezTo>
                  <a:cubicBezTo>
                    <a:pt x="133" y="93"/>
                    <a:pt x="131" y="94"/>
                    <a:pt x="131" y="96"/>
                  </a:cubicBezTo>
                  <a:cubicBezTo>
                    <a:pt x="128" y="99"/>
                    <a:pt x="126" y="104"/>
                    <a:pt x="123" y="107"/>
                  </a:cubicBezTo>
                  <a:cubicBezTo>
                    <a:pt x="123" y="107"/>
                    <a:pt x="122" y="107"/>
                    <a:pt x="122" y="107"/>
                  </a:cubicBezTo>
                  <a:cubicBezTo>
                    <a:pt x="122" y="106"/>
                    <a:pt x="122" y="104"/>
                    <a:pt x="122" y="102"/>
                  </a:cubicBezTo>
                  <a:close/>
                  <a:moveTo>
                    <a:pt x="125" y="112"/>
                  </a:moveTo>
                  <a:cubicBezTo>
                    <a:pt x="124" y="113"/>
                    <a:pt x="124" y="112"/>
                    <a:pt x="123" y="112"/>
                  </a:cubicBezTo>
                  <a:cubicBezTo>
                    <a:pt x="123" y="111"/>
                    <a:pt x="122" y="110"/>
                    <a:pt x="122" y="109"/>
                  </a:cubicBezTo>
                  <a:cubicBezTo>
                    <a:pt x="123" y="109"/>
                    <a:pt x="123" y="108"/>
                    <a:pt x="124" y="108"/>
                  </a:cubicBezTo>
                  <a:cubicBezTo>
                    <a:pt x="124" y="107"/>
                    <a:pt x="124" y="107"/>
                    <a:pt x="124" y="107"/>
                  </a:cubicBezTo>
                  <a:cubicBezTo>
                    <a:pt x="126" y="104"/>
                    <a:pt x="128" y="102"/>
                    <a:pt x="129" y="99"/>
                  </a:cubicBezTo>
                  <a:cubicBezTo>
                    <a:pt x="131" y="97"/>
                    <a:pt x="132" y="95"/>
                    <a:pt x="133" y="93"/>
                  </a:cubicBezTo>
                  <a:cubicBezTo>
                    <a:pt x="133" y="95"/>
                    <a:pt x="133" y="96"/>
                    <a:pt x="134" y="98"/>
                  </a:cubicBezTo>
                  <a:cubicBezTo>
                    <a:pt x="134" y="100"/>
                    <a:pt x="132" y="101"/>
                    <a:pt x="131" y="104"/>
                  </a:cubicBezTo>
                  <a:cubicBezTo>
                    <a:pt x="130" y="105"/>
                    <a:pt x="130" y="106"/>
                    <a:pt x="129" y="106"/>
                  </a:cubicBezTo>
                  <a:cubicBezTo>
                    <a:pt x="129" y="108"/>
                    <a:pt x="128" y="108"/>
                    <a:pt x="127" y="110"/>
                  </a:cubicBezTo>
                  <a:cubicBezTo>
                    <a:pt x="126" y="110"/>
                    <a:pt x="126" y="111"/>
                    <a:pt x="125" y="112"/>
                  </a:cubicBezTo>
                  <a:close/>
                  <a:moveTo>
                    <a:pt x="130" y="112"/>
                  </a:moveTo>
                  <a:cubicBezTo>
                    <a:pt x="130" y="111"/>
                    <a:pt x="132" y="110"/>
                    <a:pt x="132" y="109"/>
                  </a:cubicBezTo>
                  <a:cubicBezTo>
                    <a:pt x="132" y="108"/>
                    <a:pt x="133" y="108"/>
                    <a:pt x="133" y="107"/>
                  </a:cubicBezTo>
                  <a:cubicBezTo>
                    <a:pt x="134" y="108"/>
                    <a:pt x="133" y="111"/>
                    <a:pt x="134" y="112"/>
                  </a:cubicBezTo>
                  <a:cubicBezTo>
                    <a:pt x="133" y="112"/>
                    <a:pt x="131" y="112"/>
                    <a:pt x="130" y="112"/>
                  </a:cubicBezTo>
                  <a:close/>
                  <a:moveTo>
                    <a:pt x="129" y="112"/>
                  </a:moveTo>
                  <a:cubicBezTo>
                    <a:pt x="128" y="112"/>
                    <a:pt x="127" y="112"/>
                    <a:pt x="126" y="112"/>
                  </a:cubicBezTo>
                  <a:cubicBezTo>
                    <a:pt x="126" y="111"/>
                    <a:pt x="127" y="111"/>
                    <a:pt x="127" y="110"/>
                  </a:cubicBezTo>
                  <a:cubicBezTo>
                    <a:pt x="128" y="110"/>
                    <a:pt x="128" y="109"/>
                    <a:pt x="128" y="109"/>
                  </a:cubicBezTo>
                  <a:cubicBezTo>
                    <a:pt x="128" y="108"/>
                    <a:pt x="130" y="107"/>
                    <a:pt x="130" y="106"/>
                  </a:cubicBezTo>
                  <a:cubicBezTo>
                    <a:pt x="130" y="106"/>
                    <a:pt x="130" y="106"/>
                    <a:pt x="130" y="106"/>
                  </a:cubicBezTo>
                  <a:cubicBezTo>
                    <a:pt x="130" y="106"/>
                    <a:pt x="130" y="106"/>
                    <a:pt x="130" y="105"/>
                  </a:cubicBezTo>
                  <a:cubicBezTo>
                    <a:pt x="132" y="104"/>
                    <a:pt x="132" y="102"/>
                    <a:pt x="133" y="101"/>
                  </a:cubicBezTo>
                  <a:cubicBezTo>
                    <a:pt x="134" y="106"/>
                    <a:pt x="131" y="108"/>
                    <a:pt x="129" y="112"/>
                  </a:cubicBezTo>
                  <a:close/>
                  <a:moveTo>
                    <a:pt x="134" y="72"/>
                  </a:moveTo>
                  <a:cubicBezTo>
                    <a:pt x="134" y="71"/>
                    <a:pt x="134" y="71"/>
                    <a:pt x="134" y="70"/>
                  </a:cubicBezTo>
                  <a:cubicBezTo>
                    <a:pt x="135" y="71"/>
                    <a:pt x="135" y="71"/>
                    <a:pt x="134" y="72"/>
                  </a:cubicBezTo>
                  <a:close/>
                  <a:moveTo>
                    <a:pt x="135" y="104"/>
                  </a:moveTo>
                  <a:cubicBezTo>
                    <a:pt x="134" y="104"/>
                    <a:pt x="135" y="103"/>
                    <a:pt x="134" y="103"/>
                  </a:cubicBezTo>
                  <a:cubicBezTo>
                    <a:pt x="135" y="103"/>
                    <a:pt x="135" y="104"/>
                    <a:pt x="13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5"/>
            <p:cNvSpPr/>
            <p:nvPr/>
          </p:nvSpPr>
          <p:spPr bwMode="auto">
            <a:xfrm>
              <a:off x="6985000" y="185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5925372" y="1725325"/>
            <a:ext cx="2571064"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accent2"/>
                </a:solidFill>
              </a:rPr>
              <a:t>Click to enter the title text</a:t>
            </a:r>
          </a:p>
        </p:txBody>
      </p:sp>
      <p:sp>
        <p:nvSpPr>
          <p:cNvPr id="12" name="文本框 11"/>
          <p:cNvSpPr txBox="1"/>
          <p:nvPr/>
        </p:nvSpPr>
        <p:spPr>
          <a:xfrm>
            <a:off x="5925372" y="3367971"/>
            <a:ext cx="2571064"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accent1"/>
                </a:solidFill>
              </a:rPr>
              <a:t>Click to enter the title text</a:t>
            </a:r>
          </a:p>
        </p:txBody>
      </p:sp>
      <p:sp>
        <p:nvSpPr>
          <p:cNvPr id="13" name="矩形 47"/>
          <p:cNvSpPr>
            <a:spLocks noChangeArrowheads="1"/>
          </p:cNvSpPr>
          <p:nvPr/>
        </p:nvSpPr>
        <p:spPr bwMode="auto">
          <a:xfrm>
            <a:off x="5925372" y="2086773"/>
            <a:ext cx="2643072"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p:txBody>
      </p:sp>
      <p:sp>
        <p:nvSpPr>
          <p:cNvPr id="14" name="矩形 47"/>
          <p:cNvSpPr>
            <a:spLocks noChangeArrowheads="1"/>
          </p:cNvSpPr>
          <p:nvPr/>
        </p:nvSpPr>
        <p:spPr bwMode="auto">
          <a:xfrm>
            <a:off x="5925372" y="3731857"/>
            <a:ext cx="2643072"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Please enter your main narrative here</a:t>
            </a:r>
            <a:endParaRPr lang="en-US" altLang="zh-CN" sz="900" dirty="0">
              <a:solidFill>
                <a:schemeClr val="tx1">
                  <a:lumMod val="50000"/>
                  <a:lumOff val="50000"/>
                </a:schemeClr>
              </a:solidFill>
            </a:endParaRPr>
          </a:p>
        </p:txBody>
      </p:sp>
      <p:sp>
        <p:nvSpPr>
          <p:cNvPr id="15" name="椭圆 31"/>
          <p:cNvSpPr/>
          <p:nvPr/>
        </p:nvSpPr>
        <p:spPr>
          <a:xfrm>
            <a:off x="5128094" y="1716094"/>
            <a:ext cx="678343" cy="3624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b="1" spc="-225" dirty="0">
                <a:solidFill>
                  <a:schemeClr val="tx1">
                    <a:lumMod val="75000"/>
                    <a:lumOff val="25000"/>
                  </a:schemeClr>
                </a:solidFill>
                <a:latin typeface="方正静蕾简体" panose="02000000000000000000" pitchFamily="2" charset="-122"/>
                <a:ea typeface="方正静蕾简体" panose="02000000000000000000" pitchFamily="2" charset="-122"/>
              </a:rPr>
              <a:t>Q1</a:t>
            </a:r>
          </a:p>
        </p:txBody>
      </p:sp>
      <p:sp>
        <p:nvSpPr>
          <p:cNvPr id="16" name="椭圆 31"/>
          <p:cNvSpPr/>
          <p:nvPr/>
        </p:nvSpPr>
        <p:spPr>
          <a:xfrm>
            <a:off x="5128094" y="3306433"/>
            <a:ext cx="678343" cy="3624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b="1" spc="-225" dirty="0">
                <a:solidFill>
                  <a:schemeClr val="accent1"/>
                </a:solidFill>
                <a:latin typeface="方正静蕾简体" panose="02000000000000000000" pitchFamily="2" charset="-122"/>
                <a:ea typeface="方正静蕾简体" panose="02000000000000000000" pitchFamily="2" charset="-122"/>
              </a:rPr>
              <a:t>Q2</a:t>
            </a:r>
          </a:p>
        </p:txBody>
      </p:sp>
    </p:spTree>
    <p:extLst>
      <p:ext uri="{BB962C8B-B14F-4D97-AF65-F5344CB8AC3E}">
        <p14:creationId xmlns:p14="http://schemas.microsoft.com/office/powerpoint/2010/main" val="190625875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6"/>
                                        </p:tgtEl>
                                      </p:cBhvr>
                                    </p:animEffect>
                                  </p:childTnLst>
                                </p:cTn>
                              </p:par>
                            </p:childTnLst>
                          </p:cTn>
                        </p:par>
                        <p:par>
                          <p:cTn id="32" fill="hold">
                            <p:stCondLst>
                              <p:cond delay="225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2915395" y="1515261"/>
            <a:ext cx="3415066" cy="2854460"/>
            <a:chOff x="1306513" y="3424238"/>
            <a:chExt cx="3524250" cy="2944812"/>
          </a:xfrm>
          <a:solidFill>
            <a:schemeClr val="accent2"/>
          </a:solidFill>
        </p:grpSpPr>
        <p:sp>
          <p:nvSpPr>
            <p:cNvPr id="6" name="Freeform 56"/>
            <p:cNvSpPr>
              <a:spLocks noEditPoints="1"/>
            </p:cNvSpPr>
            <p:nvPr/>
          </p:nvSpPr>
          <p:spPr bwMode="auto">
            <a:xfrm>
              <a:off x="2339976" y="4327525"/>
              <a:ext cx="669925" cy="677863"/>
            </a:xfrm>
            <a:custGeom>
              <a:avLst/>
              <a:gdLst>
                <a:gd name="T0" fmla="*/ 56 w 122"/>
                <a:gd name="T1" fmla="*/ 116 h 123"/>
                <a:gd name="T2" fmla="*/ 49 w 122"/>
                <a:gd name="T3" fmla="*/ 104 h 123"/>
                <a:gd name="T4" fmla="*/ 23 w 122"/>
                <a:gd name="T5" fmla="*/ 103 h 123"/>
                <a:gd name="T6" fmla="*/ 24 w 122"/>
                <a:gd name="T7" fmla="*/ 86 h 123"/>
                <a:gd name="T8" fmla="*/ 25 w 122"/>
                <a:gd name="T9" fmla="*/ 75 h 123"/>
                <a:gd name="T10" fmla="*/ 6 w 122"/>
                <a:gd name="T11" fmla="*/ 43 h 123"/>
                <a:gd name="T12" fmla="*/ 26 w 122"/>
                <a:gd name="T13" fmla="*/ 5 h 123"/>
                <a:gd name="T14" fmla="*/ 27 w 122"/>
                <a:gd name="T15" fmla="*/ 2 h 123"/>
                <a:gd name="T16" fmla="*/ 30 w 122"/>
                <a:gd name="T17" fmla="*/ 1 h 123"/>
                <a:gd name="T18" fmla="*/ 58 w 122"/>
                <a:gd name="T19" fmla="*/ 4 h 123"/>
                <a:gd name="T20" fmla="*/ 60 w 122"/>
                <a:gd name="T21" fmla="*/ 9 h 123"/>
                <a:gd name="T22" fmla="*/ 73 w 122"/>
                <a:gd name="T23" fmla="*/ 30 h 123"/>
                <a:gd name="T24" fmla="*/ 81 w 122"/>
                <a:gd name="T25" fmla="*/ 7 h 123"/>
                <a:gd name="T26" fmla="*/ 98 w 122"/>
                <a:gd name="T27" fmla="*/ 6 h 123"/>
                <a:gd name="T28" fmla="*/ 122 w 122"/>
                <a:gd name="T29" fmla="*/ 11 h 123"/>
                <a:gd name="T30" fmla="*/ 120 w 122"/>
                <a:gd name="T31" fmla="*/ 48 h 123"/>
                <a:gd name="T32" fmla="*/ 117 w 122"/>
                <a:gd name="T33" fmla="*/ 51 h 123"/>
                <a:gd name="T34" fmla="*/ 100 w 122"/>
                <a:gd name="T35" fmla="*/ 61 h 123"/>
                <a:gd name="T36" fmla="*/ 119 w 122"/>
                <a:gd name="T37" fmla="*/ 74 h 123"/>
                <a:gd name="T38" fmla="*/ 116 w 122"/>
                <a:gd name="T39" fmla="*/ 103 h 123"/>
                <a:gd name="T40" fmla="*/ 90 w 122"/>
                <a:gd name="T41" fmla="*/ 105 h 123"/>
                <a:gd name="T42" fmla="*/ 82 w 122"/>
                <a:gd name="T43" fmla="*/ 117 h 123"/>
                <a:gd name="T44" fmla="*/ 59 w 122"/>
                <a:gd name="T45" fmla="*/ 97 h 123"/>
                <a:gd name="T46" fmla="*/ 61 w 122"/>
                <a:gd name="T47" fmla="*/ 102 h 123"/>
                <a:gd name="T48" fmla="*/ 70 w 122"/>
                <a:gd name="T49" fmla="*/ 117 h 123"/>
                <a:gd name="T50" fmla="*/ 77 w 122"/>
                <a:gd name="T51" fmla="*/ 103 h 123"/>
                <a:gd name="T52" fmla="*/ 81 w 122"/>
                <a:gd name="T53" fmla="*/ 99 h 123"/>
                <a:gd name="T54" fmla="*/ 114 w 122"/>
                <a:gd name="T55" fmla="*/ 77 h 123"/>
                <a:gd name="T56" fmla="*/ 97 w 122"/>
                <a:gd name="T57" fmla="*/ 52 h 123"/>
                <a:gd name="T58" fmla="*/ 116 w 122"/>
                <a:gd name="T59" fmla="*/ 21 h 123"/>
                <a:gd name="T60" fmla="*/ 98 w 122"/>
                <a:gd name="T61" fmla="*/ 12 h 123"/>
                <a:gd name="T62" fmla="*/ 86 w 122"/>
                <a:gd name="T63" fmla="*/ 13 h 123"/>
                <a:gd name="T64" fmla="*/ 54 w 122"/>
                <a:gd name="T65" fmla="*/ 28 h 123"/>
                <a:gd name="T66" fmla="*/ 38 w 122"/>
                <a:gd name="T67" fmla="*/ 8 h 123"/>
                <a:gd name="T68" fmla="*/ 31 w 122"/>
                <a:gd name="T69" fmla="*/ 44 h 123"/>
                <a:gd name="T70" fmla="*/ 26 w 122"/>
                <a:gd name="T71" fmla="*/ 46 h 123"/>
                <a:gd name="T72" fmla="*/ 7 w 122"/>
                <a:gd name="T73" fmla="*/ 57 h 123"/>
                <a:gd name="T74" fmla="*/ 28 w 122"/>
                <a:gd name="T75" fmla="*/ 69 h 123"/>
                <a:gd name="T76" fmla="*/ 30 w 122"/>
                <a:gd name="T77" fmla="*/ 87 h 123"/>
                <a:gd name="T78" fmla="*/ 48 w 122"/>
                <a:gd name="T79" fmla="*/ 98 h 123"/>
                <a:gd name="T80" fmla="*/ 59 w 122"/>
                <a:gd name="T81"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23">
                  <a:moveTo>
                    <a:pt x="70" y="123"/>
                  </a:moveTo>
                  <a:cubicBezTo>
                    <a:pt x="64" y="123"/>
                    <a:pt x="59" y="120"/>
                    <a:pt x="56" y="116"/>
                  </a:cubicBezTo>
                  <a:cubicBezTo>
                    <a:pt x="55" y="114"/>
                    <a:pt x="53" y="109"/>
                    <a:pt x="54" y="104"/>
                  </a:cubicBezTo>
                  <a:cubicBezTo>
                    <a:pt x="52" y="104"/>
                    <a:pt x="50" y="104"/>
                    <a:pt x="49" y="104"/>
                  </a:cubicBezTo>
                  <a:cubicBezTo>
                    <a:pt x="41" y="104"/>
                    <a:pt x="35" y="105"/>
                    <a:pt x="25" y="104"/>
                  </a:cubicBezTo>
                  <a:cubicBezTo>
                    <a:pt x="25" y="104"/>
                    <a:pt x="24" y="104"/>
                    <a:pt x="23" y="103"/>
                  </a:cubicBezTo>
                  <a:cubicBezTo>
                    <a:pt x="23" y="103"/>
                    <a:pt x="22" y="102"/>
                    <a:pt x="22" y="101"/>
                  </a:cubicBezTo>
                  <a:cubicBezTo>
                    <a:pt x="23" y="96"/>
                    <a:pt x="23" y="91"/>
                    <a:pt x="24" y="86"/>
                  </a:cubicBezTo>
                  <a:cubicBezTo>
                    <a:pt x="24" y="82"/>
                    <a:pt x="25" y="79"/>
                    <a:pt x="25" y="75"/>
                  </a:cubicBezTo>
                  <a:cubicBezTo>
                    <a:pt x="25" y="75"/>
                    <a:pt x="25" y="75"/>
                    <a:pt x="25" y="75"/>
                  </a:cubicBezTo>
                  <a:cubicBezTo>
                    <a:pt x="17" y="75"/>
                    <a:pt x="1" y="74"/>
                    <a:pt x="1" y="57"/>
                  </a:cubicBezTo>
                  <a:cubicBezTo>
                    <a:pt x="0" y="51"/>
                    <a:pt x="2" y="47"/>
                    <a:pt x="6" y="43"/>
                  </a:cubicBezTo>
                  <a:cubicBezTo>
                    <a:pt x="11" y="38"/>
                    <a:pt x="19" y="36"/>
                    <a:pt x="26" y="39"/>
                  </a:cubicBezTo>
                  <a:cubicBezTo>
                    <a:pt x="29" y="22"/>
                    <a:pt x="27" y="8"/>
                    <a:pt x="26" y="5"/>
                  </a:cubicBezTo>
                  <a:cubicBezTo>
                    <a:pt x="26" y="5"/>
                    <a:pt x="26" y="4"/>
                    <a:pt x="26" y="4"/>
                  </a:cubicBezTo>
                  <a:cubicBezTo>
                    <a:pt x="26" y="3"/>
                    <a:pt x="26" y="2"/>
                    <a:pt x="27" y="2"/>
                  </a:cubicBezTo>
                  <a:cubicBezTo>
                    <a:pt x="27" y="1"/>
                    <a:pt x="28" y="0"/>
                    <a:pt x="29" y="1"/>
                  </a:cubicBezTo>
                  <a:cubicBezTo>
                    <a:pt x="30" y="1"/>
                    <a:pt x="30" y="1"/>
                    <a:pt x="30" y="1"/>
                  </a:cubicBezTo>
                  <a:cubicBezTo>
                    <a:pt x="32" y="1"/>
                    <a:pt x="35" y="2"/>
                    <a:pt x="38" y="2"/>
                  </a:cubicBezTo>
                  <a:cubicBezTo>
                    <a:pt x="45" y="2"/>
                    <a:pt x="52" y="3"/>
                    <a:pt x="58" y="4"/>
                  </a:cubicBezTo>
                  <a:cubicBezTo>
                    <a:pt x="59" y="4"/>
                    <a:pt x="59" y="5"/>
                    <a:pt x="60" y="6"/>
                  </a:cubicBezTo>
                  <a:cubicBezTo>
                    <a:pt x="60" y="7"/>
                    <a:pt x="60" y="8"/>
                    <a:pt x="60" y="9"/>
                  </a:cubicBezTo>
                  <a:cubicBezTo>
                    <a:pt x="57" y="12"/>
                    <a:pt x="57" y="20"/>
                    <a:pt x="60" y="25"/>
                  </a:cubicBezTo>
                  <a:cubicBezTo>
                    <a:pt x="62" y="29"/>
                    <a:pt x="66" y="31"/>
                    <a:pt x="73" y="30"/>
                  </a:cubicBezTo>
                  <a:cubicBezTo>
                    <a:pt x="79" y="29"/>
                    <a:pt x="80" y="22"/>
                    <a:pt x="80" y="12"/>
                  </a:cubicBezTo>
                  <a:cubicBezTo>
                    <a:pt x="80" y="11"/>
                    <a:pt x="81" y="9"/>
                    <a:pt x="81" y="7"/>
                  </a:cubicBezTo>
                  <a:cubicBezTo>
                    <a:pt x="81" y="6"/>
                    <a:pt x="83" y="4"/>
                    <a:pt x="84" y="5"/>
                  </a:cubicBezTo>
                  <a:cubicBezTo>
                    <a:pt x="89" y="5"/>
                    <a:pt x="93" y="5"/>
                    <a:pt x="98" y="6"/>
                  </a:cubicBezTo>
                  <a:cubicBezTo>
                    <a:pt x="105" y="6"/>
                    <a:pt x="113" y="7"/>
                    <a:pt x="120" y="8"/>
                  </a:cubicBezTo>
                  <a:cubicBezTo>
                    <a:pt x="121" y="8"/>
                    <a:pt x="122" y="9"/>
                    <a:pt x="122" y="11"/>
                  </a:cubicBezTo>
                  <a:cubicBezTo>
                    <a:pt x="122" y="14"/>
                    <a:pt x="122" y="18"/>
                    <a:pt x="122" y="21"/>
                  </a:cubicBezTo>
                  <a:cubicBezTo>
                    <a:pt x="122" y="30"/>
                    <a:pt x="121" y="39"/>
                    <a:pt x="120" y="48"/>
                  </a:cubicBezTo>
                  <a:cubicBezTo>
                    <a:pt x="120" y="49"/>
                    <a:pt x="120" y="50"/>
                    <a:pt x="119" y="50"/>
                  </a:cubicBezTo>
                  <a:cubicBezTo>
                    <a:pt x="118" y="51"/>
                    <a:pt x="117" y="51"/>
                    <a:pt x="117" y="51"/>
                  </a:cubicBezTo>
                  <a:cubicBezTo>
                    <a:pt x="111" y="50"/>
                    <a:pt x="105" y="52"/>
                    <a:pt x="102" y="56"/>
                  </a:cubicBezTo>
                  <a:cubicBezTo>
                    <a:pt x="100" y="57"/>
                    <a:pt x="100" y="59"/>
                    <a:pt x="100" y="61"/>
                  </a:cubicBezTo>
                  <a:cubicBezTo>
                    <a:pt x="102" y="67"/>
                    <a:pt x="107" y="71"/>
                    <a:pt x="117" y="72"/>
                  </a:cubicBezTo>
                  <a:cubicBezTo>
                    <a:pt x="118" y="72"/>
                    <a:pt x="119" y="73"/>
                    <a:pt x="119" y="74"/>
                  </a:cubicBezTo>
                  <a:cubicBezTo>
                    <a:pt x="122" y="83"/>
                    <a:pt x="120" y="97"/>
                    <a:pt x="119" y="101"/>
                  </a:cubicBezTo>
                  <a:cubicBezTo>
                    <a:pt x="119" y="102"/>
                    <a:pt x="118" y="103"/>
                    <a:pt x="116" y="103"/>
                  </a:cubicBezTo>
                  <a:cubicBezTo>
                    <a:pt x="107" y="104"/>
                    <a:pt x="98" y="105"/>
                    <a:pt x="90" y="105"/>
                  </a:cubicBezTo>
                  <a:cubicBezTo>
                    <a:pt x="90" y="105"/>
                    <a:pt x="90" y="105"/>
                    <a:pt x="90" y="105"/>
                  </a:cubicBezTo>
                  <a:cubicBezTo>
                    <a:pt x="88" y="105"/>
                    <a:pt x="86" y="105"/>
                    <a:pt x="84" y="105"/>
                  </a:cubicBezTo>
                  <a:cubicBezTo>
                    <a:pt x="85" y="111"/>
                    <a:pt x="84" y="115"/>
                    <a:pt x="82" y="117"/>
                  </a:cubicBezTo>
                  <a:cubicBezTo>
                    <a:pt x="79" y="121"/>
                    <a:pt x="75" y="123"/>
                    <a:pt x="70" y="123"/>
                  </a:cubicBezTo>
                  <a:close/>
                  <a:moveTo>
                    <a:pt x="59" y="97"/>
                  </a:moveTo>
                  <a:cubicBezTo>
                    <a:pt x="60" y="97"/>
                    <a:pt x="61" y="98"/>
                    <a:pt x="61" y="99"/>
                  </a:cubicBezTo>
                  <a:cubicBezTo>
                    <a:pt x="62" y="100"/>
                    <a:pt x="62" y="101"/>
                    <a:pt x="61" y="102"/>
                  </a:cubicBezTo>
                  <a:cubicBezTo>
                    <a:pt x="59" y="106"/>
                    <a:pt x="59" y="110"/>
                    <a:pt x="61" y="113"/>
                  </a:cubicBezTo>
                  <a:cubicBezTo>
                    <a:pt x="63" y="115"/>
                    <a:pt x="66" y="117"/>
                    <a:pt x="70" y="117"/>
                  </a:cubicBezTo>
                  <a:cubicBezTo>
                    <a:pt x="73" y="117"/>
                    <a:pt x="76" y="116"/>
                    <a:pt x="77" y="114"/>
                  </a:cubicBezTo>
                  <a:cubicBezTo>
                    <a:pt x="79" y="111"/>
                    <a:pt x="79" y="107"/>
                    <a:pt x="77" y="103"/>
                  </a:cubicBezTo>
                  <a:cubicBezTo>
                    <a:pt x="77" y="102"/>
                    <a:pt x="77" y="100"/>
                    <a:pt x="78" y="100"/>
                  </a:cubicBezTo>
                  <a:cubicBezTo>
                    <a:pt x="79" y="99"/>
                    <a:pt x="80" y="98"/>
                    <a:pt x="81" y="99"/>
                  </a:cubicBezTo>
                  <a:cubicBezTo>
                    <a:pt x="88" y="99"/>
                    <a:pt x="101" y="99"/>
                    <a:pt x="113" y="97"/>
                  </a:cubicBezTo>
                  <a:cubicBezTo>
                    <a:pt x="114" y="91"/>
                    <a:pt x="115" y="83"/>
                    <a:pt x="114" y="77"/>
                  </a:cubicBezTo>
                  <a:cubicBezTo>
                    <a:pt x="103" y="76"/>
                    <a:pt x="97" y="71"/>
                    <a:pt x="94" y="62"/>
                  </a:cubicBezTo>
                  <a:cubicBezTo>
                    <a:pt x="94" y="59"/>
                    <a:pt x="94" y="55"/>
                    <a:pt x="97" y="52"/>
                  </a:cubicBezTo>
                  <a:cubicBezTo>
                    <a:pt x="101" y="47"/>
                    <a:pt x="108" y="44"/>
                    <a:pt x="115" y="44"/>
                  </a:cubicBezTo>
                  <a:cubicBezTo>
                    <a:pt x="115" y="37"/>
                    <a:pt x="116" y="29"/>
                    <a:pt x="116" y="21"/>
                  </a:cubicBezTo>
                  <a:cubicBezTo>
                    <a:pt x="116" y="19"/>
                    <a:pt x="116" y="16"/>
                    <a:pt x="116" y="13"/>
                  </a:cubicBezTo>
                  <a:cubicBezTo>
                    <a:pt x="110" y="13"/>
                    <a:pt x="104" y="12"/>
                    <a:pt x="98" y="12"/>
                  </a:cubicBezTo>
                  <a:cubicBezTo>
                    <a:pt x="94" y="12"/>
                    <a:pt x="90" y="11"/>
                    <a:pt x="86" y="11"/>
                  </a:cubicBezTo>
                  <a:cubicBezTo>
                    <a:pt x="86" y="12"/>
                    <a:pt x="86" y="12"/>
                    <a:pt x="86" y="13"/>
                  </a:cubicBezTo>
                  <a:cubicBezTo>
                    <a:pt x="86" y="21"/>
                    <a:pt x="85" y="34"/>
                    <a:pt x="74" y="36"/>
                  </a:cubicBezTo>
                  <a:cubicBezTo>
                    <a:pt x="65" y="37"/>
                    <a:pt x="58" y="34"/>
                    <a:pt x="54" y="28"/>
                  </a:cubicBezTo>
                  <a:cubicBezTo>
                    <a:pt x="51" y="22"/>
                    <a:pt x="51" y="15"/>
                    <a:pt x="53" y="9"/>
                  </a:cubicBezTo>
                  <a:cubicBezTo>
                    <a:pt x="48" y="9"/>
                    <a:pt x="43" y="8"/>
                    <a:pt x="38" y="8"/>
                  </a:cubicBezTo>
                  <a:cubicBezTo>
                    <a:pt x="36" y="8"/>
                    <a:pt x="34" y="8"/>
                    <a:pt x="33" y="7"/>
                  </a:cubicBezTo>
                  <a:cubicBezTo>
                    <a:pt x="34" y="14"/>
                    <a:pt x="35" y="28"/>
                    <a:pt x="31" y="44"/>
                  </a:cubicBezTo>
                  <a:cubicBezTo>
                    <a:pt x="31" y="45"/>
                    <a:pt x="30" y="46"/>
                    <a:pt x="29" y="46"/>
                  </a:cubicBezTo>
                  <a:cubicBezTo>
                    <a:pt x="28" y="46"/>
                    <a:pt x="27" y="46"/>
                    <a:pt x="26" y="46"/>
                  </a:cubicBezTo>
                  <a:cubicBezTo>
                    <a:pt x="21" y="43"/>
                    <a:pt x="14" y="43"/>
                    <a:pt x="10" y="47"/>
                  </a:cubicBezTo>
                  <a:cubicBezTo>
                    <a:pt x="8" y="50"/>
                    <a:pt x="6" y="53"/>
                    <a:pt x="7" y="57"/>
                  </a:cubicBezTo>
                  <a:cubicBezTo>
                    <a:pt x="7" y="67"/>
                    <a:pt x="15" y="69"/>
                    <a:pt x="25" y="69"/>
                  </a:cubicBezTo>
                  <a:cubicBezTo>
                    <a:pt x="26" y="69"/>
                    <a:pt x="27" y="69"/>
                    <a:pt x="28" y="69"/>
                  </a:cubicBezTo>
                  <a:cubicBezTo>
                    <a:pt x="30" y="69"/>
                    <a:pt x="31" y="71"/>
                    <a:pt x="31" y="72"/>
                  </a:cubicBezTo>
                  <a:cubicBezTo>
                    <a:pt x="31" y="77"/>
                    <a:pt x="30" y="82"/>
                    <a:pt x="30" y="87"/>
                  </a:cubicBezTo>
                  <a:cubicBezTo>
                    <a:pt x="29" y="90"/>
                    <a:pt x="29" y="94"/>
                    <a:pt x="29" y="98"/>
                  </a:cubicBezTo>
                  <a:cubicBezTo>
                    <a:pt x="36" y="98"/>
                    <a:pt x="42" y="98"/>
                    <a:pt x="48" y="98"/>
                  </a:cubicBezTo>
                  <a:cubicBezTo>
                    <a:pt x="51" y="98"/>
                    <a:pt x="55" y="98"/>
                    <a:pt x="58" y="97"/>
                  </a:cubicBezTo>
                  <a:cubicBezTo>
                    <a:pt x="59" y="97"/>
                    <a:pt x="59" y="97"/>
                    <a:pt x="59"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7"/>
            <p:cNvSpPr/>
            <p:nvPr/>
          </p:nvSpPr>
          <p:spPr bwMode="auto">
            <a:xfrm>
              <a:off x="2967038" y="4267200"/>
              <a:ext cx="565150" cy="655638"/>
            </a:xfrm>
            <a:custGeom>
              <a:avLst/>
              <a:gdLst>
                <a:gd name="T0" fmla="*/ 92 w 103"/>
                <a:gd name="T1" fmla="*/ 119 h 119"/>
                <a:gd name="T2" fmla="*/ 92 w 103"/>
                <a:gd name="T3" fmla="*/ 119 h 119"/>
                <a:gd name="T4" fmla="*/ 63 w 103"/>
                <a:gd name="T5" fmla="*/ 117 h 119"/>
                <a:gd name="T6" fmla="*/ 61 w 103"/>
                <a:gd name="T7" fmla="*/ 116 h 119"/>
                <a:gd name="T8" fmla="*/ 60 w 103"/>
                <a:gd name="T9" fmla="*/ 113 h 119"/>
                <a:gd name="T10" fmla="*/ 56 w 103"/>
                <a:gd name="T11" fmla="*/ 101 h 119"/>
                <a:gd name="T12" fmla="*/ 44 w 103"/>
                <a:gd name="T13" fmla="*/ 100 h 119"/>
                <a:gd name="T14" fmla="*/ 39 w 103"/>
                <a:gd name="T15" fmla="*/ 111 h 119"/>
                <a:gd name="T16" fmla="*/ 38 w 103"/>
                <a:gd name="T17" fmla="*/ 113 h 119"/>
                <a:gd name="T18" fmla="*/ 36 w 103"/>
                <a:gd name="T19" fmla="*/ 114 h 119"/>
                <a:gd name="T20" fmla="*/ 3 w 103"/>
                <a:gd name="T21" fmla="*/ 114 h 119"/>
                <a:gd name="T22" fmla="*/ 0 w 103"/>
                <a:gd name="T23" fmla="*/ 111 h 119"/>
                <a:gd name="T24" fmla="*/ 3 w 103"/>
                <a:gd name="T25" fmla="*/ 108 h 119"/>
                <a:gd name="T26" fmla="*/ 33 w 103"/>
                <a:gd name="T27" fmla="*/ 108 h 119"/>
                <a:gd name="T28" fmla="*/ 41 w 103"/>
                <a:gd name="T29" fmla="*/ 95 h 119"/>
                <a:gd name="T30" fmla="*/ 59 w 103"/>
                <a:gd name="T31" fmla="*/ 96 h 119"/>
                <a:gd name="T32" fmla="*/ 66 w 103"/>
                <a:gd name="T33" fmla="*/ 111 h 119"/>
                <a:gd name="T34" fmla="*/ 89 w 103"/>
                <a:gd name="T35" fmla="*/ 113 h 119"/>
                <a:gd name="T36" fmla="*/ 90 w 103"/>
                <a:gd name="T37" fmla="*/ 107 h 119"/>
                <a:gd name="T38" fmla="*/ 91 w 103"/>
                <a:gd name="T39" fmla="*/ 91 h 119"/>
                <a:gd name="T40" fmla="*/ 75 w 103"/>
                <a:gd name="T41" fmla="*/ 75 h 119"/>
                <a:gd name="T42" fmla="*/ 81 w 103"/>
                <a:gd name="T43" fmla="*/ 62 h 119"/>
                <a:gd name="T44" fmla="*/ 96 w 103"/>
                <a:gd name="T45" fmla="*/ 58 h 119"/>
                <a:gd name="T46" fmla="*/ 97 w 103"/>
                <a:gd name="T47" fmla="*/ 32 h 119"/>
                <a:gd name="T48" fmla="*/ 73 w 103"/>
                <a:gd name="T49" fmla="*/ 31 h 119"/>
                <a:gd name="T50" fmla="*/ 70 w 103"/>
                <a:gd name="T51" fmla="*/ 30 h 119"/>
                <a:gd name="T52" fmla="*/ 69 w 103"/>
                <a:gd name="T53" fmla="*/ 27 h 119"/>
                <a:gd name="T54" fmla="*/ 68 w 103"/>
                <a:gd name="T55" fmla="*/ 11 h 119"/>
                <a:gd name="T56" fmla="*/ 48 w 103"/>
                <a:gd name="T57" fmla="*/ 11 h 119"/>
                <a:gd name="T58" fmla="*/ 47 w 103"/>
                <a:gd name="T59" fmla="*/ 22 h 119"/>
                <a:gd name="T60" fmla="*/ 47 w 103"/>
                <a:gd name="T61" fmla="*/ 26 h 119"/>
                <a:gd name="T62" fmla="*/ 44 w 103"/>
                <a:gd name="T63" fmla="*/ 27 h 119"/>
                <a:gd name="T64" fmla="*/ 4 w 103"/>
                <a:gd name="T65" fmla="*/ 26 h 119"/>
                <a:gd name="T66" fmla="*/ 1 w 103"/>
                <a:gd name="T67" fmla="*/ 22 h 119"/>
                <a:gd name="T68" fmla="*/ 4 w 103"/>
                <a:gd name="T69" fmla="*/ 19 h 119"/>
                <a:gd name="T70" fmla="*/ 4 w 103"/>
                <a:gd name="T71" fmla="*/ 19 h 119"/>
                <a:gd name="T72" fmla="*/ 40 w 103"/>
                <a:gd name="T73" fmla="*/ 21 h 119"/>
                <a:gd name="T74" fmla="*/ 44 w 103"/>
                <a:gd name="T75" fmla="*/ 7 h 119"/>
                <a:gd name="T76" fmla="*/ 72 w 103"/>
                <a:gd name="T77" fmla="*/ 6 h 119"/>
                <a:gd name="T78" fmla="*/ 77 w 103"/>
                <a:gd name="T79" fmla="*/ 25 h 119"/>
                <a:gd name="T80" fmla="*/ 101 w 103"/>
                <a:gd name="T81" fmla="*/ 26 h 119"/>
                <a:gd name="T82" fmla="*/ 103 w 103"/>
                <a:gd name="T83" fmla="*/ 29 h 119"/>
                <a:gd name="T84" fmla="*/ 101 w 103"/>
                <a:gd name="T85" fmla="*/ 61 h 119"/>
                <a:gd name="T86" fmla="*/ 98 w 103"/>
                <a:gd name="T87" fmla="*/ 64 h 119"/>
                <a:gd name="T88" fmla="*/ 85 w 103"/>
                <a:gd name="T89" fmla="*/ 67 h 119"/>
                <a:gd name="T90" fmla="*/ 81 w 103"/>
                <a:gd name="T91" fmla="*/ 75 h 119"/>
                <a:gd name="T92" fmla="*/ 94 w 103"/>
                <a:gd name="T93" fmla="*/ 85 h 119"/>
                <a:gd name="T94" fmla="*/ 94 w 103"/>
                <a:gd name="T95" fmla="*/ 85 h 119"/>
                <a:gd name="T96" fmla="*/ 97 w 103"/>
                <a:gd name="T97" fmla="*/ 88 h 119"/>
                <a:gd name="T98" fmla="*/ 96 w 103"/>
                <a:gd name="T99" fmla="*/ 107 h 119"/>
                <a:gd name="T100" fmla="*/ 95 w 103"/>
                <a:gd name="T101" fmla="*/ 116 h 119"/>
                <a:gd name="T102" fmla="*/ 92 w 103"/>
                <a:gd name="T10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19">
                  <a:moveTo>
                    <a:pt x="92" y="119"/>
                  </a:moveTo>
                  <a:cubicBezTo>
                    <a:pt x="92" y="119"/>
                    <a:pt x="92" y="119"/>
                    <a:pt x="92" y="119"/>
                  </a:cubicBezTo>
                  <a:cubicBezTo>
                    <a:pt x="85" y="119"/>
                    <a:pt x="72" y="118"/>
                    <a:pt x="63" y="117"/>
                  </a:cubicBezTo>
                  <a:cubicBezTo>
                    <a:pt x="62" y="117"/>
                    <a:pt x="61" y="116"/>
                    <a:pt x="61" y="116"/>
                  </a:cubicBezTo>
                  <a:cubicBezTo>
                    <a:pt x="60" y="115"/>
                    <a:pt x="60" y="114"/>
                    <a:pt x="60" y="113"/>
                  </a:cubicBezTo>
                  <a:cubicBezTo>
                    <a:pt x="61" y="108"/>
                    <a:pt x="60" y="104"/>
                    <a:pt x="56" y="101"/>
                  </a:cubicBezTo>
                  <a:cubicBezTo>
                    <a:pt x="52" y="99"/>
                    <a:pt x="47" y="98"/>
                    <a:pt x="44" y="100"/>
                  </a:cubicBezTo>
                  <a:cubicBezTo>
                    <a:pt x="41" y="102"/>
                    <a:pt x="38" y="105"/>
                    <a:pt x="39" y="111"/>
                  </a:cubicBezTo>
                  <a:cubicBezTo>
                    <a:pt x="39" y="112"/>
                    <a:pt x="38" y="113"/>
                    <a:pt x="38" y="113"/>
                  </a:cubicBezTo>
                  <a:cubicBezTo>
                    <a:pt x="37" y="114"/>
                    <a:pt x="36" y="114"/>
                    <a:pt x="36" y="114"/>
                  </a:cubicBezTo>
                  <a:cubicBezTo>
                    <a:pt x="29" y="114"/>
                    <a:pt x="9" y="114"/>
                    <a:pt x="3" y="114"/>
                  </a:cubicBezTo>
                  <a:cubicBezTo>
                    <a:pt x="2" y="114"/>
                    <a:pt x="0" y="113"/>
                    <a:pt x="0" y="111"/>
                  </a:cubicBezTo>
                  <a:cubicBezTo>
                    <a:pt x="0" y="109"/>
                    <a:pt x="2" y="108"/>
                    <a:pt x="3" y="108"/>
                  </a:cubicBezTo>
                  <a:cubicBezTo>
                    <a:pt x="8" y="108"/>
                    <a:pt x="24" y="108"/>
                    <a:pt x="33" y="108"/>
                  </a:cubicBezTo>
                  <a:cubicBezTo>
                    <a:pt x="33" y="102"/>
                    <a:pt x="36" y="98"/>
                    <a:pt x="41" y="95"/>
                  </a:cubicBezTo>
                  <a:cubicBezTo>
                    <a:pt x="46" y="92"/>
                    <a:pt x="54" y="92"/>
                    <a:pt x="59" y="96"/>
                  </a:cubicBezTo>
                  <a:cubicBezTo>
                    <a:pt x="64" y="100"/>
                    <a:pt x="67" y="105"/>
                    <a:pt x="66" y="111"/>
                  </a:cubicBezTo>
                  <a:cubicBezTo>
                    <a:pt x="74" y="112"/>
                    <a:pt x="83" y="113"/>
                    <a:pt x="89" y="113"/>
                  </a:cubicBezTo>
                  <a:cubicBezTo>
                    <a:pt x="89" y="111"/>
                    <a:pt x="90" y="109"/>
                    <a:pt x="90" y="107"/>
                  </a:cubicBezTo>
                  <a:cubicBezTo>
                    <a:pt x="90" y="101"/>
                    <a:pt x="91" y="96"/>
                    <a:pt x="91" y="91"/>
                  </a:cubicBezTo>
                  <a:cubicBezTo>
                    <a:pt x="83" y="89"/>
                    <a:pt x="74" y="86"/>
                    <a:pt x="75" y="75"/>
                  </a:cubicBezTo>
                  <a:cubicBezTo>
                    <a:pt x="76" y="70"/>
                    <a:pt x="78" y="65"/>
                    <a:pt x="81" y="62"/>
                  </a:cubicBezTo>
                  <a:cubicBezTo>
                    <a:pt x="85" y="59"/>
                    <a:pt x="90" y="58"/>
                    <a:pt x="96" y="58"/>
                  </a:cubicBezTo>
                  <a:cubicBezTo>
                    <a:pt x="96" y="51"/>
                    <a:pt x="97" y="38"/>
                    <a:pt x="97" y="32"/>
                  </a:cubicBezTo>
                  <a:cubicBezTo>
                    <a:pt x="89" y="31"/>
                    <a:pt x="76" y="30"/>
                    <a:pt x="73" y="31"/>
                  </a:cubicBezTo>
                  <a:cubicBezTo>
                    <a:pt x="72" y="31"/>
                    <a:pt x="71" y="31"/>
                    <a:pt x="70" y="30"/>
                  </a:cubicBezTo>
                  <a:cubicBezTo>
                    <a:pt x="69" y="29"/>
                    <a:pt x="69" y="28"/>
                    <a:pt x="69" y="27"/>
                  </a:cubicBezTo>
                  <a:cubicBezTo>
                    <a:pt x="72" y="22"/>
                    <a:pt x="73" y="15"/>
                    <a:pt x="68" y="11"/>
                  </a:cubicBezTo>
                  <a:cubicBezTo>
                    <a:pt x="62" y="7"/>
                    <a:pt x="52" y="7"/>
                    <a:pt x="48" y="11"/>
                  </a:cubicBezTo>
                  <a:cubicBezTo>
                    <a:pt x="45" y="14"/>
                    <a:pt x="44" y="18"/>
                    <a:pt x="47" y="22"/>
                  </a:cubicBezTo>
                  <a:cubicBezTo>
                    <a:pt x="48" y="23"/>
                    <a:pt x="48" y="25"/>
                    <a:pt x="47" y="26"/>
                  </a:cubicBezTo>
                  <a:cubicBezTo>
                    <a:pt x="47" y="27"/>
                    <a:pt x="46" y="27"/>
                    <a:pt x="44" y="27"/>
                  </a:cubicBezTo>
                  <a:cubicBezTo>
                    <a:pt x="37" y="27"/>
                    <a:pt x="4" y="26"/>
                    <a:pt x="4" y="26"/>
                  </a:cubicBezTo>
                  <a:cubicBezTo>
                    <a:pt x="2" y="25"/>
                    <a:pt x="1" y="24"/>
                    <a:pt x="1" y="22"/>
                  </a:cubicBezTo>
                  <a:cubicBezTo>
                    <a:pt x="1" y="21"/>
                    <a:pt x="3" y="19"/>
                    <a:pt x="4" y="19"/>
                  </a:cubicBezTo>
                  <a:cubicBezTo>
                    <a:pt x="4" y="19"/>
                    <a:pt x="4" y="19"/>
                    <a:pt x="4" y="19"/>
                  </a:cubicBezTo>
                  <a:cubicBezTo>
                    <a:pt x="5" y="19"/>
                    <a:pt x="28" y="20"/>
                    <a:pt x="40" y="21"/>
                  </a:cubicBezTo>
                  <a:cubicBezTo>
                    <a:pt x="37" y="13"/>
                    <a:pt x="41" y="8"/>
                    <a:pt x="44" y="7"/>
                  </a:cubicBezTo>
                  <a:cubicBezTo>
                    <a:pt x="50" y="0"/>
                    <a:pt x="64" y="0"/>
                    <a:pt x="72" y="6"/>
                  </a:cubicBezTo>
                  <a:cubicBezTo>
                    <a:pt x="74" y="8"/>
                    <a:pt x="80" y="14"/>
                    <a:pt x="77" y="25"/>
                  </a:cubicBezTo>
                  <a:cubicBezTo>
                    <a:pt x="85" y="24"/>
                    <a:pt x="99" y="26"/>
                    <a:pt x="101" y="26"/>
                  </a:cubicBezTo>
                  <a:cubicBezTo>
                    <a:pt x="102" y="26"/>
                    <a:pt x="103" y="27"/>
                    <a:pt x="103" y="29"/>
                  </a:cubicBezTo>
                  <a:cubicBezTo>
                    <a:pt x="103" y="30"/>
                    <a:pt x="102" y="54"/>
                    <a:pt x="101" y="61"/>
                  </a:cubicBezTo>
                  <a:cubicBezTo>
                    <a:pt x="101" y="63"/>
                    <a:pt x="100" y="64"/>
                    <a:pt x="98" y="64"/>
                  </a:cubicBezTo>
                  <a:cubicBezTo>
                    <a:pt x="93" y="63"/>
                    <a:pt x="88" y="65"/>
                    <a:pt x="85" y="67"/>
                  </a:cubicBezTo>
                  <a:cubicBezTo>
                    <a:pt x="83" y="69"/>
                    <a:pt x="82" y="72"/>
                    <a:pt x="81" y="75"/>
                  </a:cubicBezTo>
                  <a:cubicBezTo>
                    <a:pt x="81" y="81"/>
                    <a:pt x="85" y="83"/>
                    <a:pt x="94" y="85"/>
                  </a:cubicBezTo>
                  <a:cubicBezTo>
                    <a:pt x="94" y="85"/>
                    <a:pt x="94" y="85"/>
                    <a:pt x="94" y="85"/>
                  </a:cubicBezTo>
                  <a:cubicBezTo>
                    <a:pt x="96" y="86"/>
                    <a:pt x="97" y="87"/>
                    <a:pt x="97" y="88"/>
                  </a:cubicBezTo>
                  <a:cubicBezTo>
                    <a:pt x="97" y="95"/>
                    <a:pt x="96" y="101"/>
                    <a:pt x="96" y="107"/>
                  </a:cubicBezTo>
                  <a:cubicBezTo>
                    <a:pt x="96" y="110"/>
                    <a:pt x="95" y="113"/>
                    <a:pt x="95" y="116"/>
                  </a:cubicBezTo>
                  <a:cubicBezTo>
                    <a:pt x="95" y="118"/>
                    <a:pt x="94" y="119"/>
                    <a:pt x="92"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8"/>
            <p:cNvSpPr/>
            <p:nvPr/>
          </p:nvSpPr>
          <p:spPr bwMode="auto">
            <a:xfrm>
              <a:off x="3263901" y="4889500"/>
              <a:ext cx="330200" cy="495300"/>
            </a:xfrm>
            <a:custGeom>
              <a:avLst/>
              <a:gdLst>
                <a:gd name="T0" fmla="*/ 21 w 60"/>
                <a:gd name="T1" fmla="*/ 90 h 90"/>
                <a:gd name="T2" fmla="*/ 3 w 60"/>
                <a:gd name="T3" fmla="*/ 89 h 90"/>
                <a:gd name="T4" fmla="*/ 0 w 60"/>
                <a:gd name="T5" fmla="*/ 86 h 90"/>
                <a:gd name="T6" fmla="*/ 4 w 60"/>
                <a:gd name="T7" fmla="*/ 83 h 90"/>
                <a:gd name="T8" fmla="*/ 30 w 60"/>
                <a:gd name="T9" fmla="*/ 84 h 90"/>
                <a:gd name="T10" fmla="*/ 30 w 60"/>
                <a:gd name="T11" fmla="*/ 56 h 90"/>
                <a:gd name="T12" fmla="*/ 31 w 60"/>
                <a:gd name="T13" fmla="*/ 53 h 90"/>
                <a:gd name="T14" fmla="*/ 34 w 60"/>
                <a:gd name="T15" fmla="*/ 53 h 90"/>
                <a:gd name="T16" fmla="*/ 51 w 60"/>
                <a:gd name="T17" fmla="*/ 51 h 90"/>
                <a:gd name="T18" fmla="*/ 51 w 60"/>
                <a:gd name="T19" fmla="*/ 38 h 90"/>
                <a:gd name="T20" fmla="*/ 35 w 60"/>
                <a:gd name="T21" fmla="*/ 33 h 90"/>
                <a:gd name="T22" fmla="*/ 32 w 60"/>
                <a:gd name="T23" fmla="*/ 32 h 90"/>
                <a:gd name="T24" fmla="*/ 32 w 60"/>
                <a:gd name="T25" fmla="*/ 30 h 90"/>
                <a:gd name="T26" fmla="*/ 33 w 60"/>
                <a:gd name="T27" fmla="*/ 16 h 90"/>
                <a:gd name="T28" fmla="*/ 35 w 60"/>
                <a:gd name="T29" fmla="*/ 3 h 90"/>
                <a:gd name="T30" fmla="*/ 39 w 60"/>
                <a:gd name="T31" fmla="*/ 1 h 90"/>
                <a:gd name="T32" fmla="*/ 41 w 60"/>
                <a:gd name="T33" fmla="*/ 4 h 90"/>
                <a:gd name="T34" fmla="*/ 39 w 60"/>
                <a:gd name="T35" fmla="*/ 17 h 90"/>
                <a:gd name="T36" fmla="*/ 38 w 60"/>
                <a:gd name="T37" fmla="*/ 27 h 90"/>
                <a:gd name="T38" fmla="*/ 57 w 60"/>
                <a:gd name="T39" fmla="*/ 35 h 90"/>
                <a:gd name="T40" fmla="*/ 55 w 60"/>
                <a:gd name="T41" fmla="*/ 55 h 90"/>
                <a:gd name="T42" fmla="*/ 36 w 60"/>
                <a:gd name="T43" fmla="*/ 60 h 90"/>
                <a:gd name="T44" fmla="*/ 36 w 60"/>
                <a:gd name="T45" fmla="*/ 87 h 90"/>
                <a:gd name="T46" fmla="*/ 33 w 60"/>
                <a:gd name="T47" fmla="*/ 90 h 90"/>
                <a:gd name="T48" fmla="*/ 21 w 60"/>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90">
                  <a:moveTo>
                    <a:pt x="21" y="90"/>
                  </a:moveTo>
                  <a:cubicBezTo>
                    <a:pt x="16" y="90"/>
                    <a:pt x="10" y="90"/>
                    <a:pt x="3" y="89"/>
                  </a:cubicBezTo>
                  <a:cubicBezTo>
                    <a:pt x="1" y="89"/>
                    <a:pt x="0" y="87"/>
                    <a:pt x="0" y="86"/>
                  </a:cubicBezTo>
                  <a:cubicBezTo>
                    <a:pt x="0" y="84"/>
                    <a:pt x="2" y="83"/>
                    <a:pt x="4" y="83"/>
                  </a:cubicBezTo>
                  <a:cubicBezTo>
                    <a:pt x="16" y="85"/>
                    <a:pt x="24" y="85"/>
                    <a:pt x="30" y="84"/>
                  </a:cubicBezTo>
                  <a:cubicBezTo>
                    <a:pt x="30" y="77"/>
                    <a:pt x="31" y="59"/>
                    <a:pt x="30" y="56"/>
                  </a:cubicBezTo>
                  <a:cubicBezTo>
                    <a:pt x="30" y="55"/>
                    <a:pt x="30" y="54"/>
                    <a:pt x="31" y="53"/>
                  </a:cubicBezTo>
                  <a:cubicBezTo>
                    <a:pt x="32" y="53"/>
                    <a:pt x="33" y="52"/>
                    <a:pt x="34" y="53"/>
                  </a:cubicBezTo>
                  <a:cubicBezTo>
                    <a:pt x="41" y="56"/>
                    <a:pt x="47" y="55"/>
                    <a:pt x="51" y="51"/>
                  </a:cubicBezTo>
                  <a:cubicBezTo>
                    <a:pt x="54" y="48"/>
                    <a:pt x="54" y="42"/>
                    <a:pt x="51" y="38"/>
                  </a:cubicBezTo>
                  <a:cubicBezTo>
                    <a:pt x="49" y="33"/>
                    <a:pt x="43" y="32"/>
                    <a:pt x="35" y="33"/>
                  </a:cubicBezTo>
                  <a:cubicBezTo>
                    <a:pt x="34" y="33"/>
                    <a:pt x="33" y="33"/>
                    <a:pt x="32" y="32"/>
                  </a:cubicBezTo>
                  <a:cubicBezTo>
                    <a:pt x="32" y="32"/>
                    <a:pt x="31" y="31"/>
                    <a:pt x="32" y="30"/>
                  </a:cubicBezTo>
                  <a:cubicBezTo>
                    <a:pt x="32" y="26"/>
                    <a:pt x="33" y="21"/>
                    <a:pt x="33" y="16"/>
                  </a:cubicBezTo>
                  <a:cubicBezTo>
                    <a:pt x="34" y="11"/>
                    <a:pt x="34" y="5"/>
                    <a:pt x="35" y="3"/>
                  </a:cubicBezTo>
                  <a:cubicBezTo>
                    <a:pt x="35" y="1"/>
                    <a:pt x="37" y="0"/>
                    <a:pt x="39" y="1"/>
                  </a:cubicBezTo>
                  <a:cubicBezTo>
                    <a:pt x="40" y="1"/>
                    <a:pt x="41" y="3"/>
                    <a:pt x="41" y="4"/>
                  </a:cubicBezTo>
                  <a:cubicBezTo>
                    <a:pt x="40" y="6"/>
                    <a:pt x="40" y="12"/>
                    <a:pt x="39" y="17"/>
                  </a:cubicBezTo>
                  <a:cubicBezTo>
                    <a:pt x="39" y="20"/>
                    <a:pt x="39" y="24"/>
                    <a:pt x="38" y="27"/>
                  </a:cubicBezTo>
                  <a:cubicBezTo>
                    <a:pt x="46" y="26"/>
                    <a:pt x="53" y="29"/>
                    <a:pt x="57" y="35"/>
                  </a:cubicBezTo>
                  <a:cubicBezTo>
                    <a:pt x="60" y="42"/>
                    <a:pt x="60" y="50"/>
                    <a:pt x="55" y="55"/>
                  </a:cubicBezTo>
                  <a:cubicBezTo>
                    <a:pt x="53" y="58"/>
                    <a:pt x="47" y="63"/>
                    <a:pt x="36" y="60"/>
                  </a:cubicBezTo>
                  <a:cubicBezTo>
                    <a:pt x="37" y="68"/>
                    <a:pt x="36" y="84"/>
                    <a:pt x="36" y="87"/>
                  </a:cubicBezTo>
                  <a:cubicBezTo>
                    <a:pt x="36" y="88"/>
                    <a:pt x="34" y="90"/>
                    <a:pt x="33" y="90"/>
                  </a:cubicBezTo>
                  <a:cubicBezTo>
                    <a:pt x="30" y="90"/>
                    <a:pt x="26" y="90"/>
                    <a:pt x="21"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9"/>
            <p:cNvSpPr/>
            <p:nvPr/>
          </p:nvSpPr>
          <p:spPr bwMode="auto">
            <a:xfrm>
              <a:off x="2895601" y="5302250"/>
              <a:ext cx="252413" cy="65088"/>
            </a:xfrm>
            <a:custGeom>
              <a:avLst/>
              <a:gdLst>
                <a:gd name="T0" fmla="*/ 42 w 46"/>
                <a:gd name="T1" fmla="*/ 12 h 12"/>
                <a:gd name="T2" fmla="*/ 42 w 46"/>
                <a:gd name="T3" fmla="*/ 12 h 12"/>
                <a:gd name="T4" fmla="*/ 3 w 46"/>
                <a:gd name="T5" fmla="*/ 6 h 12"/>
                <a:gd name="T6" fmla="*/ 0 w 46"/>
                <a:gd name="T7" fmla="*/ 3 h 12"/>
                <a:gd name="T8" fmla="*/ 4 w 46"/>
                <a:gd name="T9" fmla="*/ 0 h 12"/>
                <a:gd name="T10" fmla="*/ 43 w 46"/>
                <a:gd name="T11" fmla="*/ 6 h 12"/>
                <a:gd name="T12" fmla="*/ 45 w 46"/>
                <a:gd name="T13" fmla="*/ 9 h 12"/>
                <a:gd name="T14" fmla="*/ 42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42" y="12"/>
                  </a:moveTo>
                  <a:cubicBezTo>
                    <a:pt x="42" y="12"/>
                    <a:pt x="42" y="12"/>
                    <a:pt x="42" y="12"/>
                  </a:cubicBezTo>
                  <a:cubicBezTo>
                    <a:pt x="25" y="10"/>
                    <a:pt x="10" y="8"/>
                    <a:pt x="3" y="6"/>
                  </a:cubicBezTo>
                  <a:cubicBezTo>
                    <a:pt x="1" y="6"/>
                    <a:pt x="0" y="4"/>
                    <a:pt x="0" y="3"/>
                  </a:cubicBezTo>
                  <a:cubicBezTo>
                    <a:pt x="1" y="1"/>
                    <a:pt x="2" y="0"/>
                    <a:pt x="4" y="0"/>
                  </a:cubicBezTo>
                  <a:cubicBezTo>
                    <a:pt x="11" y="2"/>
                    <a:pt x="25" y="4"/>
                    <a:pt x="43" y="6"/>
                  </a:cubicBezTo>
                  <a:cubicBezTo>
                    <a:pt x="44" y="6"/>
                    <a:pt x="46" y="8"/>
                    <a:pt x="45" y="9"/>
                  </a:cubicBezTo>
                  <a:cubicBezTo>
                    <a:pt x="45" y="11"/>
                    <a:pt x="44" y="12"/>
                    <a:pt x="42"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0"/>
            <p:cNvSpPr/>
            <p:nvPr/>
          </p:nvSpPr>
          <p:spPr bwMode="auto">
            <a:xfrm>
              <a:off x="2438401" y="4856163"/>
              <a:ext cx="682625" cy="593725"/>
            </a:xfrm>
            <a:custGeom>
              <a:avLst/>
              <a:gdLst>
                <a:gd name="T0" fmla="*/ 53 w 124"/>
                <a:gd name="T1" fmla="*/ 108 h 108"/>
                <a:gd name="T2" fmla="*/ 35 w 124"/>
                <a:gd name="T3" fmla="*/ 95 h 108"/>
                <a:gd name="T4" fmla="*/ 36 w 124"/>
                <a:gd name="T5" fmla="*/ 88 h 108"/>
                <a:gd name="T6" fmla="*/ 36 w 124"/>
                <a:gd name="T7" fmla="*/ 84 h 108"/>
                <a:gd name="T8" fmla="*/ 31 w 124"/>
                <a:gd name="T9" fmla="*/ 84 h 108"/>
                <a:gd name="T10" fmla="*/ 27 w 124"/>
                <a:gd name="T11" fmla="*/ 84 h 108"/>
                <a:gd name="T12" fmla="*/ 24 w 124"/>
                <a:gd name="T13" fmla="*/ 84 h 108"/>
                <a:gd name="T14" fmla="*/ 2 w 124"/>
                <a:gd name="T15" fmla="*/ 82 h 108"/>
                <a:gd name="T16" fmla="*/ 0 w 124"/>
                <a:gd name="T17" fmla="*/ 79 h 108"/>
                <a:gd name="T18" fmla="*/ 5 w 124"/>
                <a:gd name="T19" fmla="*/ 3 h 108"/>
                <a:gd name="T20" fmla="*/ 8 w 124"/>
                <a:gd name="T21" fmla="*/ 0 h 108"/>
                <a:gd name="T22" fmla="*/ 11 w 124"/>
                <a:gd name="T23" fmla="*/ 3 h 108"/>
                <a:gd name="T24" fmla="*/ 6 w 124"/>
                <a:gd name="T25" fmla="*/ 77 h 108"/>
                <a:gd name="T26" fmla="*/ 24 w 124"/>
                <a:gd name="T27" fmla="*/ 78 h 108"/>
                <a:gd name="T28" fmla="*/ 27 w 124"/>
                <a:gd name="T29" fmla="*/ 78 h 108"/>
                <a:gd name="T30" fmla="*/ 30 w 124"/>
                <a:gd name="T31" fmla="*/ 78 h 108"/>
                <a:gd name="T32" fmla="*/ 39 w 124"/>
                <a:gd name="T33" fmla="*/ 78 h 108"/>
                <a:gd name="T34" fmla="*/ 42 w 124"/>
                <a:gd name="T35" fmla="*/ 90 h 108"/>
                <a:gd name="T36" fmla="*/ 41 w 124"/>
                <a:gd name="T37" fmla="*/ 95 h 108"/>
                <a:gd name="T38" fmla="*/ 54 w 124"/>
                <a:gd name="T39" fmla="*/ 102 h 108"/>
                <a:gd name="T40" fmla="*/ 64 w 124"/>
                <a:gd name="T41" fmla="*/ 87 h 108"/>
                <a:gd name="T42" fmla="*/ 64 w 124"/>
                <a:gd name="T43" fmla="*/ 83 h 108"/>
                <a:gd name="T44" fmla="*/ 67 w 124"/>
                <a:gd name="T45" fmla="*/ 80 h 108"/>
                <a:gd name="T46" fmla="*/ 81 w 124"/>
                <a:gd name="T47" fmla="*/ 81 h 108"/>
                <a:gd name="T48" fmla="*/ 86 w 124"/>
                <a:gd name="T49" fmla="*/ 82 h 108"/>
                <a:gd name="T50" fmla="*/ 88 w 124"/>
                <a:gd name="T51" fmla="*/ 70 h 108"/>
                <a:gd name="T52" fmla="*/ 91 w 124"/>
                <a:gd name="T53" fmla="*/ 53 h 108"/>
                <a:gd name="T54" fmla="*/ 93 w 124"/>
                <a:gd name="T55" fmla="*/ 51 h 108"/>
                <a:gd name="T56" fmla="*/ 96 w 124"/>
                <a:gd name="T57" fmla="*/ 51 h 108"/>
                <a:gd name="T58" fmla="*/ 109 w 124"/>
                <a:gd name="T59" fmla="*/ 55 h 108"/>
                <a:gd name="T60" fmla="*/ 117 w 124"/>
                <a:gd name="T61" fmla="*/ 46 h 108"/>
                <a:gd name="T62" fmla="*/ 109 w 124"/>
                <a:gd name="T63" fmla="*/ 33 h 108"/>
                <a:gd name="T64" fmla="*/ 102 w 124"/>
                <a:gd name="T65" fmla="*/ 34 h 108"/>
                <a:gd name="T66" fmla="*/ 96 w 124"/>
                <a:gd name="T67" fmla="*/ 33 h 108"/>
                <a:gd name="T68" fmla="*/ 94 w 124"/>
                <a:gd name="T69" fmla="*/ 30 h 108"/>
                <a:gd name="T70" fmla="*/ 95 w 124"/>
                <a:gd name="T71" fmla="*/ 3 h 108"/>
                <a:gd name="T72" fmla="*/ 99 w 124"/>
                <a:gd name="T73" fmla="*/ 1 h 108"/>
                <a:gd name="T74" fmla="*/ 101 w 124"/>
                <a:gd name="T75" fmla="*/ 4 h 108"/>
                <a:gd name="T76" fmla="*/ 101 w 124"/>
                <a:gd name="T77" fmla="*/ 28 h 108"/>
                <a:gd name="T78" fmla="*/ 101 w 124"/>
                <a:gd name="T79" fmla="*/ 28 h 108"/>
                <a:gd name="T80" fmla="*/ 110 w 124"/>
                <a:gd name="T81" fmla="*/ 27 h 108"/>
                <a:gd name="T82" fmla="*/ 123 w 124"/>
                <a:gd name="T83" fmla="*/ 46 h 108"/>
                <a:gd name="T84" fmla="*/ 110 w 124"/>
                <a:gd name="T85" fmla="*/ 61 h 108"/>
                <a:gd name="T86" fmla="*/ 96 w 124"/>
                <a:gd name="T87" fmla="*/ 59 h 108"/>
                <a:gd name="T88" fmla="*/ 94 w 124"/>
                <a:gd name="T89" fmla="*/ 71 h 108"/>
                <a:gd name="T90" fmla="*/ 92 w 124"/>
                <a:gd name="T91" fmla="*/ 85 h 108"/>
                <a:gd name="T92" fmla="*/ 89 w 124"/>
                <a:gd name="T93" fmla="*/ 88 h 108"/>
                <a:gd name="T94" fmla="*/ 80 w 124"/>
                <a:gd name="T95" fmla="*/ 87 h 108"/>
                <a:gd name="T96" fmla="*/ 70 w 124"/>
                <a:gd name="T97" fmla="*/ 86 h 108"/>
                <a:gd name="T98" fmla="*/ 70 w 124"/>
                <a:gd name="T99" fmla="*/ 87 h 108"/>
                <a:gd name="T100" fmla="*/ 55 w 124"/>
                <a:gd name="T101" fmla="*/ 108 h 108"/>
                <a:gd name="T102" fmla="*/ 53 w 124"/>
                <a:gd name="T10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08">
                  <a:moveTo>
                    <a:pt x="53" y="108"/>
                  </a:moveTo>
                  <a:cubicBezTo>
                    <a:pt x="45" y="108"/>
                    <a:pt x="36" y="104"/>
                    <a:pt x="35" y="95"/>
                  </a:cubicBezTo>
                  <a:cubicBezTo>
                    <a:pt x="35" y="93"/>
                    <a:pt x="35" y="91"/>
                    <a:pt x="36" y="88"/>
                  </a:cubicBezTo>
                  <a:cubicBezTo>
                    <a:pt x="37" y="86"/>
                    <a:pt x="37" y="84"/>
                    <a:pt x="36" y="84"/>
                  </a:cubicBezTo>
                  <a:cubicBezTo>
                    <a:pt x="35" y="84"/>
                    <a:pt x="32" y="84"/>
                    <a:pt x="31" y="84"/>
                  </a:cubicBezTo>
                  <a:cubicBezTo>
                    <a:pt x="29" y="84"/>
                    <a:pt x="28" y="84"/>
                    <a:pt x="27" y="84"/>
                  </a:cubicBezTo>
                  <a:cubicBezTo>
                    <a:pt x="24" y="84"/>
                    <a:pt x="24" y="84"/>
                    <a:pt x="24" y="84"/>
                  </a:cubicBezTo>
                  <a:cubicBezTo>
                    <a:pt x="17" y="84"/>
                    <a:pt x="9" y="84"/>
                    <a:pt x="2" y="82"/>
                  </a:cubicBezTo>
                  <a:cubicBezTo>
                    <a:pt x="1" y="81"/>
                    <a:pt x="0" y="80"/>
                    <a:pt x="0" y="79"/>
                  </a:cubicBezTo>
                  <a:cubicBezTo>
                    <a:pt x="0" y="55"/>
                    <a:pt x="4" y="11"/>
                    <a:pt x="5" y="3"/>
                  </a:cubicBezTo>
                  <a:cubicBezTo>
                    <a:pt x="5" y="1"/>
                    <a:pt x="6" y="0"/>
                    <a:pt x="8" y="0"/>
                  </a:cubicBezTo>
                  <a:cubicBezTo>
                    <a:pt x="9" y="0"/>
                    <a:pt x="11" y="2"/>
                    <a:pt x="11" y="3"/>
                  </a:cubicBezTo>
                  <a:cubicBezTo>
                    <a:pt x="9" y="26"/>
                    <a:pt x="6" y="58"/>
                    <a:pt x="6" y="77"/>
                  </a:cubicBezTo>
                  <a:cubicBezTo>
                    <a:pt x="12" y="78"/>
                    <a:pt x="18" y="78"/>
                    <a:pt x="24" y="78"/>
                  </a:cubicBezTo>
                  <a:cubicBezTo>
                    <a:pt x="27" y="78"/>
                    <a:pt x="27" y="78"/>
                    <a:pt x="27" y="78"/>
                  </a:cubicBezTo>
                  <a:cubicBezTo>
                    <a:pt x="28" y="78"/>
                    <a:pt x="29" y="78"/>
                    <a:pt x="30" y="78"/>
                  </a:cubicBezTo>
                  <a:cubicBezTo>
                    <a:pt x="36" y="78"/>
                    <a:pt x="38" y="78"/>
                    <a:pt x="39" y="78"/>
                  </a:cubicBezTo>
                  <a:cubicBezTo>
                    <a:pt x="44" y="81"/>
                    <a:pt x="43" y="86"/>
                    <a:pt x="42" y="90"/>
                  </a:cubicBezTo>
                  <a:cubicBezTo>
                    <a:pt x="41" y="92"/>
                    <a:pt x="41" y="93"/>
                    <a:pt x="41" y="95"/>
                  </a:cubicBezTo>
                  <a:cubicBezTo>
                    <a:pt x="42" y="101"/>
                    <a:pt x="50" y="103"/>
                    <a:pt x="54" y="102"/>
                  </a:cubicBezTo>
                  <a:cubicBezTo>
                    <a:pt x="63" y="101"/>
                    <a:pt x="64" y="96"/>
                    <a:pt x="64" y="87"/>
                  </a:cubicBezTo>
                  <a:cubicBezTo>
                    <a:pt x="64" y="86"/>
                    <a:pt x="64" y="84"/>
                    <a:pt x="64" y="83"/>
                  </a:cubicBezTo>
                  <a:cubicBezTo>
                    <a:pt x="65" y="82"/>
                    <a:pt x="65" y="81"/>
                    <a:pt x="67" y="80"/>
                  </a:cubicBezTo>
                  <a:cubicBezTo>
                    <a:pt x="72" y="79"/>
                    <a:pt x="77" y="80"/>
                    <a:pt x="81" y="81"/>
                  </a:cubicBezTo>
                  <a:cubicBezTo>
                    <a:pt x="83" y="81"/>
                    <a:pt x="85" y="81"/>
                    <a:pt x="86" y="82"/>
                  </a:cubicBezTo>
                  <a:cubicBezTo>
                    <a:pt x="87" y="77"/>
                    <a:pt x="88" y="74"/>
                    <a:pt x="88" y="70"/>
                  </a:cubicBezTo>
                  <a:cubicBezTo>
                    <a:pt x="89" y="64"/>
                    <a:pt x="90" y="59"/>
                    <a:pt x="91" y="53"/>
                  </a:cubicBezTo>
                  <a:cubicBezTo>
                    <a:pt x="91" y="52"/>
                    <a:pt x="92" y="51"/>
                    <a:pt x="93" y="51"/>
                  </a:cubicBezTo>
                  <a:cubicBezTo>
                    <a:pt x="94" y="51"/>
                    <a:pt x="95" y="51"/>
                    <a:pt x="96" y="51"/>
                  </a:cubicBezTo>
                  <a:cubicBezTo>
                    <a:pt x="98" y="54"/>
                    <a:pt x="104" y="55"/>
                    <a:pt x="109" y="55"/>
                  </a:cubicBezTo>
                  <a:cubicBezTo>
                    <a:pt x="116" y="53"/>
                    <a:pt x="117" y="48"/>
                    <a:pt x="117" y="46"/>
                  </a:cubicBezTo>
                  <a:cubicBezTo>
                    <a:pt x="118" y="37"/>
                    <a:pt x="113" y="34"/>
                    <a:pt x="109" y="33"/>
                  </a:cubicBezTo>
                  <a:cubicBezTo>
                    <a:pt x="106" y="33"/>
                    <a:pt x="104" y="33"/>
                    <a:pt x="102" y="34"/>
                  </a:cubicBezTo>
                  <a:cubicBezTo>
                    <a:pt x="99" y="34"/>
                    <a:pt x="97" y="34"/>
                    <a:pt x="96" y="33"/>
                  </a:cubicBezTo>
                  <a:cubicBezTo>
                    <a:pt x="95" y="32"/>
                    <a:pt x="95" y="31"/>
                    <a:pt x="94" y="30"/>
                  </a:cubicBezTo>
                  <a:cubicBezTo>
                    <a:pt x="94" y="23"/>
                    <a:pt x="95" y="7"/>
                    <a:pt x="95" y="3"/>
                  </a:cubicBezTo>
                  <a:cubicBezTo>
                    <a:pt x="95" y="2"/>
                    <a:pt x="97" y="0"/>
                    <a:pt x="99" y="1"/>
                  </a:cubicBezTo>
                  <a:cubicBezTo>
                    <a:pt x="100" y="1"/>
                    <a:pt x="102" y="2"/>
                    <a:pt x="101" y="4"/>
                  </a:cubicBezTo>
                  <a:cubicBezTo>
                    <a:pt x="101" y="7"/>
                    <a:pt x="100" y="20"/>
                    <a:pt x="101" y="28"/>
                  </a:cubicBezTo>
                  <a:cubicBezTo>
                    <a:pt x="101" y="28"/>
                    <a:pt x="101" y="28"/>
                    <a:pt x="101" y="28"/>
                  </a:cubicBezTo>
                  <a:cubicBezTo>
                    <a:pt x="103" y="27"/>
                    <a:pt x="106" y="27"/>
                    <a:pt x="110" y="27"/>
                  </a:cubicBezTo>
                  <a:cubicBezTo>
                    <a:pt x="119" y="29"/>
                    <a:pt x="124" y="36"/>
                    <a:pt x="123" y="46"/>
                  </a:cubicBezTo>
                  <a:cubicBezTo>
                    <a:pt x="123" y="54"/>
                    <a:pt x="118" y="59"/>
                    <a:pt x="110" y="61"/>
                  </a:cubicBezTo>
                  <a:cubicBezTo>
                    <a:pt x="105" y="61"/>
                    <a:pt x="100" y="60"/>
                    <a:pt x="96" y="59"/>
                  </a:cubicBezTo>
                  <a:cubicBezTo>
                    <a:pt x="96" y="63"/>
                    <a:pt x="95" y="67"/>
                    <a:pt x="94" y="71"/>
                  </a:cubicBezTo>
                  <a:cubicBezTo>
                    <a:pt x="93" y="75"/>
                    <a:pt x="93" y="80"/>
                    <a:pt x="92" y="85"/>
                  </a:cubicBezTo>
                  <a:cubicBezTo>
                    <a:pt x="92" y="87"/>
                    <a:pt x="90" y="88"/>
                    <a:pt x="89" y="88"/>
                  </a:cubicBezTo>
                  <a:cubicBezTo>
                    <a:pt x="86" y="88"/>
                    <a:pt x="83" y="87"/>
                    <a:pt x="80" y="87"/>
                  </a:cubicBezTo>
                  <a:cubicBezTo>
                    <a:pt x="77" y="86"/>
                    <a:pt x="73" y="85"/>
                    <a:pt x="70" y="86"/>
                  </a:cubicBezTo>
                  <a:cubicBezTo>
                    <a:pt x="70" y="86"/>
                    <a:pt x="70" y="87"/>
                    <a:pt x="70" y="87"/>
                  </a:cubicBezTo>
                  <a:cubicBezTo>
                    <a:pt x="70" y="95"/>
                    <a:pt x="69" y="107"/>
                    <a:pt x="55" y="108"/>
                  </a:cubicBezTo>
                  <a:cubicBezTo>
                    <a:pt x="54" y="108"/>
                    <a:pt x="53" y="108"/>
                    <a:pt x="53" y="10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1"/>
            <p:cNvSpPr/>
            <p:nvPr/>
          </p:nvSpPr>
          <p:spPr bwMode="auto">
            <a:xfrm>
              <a:off x="3087688" y="5224463"/>
              <a:ext cx="214313" cy="160338"/>
            </a:xfrm>
            <a:custGeom>
              <a:avLst/>
              <a:gdLst>
                <a:gd name="T0" fmla="*/ 35 w 39"/>
                <a:gd name="T1" fmla="*/ 29 h 29"/>
                <a:gd name="T2" fmla="*/ 34 w 39"/>
                <a:gd name="T3" fmla="*/ 29 h 29"/>
                <a:gd name="T4" fmla="*/ 32 w 39"/>
                <a:gd name="T5" fmla="*/ 25 h 29"/>
                <a:gd name="T6" fmla="*/ 32 w 39"/>
                <a:gd name="T7" fmla="*/ 25 h 29"/>
                <a:gd name="T8" fmla="*/ 29 w 39"/>
                <a:gd name="T9" fmla="*/ 12 h 29"/>
                <a:gd name="T10" fmla="*/ 18 w 39"/>
                <a:gd name="T11" fmla="*/ 7 h 29"/>
                <a:gd name="T12" fmla="*/ 10 w 39"/>
                <a:gd name="T13" fmla="*/ 11 h 29"/>
                <a:gd name="T14" fmla="*/ 9 w 39"/>
                <a:gd name="T15" fmla="*/ 20 h 29"/>
                <a:gd name="T16" fmla="*/ 10 w 39"/>
                <a:gd name="T17" fmla="*/ 24 h 29"/>
                <a:gd name="T18" fmla="*/ 6 w 39"/>
                <a:gd name="T19" fmla="*/ 25 h 29"/>
                <a:gd name="T20" fmla="*/ 4 w 39"/>
                <a:gd name="T21" fmla="*/ 8 h 29"/>
                <a:gd name="T22" fmla="*/ 17 w 39"/>
                <a:gd name="T23" fmla="*/ 1 h 29"/>
                <a:gd name="T24" fmla="*/ 33 w 39"/>
                <a:gd name="T25" fmla="*/ 7 h 29"/>
                <a:gd name="T26" fmla="*/ 38 w 39"/>
                <a:gd name="T27" fmla="*/ 25 h 29"/>
                <a:gd name="T28" fmla="*/ 38 w 39"/>
                <a:gd name="T29" fmla="*/ 26 h 29"/>
                <a:gd name="T30" fmla="*/ 35 w 39"/>
                <a:gd name="T3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9">
                  <a:moveTo>
                    <a:pt x="35" y="29"/>
                  </a:moveTo>
                  <a:cubicBezTo>
                    <a:pt x="35" y="29"/>
                    <a:pt x="35" y="29"/>
                    <a:pt x="34" y="29"/>
                  </a:cubicBezTo>
                  <a:cubicBezTo>
                    <a:pt x="33" y="29"/>
                    <a:pt x="32" y="27"/>
                    <a:pt x="32" y="25"/>
                  </a:cubicBezTo>
                  <a:cubicBezTo>
                    <a:pt x="32" y="25"/>
                    <a:pt x="32" y="25"/>
                    <a:pt x="32" y="25"/>
                  </a:cubicBezTo>
                  <a:cubicBezTo>
                    <a:pt x="32" y="20"/>
                    <a:pt x="33" y="15"/>
                    <a:pt x="29" y="12"/>
                  </a:cubicBezTo>
                  <a:cubicBezTo>
                    <a:pt x="26" y="9"/>
                    <a:pt x="21" y="6"/>
                    <a:pt x="18" y="7"/>
                  </a:cubicBezTo>
                  <a:cubicBezTo>
                    <a:pt x="13" y="7"/>
                    <a:pt x="11" y="8"/>
                    <a:pt x="10" y="11"/>
                  </a:cubicBezTo>
                  <a:cubicBezTo>
                    <a:pt x="8" y="14"/>
                    <a:pt x="8" y="19"/>
                    <a:pt x="9" y="20"/>
                  </a:cubicBezTo>
                  <a:cubicBezTo>
                    <a:pt x="10" y="21"/>
                    <a:pt x="11" y="22"/>
                    <a:pt x="10" y="24"/>
                  </a:cubicBezTo>
                  <a:cubicBezTo>
                    <a:pt x="9" y="25"/>
                    <a:pt x="7" y="26"/>
                    <a:pt x="6" y="25"/>
                  </a:cubicBezTo>
                  <a:cubicBezTo>
                    <a:pt x="0" y="22"/>
                    <a:pt x="3" y="11"/>
                    <a:pt x="4" y="8"/>
                  </a:cubicBezTo>
                  <a:cubicBezTo>
                    <a:pt x="6" y="4"/>
                    <a:pt x="11" y="1"/>
                    <a:pt x="17" y="1"/>
                  </a:cubicBezTo>
                  <a:cubicBezTo>
                    <a:pt x="23" y="0"/>
                    <a:pt x="29" y="4"/>
                    <a:pt x="33" y="7"/>
                  </a:cubicBezTo>
                  <a:cubicBezTo>
                    <a:pt x="39" y="13"/>
                    <a:pt x="38" y="20"/>
                    <a:pt x="38" y="25"/>
                  </a:cubicBezTo>
                  <a:cubicBezTo>
                    <a:pt x="38" y="26"/>
                    <a:pt x="38" y="26"/>
                    <a:pt x="38" y="26"/>
                  </a:cubicBezTo>
                  <a:cubicBezTo>
                    <a:pt x="38" y="28"/>
                    <a:pt x="36" y="29"/>
                    <a:pt x="35"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2"/>
            <p:cNvSpPr/>
            <p:nvPr/>
          </p:nvSpPr>
          <p:spPr bwMode="auto">
            <a:xfrm>
              <a:off x="3560763" y="3622675"/>
              <a:ext cx="598488" cy="127000"/>
            </a:xfrm>
            <a:custGeom>
              <a:avLst/>
              <a:gdLst>
                <a:gd name="T0" fmla="*/ 4 w 109"/>
                <a:gd name="T1" fmla="*/ 23 h 23"/>
                <a:gd name="T2" fmla="*/ 0 w 109"/>
                <a:gd name="T3" fmla="*/ 20 h 23"/>
                <a:gd name="T4" fmla="*/ 3 w 109"/>
                <a:gd name="T5" fmla="*/ 17 h 23"/>
                <a:gd name="T6" fmla="*/ 18 w 109"/>
                <a:gd name="T7" fmla="*/ 3 h 23"/>
                <a:gd name="T8" fmla="*/ 40 w 109"/>
                <a:gd name="T9" fmla="*/ 2 h 23"/>
                <a:gd name="T10" fmla="*/ 48 w 109"/>
                <a:gd name="T11" fmla="*/ 3 h 23"/>
                <a:gd name="T12" fmla="*/ 84 w 109"/>
                <a:gd name="T13" fmla="*/ 8 h 23"/>
                <a:gd name="T14" fmla="*/ 106 w 109"/>
                <a:gd name="T15" fmla="*/ 3 h 23"/>
                <a:gd name="T16" fmla="*/ 109 w 109"/>
                <a:gd name="T17" fmla="*/ 7 h 23"/>
                <a:gd name="T18" fmla="*/ 83 w 109"/>
                <a:gd name="T19" fmla="*/ 13 h 23"/>
                <a:gd name="T20" fmla="*/ 48 w 109"/>
                <a:gd name="T21" fmla="*/ 8 h 23"/>
                <a:gd name="T22" fmla="*/ 40 w 109"/>
                <a:gd name="T23" fmla="*/ 7 h 23"/>
                <a:gd name="T24" fmla="*/ 20 w 109"/>
                <a:gd name="T25" fmla="*/ 8 h 23"/>
                <a:gd name="T26" fmla="*/ 7 w 109"/>
                <a:gd name="T27" fmla="*/ 20 h 23"/>
                <a:gd name="T28" fmla="*/ 4 w 109"/>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
                  <a:moveTo>
                    <a:pt x="4" y="23"/>
                  </a:moveTo>
                  <a:cubicBezTo>
                    <a:pt x="0" y="20"/>
                    <a:pt x="0" y="20"/>
                    <a:pt x="0" y="20"/>
                  </a:cubicBezTo>
                  <a:cubicBezTo>
                    <a:pt x="1" y="19"/>
                    <a:pt x="2" y="18"/>
                    <a:pt x="3" y="17"/>
                  </a:cubicBezTo>
                  <a:cubicBezTo>
                    <a:pt x="7" y="12"/>
                    <a:pt x="12" y="6"/>
                    <a:pt x="18" y="3"/>
                  </a:cubicBezTo>
                  <a:cubicBezTo>
                    <a:pt x="25" y="0"/>
                    <a:pt x="33" y="1"/>
                    <a:pt x="40" y="2"/>
                  </a:cubicBezTo>
                  <a:cubicBezTo>
                    <a:pt x="48" y="3"/>
                    <a:pt x="48" y="3"/>
                    <a:pt x="48" y="3"/>
                  </a:cubicBezTo>
                  <a:cubicBezTo>
                    <a:pt x="60" y="5"/>
                    <a:pt x="74" y="7"/>
                    <a:pt x="84" y="8"/>
                  </a:cubicBezTo>
                  <a:cubicBezTo>
                    <a:pt x="92" y="9"/>
                    <a:pt x="98" y="7"/>
                    <a:pt x="106" y="3"/>
                  </a:cubicBezTo>
                  <a:cubicBezTo>
                    <a:pt x="109" y="7"/>
                    <a:pt x="109" y="7"/>
                    <a:pt x="109" y="7"/>
                  </a:cubicBezTo>
                  <a:cubicBezTo>
                    <a:pt x="100" y="12"/>
                    <a:pt x="92" y="14"/>
                    <a:pt x="83" y="13"/>
                  </a:cubicBezTo>
                  <a:cubicBezTo>
                    <a:pt x="74" y="12"/>
                    <a:pt x="59" y="10"/>
                    <a:pt x="48" y="8"/>
                  </a:cubicBezTo>
                  <a:cubicBezTo>
                    <a:pt x="40" y="7"/>
                    <a:pt x="40" y="7"/>
                    <a:pt x="40" y="7"/>
                  </a:cubicBezTo>
                  <a:cubicBezTo>
                    <a:pt x="33" y="6"/>
                    <a:pt x="26" y="5"/>
                    <a:pt x="20" y="8"/>
                  </a:cubicBezTo>
                  <a:cubicBezTo>
                    <a:pt x="15" y="10"/>
                    <a:pt x="10" y="16"/>
                    <a:pt x="7" y="20"/>
                  </a:cubicBezTo>
                  <a:cubicBezTo>
                    <a:pt x="6" y="21"/>
                    <a:pt x="5" y="23"/>
                    <a:pt x="4" y="2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3" name="Freeform 63"/>
            <p:cNvSpPr/>
            <p:nvPr/>
          </p:nvSpPr>
          <p:spPr bwMode="auto">
            <a:xfrm>
              <a:off x="3214688" y="3705225"/>
              <a:ext cx="1109663" cy="738188"/>
            </a:xfrm>
            <a:custGeom>
              <a:avLst/>
              <a:gdLst>
                <a:gd name="T0" fmla="*/ 69 w 202"/>
                <a:gd name="T1" fmla="*/ 134 h 134"/>
                <a:gd name="T2" fmla="*/ 68 w 202"/>
                <a:gd name="T3" fmla="*/ 133 h 134"/>
                <a:gd name="T4" fmla="*/ 59 w 202"/>
                <a:gd name="T5" fmla="*/ 122 h 134"/>
                <a:gd name="T6" fmla="*/ 69 w 202"/>
                <a:gd name="T7" fmla="*/ 101 h 134"/>
                <a:gd name="T8" fmla="*/ 81 w 202"/>
                <a:gd name="T9" fmla="*/ 90 h 134"/>
                <a:gd name="T10" fmla="*/ 100 w 202"/>
                <a:gd name="T11" fmla="*/ 73 h 134"/>
                <a:gd name="T12" fmla="*/ 77 w 202"/>
                <a:gd name="T13" fmla="*/ 43 h 134"/>
                <a:gd name="T14" fmla="*/ 41 w 202"/>
                <a:gd name="T15" fmla="*/ 48 h 134"/>
                <a:gd name="T16" fmla="*/ 35 w 202"/>
                <a:gd name="T17" fmla="*/ 65 h 134"/>
                <a:gd name="T18" fmla="*/ 27 w 202"/>
                <a:gd name="T19" fmla="*/ 87 h 134"/>
                <a:gd name="T20" fmla="*/ 11 w 202"/>
                <a:gd name="T21" fmla="*/ 96 h 134"/>
                <a:gd name="T22" fmla="*/ 1 w 202"/>
                <a:gd name="T23" fmla="*/ 94 h 134"/>
                <a:gd name="T24" fmla="*/ 0 w 202"/>
                <a:gd name="T25" fmla="*/ 90 h 134"/>
                <a:gd name="T26" fmla="*/ 16 w 202"/>
                <a:gd name="T27" fmla="*/ 30 h 134"/>
                <a:gd name="T28" fmla="*/ 75 w 202"/>
                <a:gd name="T29" fmla="*/ 0 h 134"/>
                <a:gd name="T30" fmla="*/ 77 w 202"/>
                <a:gd name="T31" fmla="*/ 5 h 134"/>
                <a:gd name="T32" fmla="*/ 19 w 202"/>
                <a:gd name="T33" fmla="*/ 34 h 134"/>
                <a:gd name="T34" fmla="*/ 5 w 202"/>
                <a:gd name="T35" fmla="*/ 91 h 134"/>
                <a:gd name="T36" fmla="*/ 10 w 202"/>
                <a:gd name="T37" fmla="*/ 91 h 134"/>
                <a:gd name="T38" fmla="*/ 23 w 202"/>
                <a:gd name="T39" fmla="*/ 84 h 134"/>
                <a:gd name="T40" fmla="*/ 30 w 202"/>
                <a:gd name="T41" fmla="*/ 64 h 134"/>
                <a:gd name="T42" fmla="*/ 38 w 202"/>
                <a:gd name="T43" fmla="*/ 44 h 134"/>
                <a:gd name="T44" fmla="*/ 77 w 202"/>
                <a:gd name="T45" fmla="*/ 38 h 134"/>
                <a:gd name="T46" fmla="*/ 105 w 202"/>
                <a:gd name="T47" fmla="*/ 74 h 134"/>
                <a:gd name="T48" fmla="*/ 105 w 202"/>
                <a:gd name="T49" fmla="*/ 76 h 134"/>
                <a:gd name="T50" fmla="*/ 104 w 202"/>
                <a:gd name="T51" fmla="*/ 77 h 134"/>
                <a:gd name="T52" fmla="*/ 85 w 202"/>
                <a:gd name="T53" fmla="*/ 94 h 134"/>
                <a:gd name="T54" fmla="*/ 72 w 202"/>
                <a:gd name="T55" fmla="*/ 105 h 134"/>
                <a:gd name="T56" fmla="*/ 64 w 202"/>
                <a:gd name="T57" fmla="*/ 121 h 134"/>
                <a:gd name="T58" fmla="*/ 70 w 202"/>
                <a:gd name="T59" fmla="*/ 129 h 134"/>
                <a:gd name="T60" fmla="*/ 142 w 202"/>
                <a:gd name="T61" fmla="*/ 84 h 134"/>
                <a:gd name="T62" fmla="*/ 166 w 202"/>
                <a:gd name="T63" fmla="*/ 63 h 134"/>
                <a:gd name="T64" fmla="*/ 174 w 202"/>
                <a:gd name="T65" fmla="*/ 56 h 134"/>
                <a:gd name="T66" fmla="*/ 201 w 202"/>
                <a:gd name="T67" fmla="*/ 38 h 134"/>
                <a:gd name="T68" fmla="*/ 202 w 202"/>
                <a:gd name="T69" fmla="*/ 43 h 134"/>
                <a:gd name="T70" fmla="*/ 177 w 202"/>
                <a:gd name="T71" fmla="*/ 59 h 134"/>
                <a:gd name="T72" fmla="*/ 169 w 202"/>
                <a:gd name="T73" fmla="*/ 67 h 134"/>
                <a:gd name="T74" fmla="*/ 145 w 202"/>
                <a:gd name="T75" fmla="*/ 87 h 134"/>
                <a:gd name="T76" fmla="*/ 70 w 202"/>
                <a:gd name="T77" fmla="*/ 134 h 134"/>
                <a:gd name="T78" fmla="*/ 69 w 202"/>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134">
                  <a:moveTo>
                    <a:pt x="69" y="134"/>
                  </a:moveTo>
                  <a:cubicBezTo>
                    <a:pt x="68" y="133"/>
                    <a:pt x="68" y="133"/>
                    <a:pt x="68" y="133"/>
                  </a:cubicBezTo>
                  <a:cubicBezTo>
                    <a:pt x="61" y="130"/>
                    <a:pt x="60" y="125"/>
                    <a:pt x="59" y="122"/>
                  </a:cubicBezTo>
                  <a:cubicBezTo>
                    <a:pt x="58" y="114"/>
                    <a:pt x="63" y="106"/>
                    <a:pt x="69" y="101"/>
                  </a:cubicBezTo>
                  <a:cubicBezTo>
                    <a:pt x="71" y="99"/>
                    <a:pt x="76" y="95"/>
                    <a:pt x="81" y="90"/>
                  </a:cubicBezTo>
                  <a:cubicBezTo>
                    <a:pt x="91" y="82"/>
                    <a:pt x="97" y="76"/>
                    <a:pt x="100" y="73"/>
                  </a:cubicBezTo>
                  <a:cubicBezTo>
                    <a:pt x="99" y="48"/>
                    <a:pt x="83" y="44"/>
                    <a:pt x="77" y="43"/>
                  </a:cubicBezTo>
                  <a:cubicBezTo>
                    <a:pt x="74" y="43"/>
                    <a:pt x="46" y="47"/>
                    <a:pt x="41" y="48"/>
                  </a:cubicBezTo>
                  <a:cubicBezTo>
                    <a:pt x="40" y="50"/>
                    <a:pt x="37" y="59"/>
                    <a:pt x="35" y="65"/>
                  </a:cubicBezTo>
                  <a:cubicBezTo>
                    <a:pt x="31" y="77"/>
                    <a:pt x="28" y="84"/>
                    <a:pt x="27" y="87"/>
                  </a:cubicBezTo>
                  <a:cubicBezTo>
                    <a:pt x="24" y="92"/>
                    <a:pt x="17" y="95"/>
                    <a:pt x="11" y="96"/>
                  </a:cubicBezTo>
                  <a:cubicBezTo>
                    <a:pt x="6" y="97"/>
                    <a:pt x="3" y="96"/>
                    <a:pt x="1" y="94"/>
                  </a:cubicBezTo>
                  <a:cubicBezTo>
                    <a:pt x="0" y="93"/>
                    <a:pt x="0" y="91"/>
                    <a:pt x="0" y="90"/>
                  </a:cubicBezTo>
                  <a:cubicBezTo>
                    <a:pt x="1" y="83"/>
                    <a:pt x="11" y="33"/>
                    <a:pt x="16" y="30"/>
                  </a:cubicBezTo>
                  <a:cubicBezTo>
                    <a:pt x="36" y="17"/>
                    <a:pt x="66" y="4"/>
                    <a:pt x="75" y="0"/>
                  </a:cubicBezTo>
                  <a:cubicBezTo>
                    <a:pt x="77" y="5"/>
                    <a:pt x="77" y="5"/>
                    <a:pt x="77" y="5"/>
                  </a:cubicBezTo>
                  <a:cubicBezTo>
                    <a:pt x="68" y="8"/>
                    <a:pt x="38" y="21"/>
                    <a:pt x="19" y="34"/>
                  </a:cubicBezTo>
                  <a:cubicBezTo>
                    <a:pt x="16" y="37"/>
                    <a:pt x="5" y="83"/>
                    <a:pt x="5" y="91"/>
                  </a:cubicBezTo>
                  <a:cubicBezTo>
                    <a:pt x="6" y="91"/>
                    <a:pt x="8" y="92"/>
                    <a:pt x="10" y="91"/>
                  </a:cubicBezTo>
                  <a:cubicBezTo>
                    <a:pt x="16" y="91"/>
                    <a:pt x="21" y="88"/>
                    <a:pt x="23" y="84"/>
                  </a:cubicBezTo>
                  <a:cubicBezTo>
                    <a:pt x="24" y="82"/>
                    <a:pt x="27" y="72"/>
                    <a:pt x="30" y="64"/>
                  </a:cubicBezTo>
                  <a:cubicBezTo>
                    <a:pt x="36" y="46"/>
                    <a:pt x="37" y="45"/>
                    <a:pt x="38" y="44"/>
                  </a:cubicBezTo>
                  <a:cubicBezTo>
                    <a:pt x="41" y="42"/>
                    <a:pt x="75" y="38"/>
                    <a:pt x="77" y="38"/>
                  </a:cubicBezTo>
                  <a:cubicBezTo>
                    <a:pt x="83" y="39"/>
                    <a:pt x="104" y="43"/>
                    <a:pt x="105" y="74"/>
                  </a:cubicBezTo>
                  <a:cubicBezTo>
                    <a:pt x="105" y="76"/>
                    <a:pt x="105" y="76"/>
                    <a:pt x="105" y="76"/>
                  </a:cubicBezTo>
                  <a:cubicBezTo>
                    <a:pt x="104" y="77"/>
                    <a:pt x="104" y="77"/>
                    <a:pt x="104" y="77"/>
                  </a:cubicBezTo>
                  <a:cubicBezTo>
                    <a:pt x="103" y="78"/>
                    <a:pt x="92" y="87"/>
                    <a:pt x="85" y="94"/>
                  </a:cubicBezTo>
                  <a:cubicBezTo>
                    <a:pt x="79" y="99"/>
                    <a:pt x="74" y="103"/>
                    <a:pt x="72" y="105"/>
                  </a:cubicBezTo>
                  <a:cubicBezTo>
                    <a:pt x="68" y="109"/>
                    <a:pt x="63" y="115"/>
                    <a:pt x="64" y="121"/>
                  </a:cubicBezTo>
                  <a:cubicBezTo>
                    <a:pt x="64" y="124"/>
                    <a:pt x="66" y="127"/>
                    <a:pt x="70" y="129"/>
                  </a:cubicBezTo>
                  <a:cubicBezTo>
                    <a:pt x="78" y="126"/>
                    <a:pt x="131" y="92"/>
                    <a:pt x="142" y="84"/>
                  </a:cubicBezTo>
                  <a:cubicBezTo>
                    <a:pt x="147" y="80"/>
                    <a:pt x="158" y="70"/>
                    <a:pt x="166" y="63"/>
                  </a:cubicBezTo>
                  <a:cubicBezTo>
                    <a:pt x="169" y="60"/>
                    <a:pt x="172" y="57"/>
                    <a:pt x="174" y="56"/>
                  </a:cubicBezTo>
                  <a:cubicBezTo>
                    <a:pt x="181" y="49"/>
                    <a:pt x="200" y="38"/>
                    <a:pt x="201" y="38"/>
                  </a:cubicBezTo>
                  <a:cubicBezTo>
                    <a:pt x="202" y="43"/>
                    <a:pt x="202" y="43"/>
                    <a:pt x="202" y="43"/>
                  </a:cubicBezTo>
                  <a:cubicBezTo>
                    <a:pt x="201" y="43"/>
                    <a:pt x="183" y="54"/>
                    <a:pt x="177" y="59"/>
                  </a:cubicBezTo>
                  <a:cubicBezTo>
                    <a:pt x="175" y="61"/>
                    <a:pt x="172" y="63"/>
                    <a:pt x="169" y="67"/>
                  </a:cubicBezTo>
                  <a:cubicBezTo>
                    <a:pt x="161" y="74"/>
                    <a:pt x="150" y="84"/>
                    <a:pt x="145" y="87"/>
                  </a:cubicBezTo>
                  <a:cubicBezTo>
                    <a:pt x="137" y="94"/>
                    <a:pt x="77" y="133"/>
                    <a:pt x="70" y="134"/>
                  </a:cubicBezTo>
                  <a:lnTo>
                    <a:pt x="69" y="13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4" name="Freeform 64"/>
            <p:cNvSpPr/>
            <p:nvPr/>
          </p:nvSpPr>
          <p:spPr bwMode="auto">
            <a:xfrm>
              <a:off x="3433763" y="3937000"/>
              <a:ext cx="176213" cy="341313"/>
            </a:xfrm>
            <a:custGeom>
              <a:avLst/>
              <a:gdLst>
                <a:gd name="T0" fmla="*/ 31 w 32"/>
                <a:gd name="T1" fmla="*/ 62 h 62"/>
                <a:gd name="T2" fmla="*/ 19 w 32"/>
                <a:gd name="T3" fmla="*/ 56 h 62"/>
                <a:gd name="T4" fmla="*/ 10 w 32"/>
                <a:gd name="T5" fmla="*/ 41 h 62"/>
                <a:gd name="T6" fmla="*/ 2 w 32"/>
                <a:gd name="T7" fmla="*/ 26 h 62"/>
                <a:gd name="T8" fmla="*/ 9 w 32"/>
                <a:gd name="T9" fmla="*/ 2 h 62"/>
                <a:gd name="T10" fmla="*/ 10 w 32"/>
                <a:gd name="T11" fmla="*/ 0 h 62"/>
                <a:gd name="T12" fmla="*/ 15 w 32"/>
                <a:gd name="T13" fmla="*/ 2 h 62"/>
                <a:gd name="T14" fmla="*/ 14 w 32"/>
                <a:gd name="T15" fmla="*/ 5 h 62"/>
                <a:gd name="T16" fmla="*/ 7 w 32"/>
                <a:gd name="T17" fmla="*/ 24 h 62"/>
                <a:gd name="T18" fmla="*/ 14 w 32"/>
                <a:gd name="T19" fmla="*/ 38 h 62"/>
                <a:gd name="T20" fmla="*/ 22 w 32"/>
                <a:gd name="T21" fmla="*/ 52 h 62"/>
                <a:gd name="T22" fmla="*/ 32 w 32"/>
                <a:gd name="T23" fmla="*/ 57 h 62"/>
                <a:gd name="T24" fmla="*/ 3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31" y="62"/>
                  </a:moveTo>
                  <a:cubicBezTo>
                    <a:pt x="29" y="62"/>
                    <a:pt x="20" y="57"/>
                    <a:pt x="19" y="56"/>
                  </a:cubicBezTo>
                  <a:cubicBezTo>
                    <a:pt x="18" y="55"/>
                    <a:pt x="16" y="51"/>
                    <a:pt x="10" y="41"/>
                  </a:cubicBezTo>
                  <a:cubicBezTo>
                    <a:pt x="7" y="35"/>
                    <a:pt x="4" y="29"/>
                    <a:pt x="2" y="26"/>
                  </a:cubicBezTo>
                  <a:cubicBezTo>
                    <a:pt x="0" y="23"/>
                    <a:pt x="3" y="16"/>
                    <a:pt x="9" y="2"/>
                  </a:cubicBezTo>
                  <a:cubicBezTo>
                    <a:pt x="10" y="0"/>
                    <a:pt x="10" y="0"/>
                    <a:pt x="10" y="0"/>
                  </a:cubicBezTo>
                  <a:cubicBezTo>
                    <a:pt x="15" y="2"/>
                    <a:pt x="15" y="2"/>
                    <a:pt x="15" y="2"/>
                  </a:cubicBezTo>
                  <a:cubicBezTo>
                    <a:pt x="14" y="5"/>
                    <a:pt x="14" y="5"/>
                    <a:pt x="14" y="5"/>
                  </a:cubicBezTo>
                  <a:cubicBezTo>
                    <a:pt x="12" y="9"/>
                    <a:pt x="6" y="21"/>
                    <a:pt x="7" y="24"/>
                  </a:cubicBezTo>
                  <a:cubicBezTo>
                    <a:pt x="8" y="26"/>
                    <a:pt x="11" y="32"/>
                    <a:pt x="14" y="38"/>
                  </a:cubicBezTo>
                  <a:cubicBezTo>
                    <a:pt x="17" y="44"/>
                    <a:pt x="21" y="51"/>
                    <a:pt x="22" y="52"/>
                  </a:cubicBezTo>
                  <a:cubicBezTo>
                    <a:pt x="23" y="53"/>
                    <a:pt x="31" y="57"/>
                    <a:pt x="32" y="57"/>
                  </a:cubicBezTo>
                  <a:lnTo>
                    <a:pt x="31" y="62"/>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5" name="Freeform 65"/>
            <p:cNvSpPr/>
            <p:nvPr/>
          </p:nvSpPr>
          <p:spPr bwMode="auto">
            <a:xfrm>
              <a:off x="3582988" y="3925888"/>
              <a:ext cx="114300" cy="285750"/>
            </a:xfrm>
            <a:custGeom>
              <a:avLst/>
              <a:gdLst>
                <a:gd name="T0" fmla="*/ 18 w 21"/>
                <a:gd name="T1" fmla="*/ 52 h 52"/>
                <a:gd name="T2" fmla="*/ 16 w 21"/>
                <a:gd name="T3" fmla="*/ 51 h 52"/>
                <a:gd name="T4" fmla="*/ 9 w 21"/>
                <a:gd name="T5" fmla="*/ 48 h 52"/>
                <a:gd name="T6" fmla="*/ 9 w 21"/>
                <a:gd name="T7" fmla="*/ 47 h 52"/>
                <a:gd name="T8" fmla="*/ 8 w 21"/>
                <a:gd name="T9" fmla="*/ 47 h 52"/>
                <a:gd name="T10" fmla="*/ 7 w 21"/>
                <a:gd name="T11" fmla="*/ 43 h 52"/>
                <a:gd name="T12" fmla="*/ 0 w 21"/>
                <a:gd name="T13" fmla="*/ 25 h 52"/>
                <a:gd name="T14" fmla="*/ 0 w 21"/>
                <a:gd name="T15" fmla="*/ 25 h 52"/>
                <a:gd name="T16" fmla="*/ 0 w 21"/>
                <a:gd name="T17" fmla="*/ 24 h 52"/>
                <a:gd name="T18" fmla="*/ 11 w 21"/>
                <a:gd name="T19" fmla="*/ 2 h 52"/>
                <a:gd name="T20" fmla="*/ 12 w 21"/>
                <a:gd name="T21" fmla="*/ 0 h 52"/>
                <a:gd name="T22" fmla="*/ 16 w 21"/>
                <a:gd name="T23" fmla="*/ 3 h 52"/>
                <a:gd name="T24" fmla="*/ 15 w 21"/>
                <a:gd name="T25" fmla="*/ 4 h 52"/>
                <a:gd name="T26" fmla="*/ 5 w 21"/>
                <a:gd name="T27" fmla="*/ 25 h 52"/>
                <a:gd name="T28" fmla="*/ 11 w 21"/>
                <a:gd name="T29" fmla="*/ 41 h 52"/>
                <a:gd name="T30" fmla="*/ 13 w 21"/>
                <a:gd name="T31" fmla="*/ 44 h 52"/>
                <a:gd name="T32" fmla="*/ 18 w 21"/>
                <a:gd name="T33" fmla="*/ 46 h 52"/>
                <a:gd name="T34" fmla="*/ 21 w 21"/>
                <a:gd name="T35" fmla="*/ 47 h 52"/>
                <a:gd name="T36" fmla="*/ 18 w 2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18" y="52"/>
                  </a:moveTo>
                  <a:cubicBezTo>
                    <a:pt x="18" y="51"/>
                    <a:pt x="17" y="51"/>
                    <a:pt x="16" y="51"/>
                  </a:cubicBezTo>
                  <a:cubicBezTo>
                    <a:pt x="13" y="49"/>
                    <a:pt x="11" y="48"/>
                    <a:pt x="9" y="48"/>
                  </a:cubicBezTo>
                  <a:cubicBezTo>
                    <a:pt x="9" y="47"/>
                    <a:pt x="9" y="47"/>
                    <a:pt x="9" y="47"/>
                  </a:cubicBezTo>
                  <a:cubicBezTo>
                    <a:pt x="8" y="47"/>
                    <a:pt x="8" y="47"/>
                    <a:pt x="8" y="47"/>
                  </a:cubicBezTo>
                  <a:cubicBezTo>
                    <a:pt x="8" y="46"/>
                    <a:pt x="8" y="44"/>
                    <a:pt x="7" y="43"/>
                  </a:cubicBezTo>
                  <a:cubicBezTo>
                    <a:pt x="4" y="38"/>
                    <a:pt x="1" y="31"/>
                    <a:pt x="0" y="25"/>
                  </a:cubicBezTo>
                  <a:cubicBezTo>
                    <a:pt x="0" y="25"/>
                    <a:pt x="0" y="25"/>
                    <a:pt x="0" y="25"/>
                  </a:cubicBezTo>
                  <a:cubicBezTo>
                    <a:pt x="0" y="24"/>
                    <a:pt x="0" y="24"/>
                    <a:pt x="0" y="24"/>
                  </a:cubicBezTo>
                  <a:cubicBezTo>
                    <a:pt x="3" y="16"/>
                    <a:pt x="7" y="9"/>
                    <a:pt x="11" y="2"/>
                  </a:cubicBezTo>
                  <a:cubicBezTo>
                    <a:pt x="12" y="0"/>
                    <a:pt x="12" y="0"/>
                    <a:pt x="12" y="0"/>
                  </a:cubicBezTo>
                  <a:cubicBezTo>
                    <a:pt x="16" y="3"/>
                    <a:pt x="16" y="3"/>
                    <a:pt x="16" y="3"/>
                  </a:cubicBezTo>
                  <a:cubicBezTo>
                    <a:pt x="15" y="4"/>
                    <a:pt x="15" y="4"/>
                    <a:pt x="15" y="4"/>
                  </a:cubicBezTo>
                  <a:cubicBezTo>
                    <a:pt x="12" y="11"/>
                    <a:pt x="8" y="18"/>
                    <a:pt x="5" y="25"/>
                  </a:cubicBezTo>
                  <a:cubicBezTo>
                    <a:pt x="6" y="30"/>
                    <a:pt x="9" y="36"/>
                    <a:pt x="11" y="41"/>
                  </a:cubicBezTo>
                  <a:cubicBezTo>
                    <a:pt x="12" y="42"/>
                    <a:pt x="12" y="43"/>
                    <a:pt x="13" y="44"/>
                  </a:cubicBezTo>
                  <a:cubicBezTo>
                    <a:pt x="14" y="44"/>
                    <a:pt x="16" y="45"/>
                    <a:pt x="18" y="46"/>
                  </a:cubicBezTo>
                  <a:cubicBezTo>
                    <a:pt x="19" y="47"/>
                    <a:pt x="20" y="47"/>
                    <a:pt x="21" y="47"/>
                  </a:cubicBezTo>
                  <a:lnTo>
                    <a:pt x="18" y="52"/>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6" name="Freeform 66"/>
            <p:cNvSpPr/>
            <p:nvPr/>
          </p:nvSpPr>
          <p:spPr bwMode="auto">
            <a:xfrm>
              <a:off x="3686176" y="3975100"/>
              <a:ext cx="88900" cy="115888"/>
            </a:xfrm>
            <a:custGeom>
              <a:avLst/>
              <a:gdLst>
                <a:gd name="T0" fmla="*/ 14 w 16"/>
                <a:gd name="T1" fmla="*/ 21 h 21"/>
                <a:gd name="T2" fmla="*/ 11 w 16"/>
                <a:gd name="T3" fmla="*/ 20 h 21"/>
                <a:gd name="T4" fmla="*/ 2 w 16"/>
                <a:gd name="T5" fmla="*/ 17 h 21"/>
                <a:gd name="T6" fmla="*/ 0 w 16"/>
                <a:gd name="T7" fmla="*/ 16 h 21"/>
                <a:gd name="T8" fmla="*/ 1 w 16"/>
                <a:gd name="T9" fmla="*/ 14 h 21"/>
                <a:gd name="T10" fmla="*/ 2 w 16"/>
                <a:gd name="T11" fmla="*/ 10 h 21"/>
                <a:gd name="T12" fmla="*/ 5 w 16"/>
                <a:gd name="T13" fmla="*/ 0 h 21"/>
                <a:gd name="T14" fmla="*/ 10 w 16"/>
                <a:gd name="T15" fmla="*/ 1 h 21"/>
                <a:gd name="T16" fmla="*/ 7 w 16"/>
                <a:gd name="T17" fmla="*/ 11 h 21"/>
                <a:gd name="T18" fmla="*/ 6 w 16"/>
                <a:gd name="T19" fmla="*/ 13 h 21"/>
                <a:gd name="T20" fmla="*/ 13 w 16"/>
                <a:gd name="T21" fmla="*/ 15 h 21"/>
                <a:gd name="T22" fmla="*/ 16 w 16"/>
                <a:gd name="T23" fmla="*/ 16 h 21"/>
                <a:gd name="T24" fmla="*/ 14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21"/>
                  </a:moveTo>
                  <a:cubicBezTo>
                    <a:pt x="13" y="21"/>
                    <a:pt x="12" y="20"/>
                    <a:pt x="11" y="20"/>
                  </a:cubicBezTo>
                  <a:cubicBezTo>
                    <a:pt x="9" y="19"/>
                    <a:pt x="7" y="19"/>
                    <a:pt x="2" y="17"/>
                  </a:cubicBezTo>
                  <a:cubicBezTo>
                    <a:pt x="0" y="16"/>
                    <a:pt x="0" y="16"/>
                    <a:pt x="0" y="16"/>
                  </a:cubicBezTo>
                  <a:cubicBezTo>
                    <a:pt x="1" y="14"/>
                    <a:pt x="1" y="14"/>
                    <a:pt x="1" y="14"/>
                  </a:cubicBezTo>
                  <a:cubicBezTo>
                    <a:pt x="1" y="13"/>
                    <a:pt x="2" y="11"/>
                    <a:pt x="2" y="10"/>
                  </a:cubicBezTo>
                  <a:cubicBezTo>
                    <a:pt x="3" y="7"/>
                    <a:pt x="4" y="4"/>
                    <a:pt x="5" y="0"/>
                  </a:cubicBezTo>
                  <a:cubicBezTo>
                    <a:pt x="10" y="1"/>
                    <a:pt x="10" y="1"/>
                    <a:pt x="10" y="1"/>
                  </a:cubicBezTo>
                  <a:cubicBezTo>
                    <a:pt x="9" y="5"/>
                    <a:pt x="8" y="8"/>
                    <a:pt x="7" y="11"/>
                  </a:cubicBezTo>
                  <a:cubicBezTo>
                    <a:pt x="7" y="12"/>
                    <a:pt x="6" y="12"/>
                    <a:pt x="6" y="13"/>
                  </a:cubicBezTo>
                  <a:cubicBezTo>
                    <a:pt x="9" y="14"/>
                    <a:pt x="11" y="15"/>
                    <a:pt x="13" y="15"/>
                  </a:cubicBezTo>
                  <a:cubicBezTo>
                    <a:pt x="14" y="16"/>
                    <a:pt x="15" y="16"/>
                    <a:pt x="16" y="16"/>
                  </a:cubicBezTo>
                  <a:lnTo>
                    <a:pt x="14" y="21"/>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7" name="Freeform 67"/>
            <p:cNvSpPr/>
            <p:nvPr/>
          </p:nvSpPr>
          <p:spPr bwMode="auto">
            <a:xfrm>
              <a:off x="3625851" y="4135438"/>
              <a:ext cx="100013" cy="49213"/>
            </a:xfrm>
            <a:custGeom>
              <a:avLst/>
              <a:gdLst>
                <a:gd name="T0" fmla="*/ 18 w 18"/>
                <a:gd name="T1" fmla="*/ 9 h 9"/>
                <a:gd name="T2" fmla="*/ 0 w 18"/>
                <a:gd name="T3" fmla="*/ 5 h 9"/>
                <a:gd name="T4" fmla="*/ 2 w 18"/>
                <a:gd name="T5" fmla="*/ 0 h 9"/>
                <a:gd name="T6" fmla="*/ 18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cubicBezTo>
                    <a:pt x="16" y="8"/>
                    <a:pt x="3" y="7"/>
                    <a:pt x="0" y="5"/>
                  </a:cubicBezTo>
                  <a:cubicBezTo>
                    <a:pt x="2" y="0"/>
                    <a:pt x="2" y="0"/>
                    <a:pt x="2" y="0"/>
                  </a:cubicBezTo>
                  <a:cubicBezTo>
                    <a:pt x="4" y="2"/>
                    <a:pt x="16" y="4"/>
                    <a:pt x="18" y="4"/>
                  </a:cubicBezTo>
                  <a:lnTo>
                    <a:pt x="18" y="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8" name="Freeform 68"/>
            <p:cNvSpPr/>
            <p:nvPr/>
          </p:nvSpPr>
          <p:spPr bwMode="auto">
            <a:xfrm>
              <a:off x="4076701" y="3606800"/>
              <a:ext cx="296863" cy="423863"/>
            </a:xfrm>
            <a:custGeom>
              <a:avLst/>
              <a:gdLst>
                <a:gd name="T0" fmla="*/ 42 w 54"/>
                <a:gd name="T1" fmla="*/ 77 h 77"/>
                <a:gd name="T2" fmla="*/ 29 w 54"/>
                <a:gd name="T3" fmla="*/ 68 h 77"/>
                <a:gd name="T4" fmla="*/ 32 w 54"/>
                <a:gd name="T5" fmla="*/ 65 h 77"/>
                <a:gd name="T6" fmla="*/ 43 w 54"/>
                <a:gd name="T7" fmla="*/ 72 h 77"/>
                <a:gd name="T8" fmla="*/ 32 w 54"/>
                <a:gd name="T9" fmla="*/ 35 h 77"/>
                <a:gd name="T10" fmla="*/ 6 w 54"/>
                <a:gd name="T11" fmla="*/ 8 h 77"/>
                <a:gd name="T12" fmla="*/ 5 w 54"/>
                <a:gd name="T13" fmla="*/ 13 h 77"/>
                <a:gd name="T14" fmla="*/ 0 w 54"/>
                <a:gd name="T15" fmla="*/ 13 h 77"/>
                <a:gd name="T16" fmla="*/ 5 w 54"/>
                <a:gd name="T17" fmla="*/ 3 h 77"/>
                <a:gd name="T18" fmla="*/ 37 w 54"/>
                <a:gd name="T19" fmla="*/ 33 h 77"/>
                <a:gd name="T20" fmla="*/ 45 w 54"/>
                <a:gd name="T21" fmla="*/ 76 h 77"/>
                <a:gd name="T22" fmla="*/ 4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42" y="77"/>
                  </a:moveTo>
                  <a:cubicBezTo>
                    <a:pt x="39" y="77"/>
                    <a:pt x="34" y="74"/>
                    <a:pt x="29" y="68"/>
                  </a:cubicBezTo>
                  <a:cubicBezTo>
                    <a:pt x="32" y="65"/>
                    <a:pt x="32" y="65"/>
                    <a:pt x="32" y="65"/>
                  </a:cubicBezTo>
                  <a:cubicBezTo>
                    <a:pt x="38" y="71"/>
                    <a:pt x="42" y="73"/>
                    <a:pt x="43" y="72"/>
                  </a:cubicBezTo>
                  <a:cubicBezTo>
                    <a:pt x="46" y="70"/>
                    <a:pt x="44" y="57"/>
                    <a:pt x="32" y="35"/>
                  </a:cubicBezTo>
                  <a:cubicBezTo>
                    <a:pt x="21" y="15"/>
                    <a:pt x="10" y="7"/>
                    <a:pt x="6" y="8"/>
                  </a:cubicBezTo>
                  <a:cubicBezTo>
                    <a:pt x="6" y="8"/>
                    <a:pt x="5" y="9"/>
                    <a:pt x="5" y="13"/>
                  </a:cubicBezTo>
                  <a:cubicBezTo>
                    <a:pt x="0" y="13"/>
                    <a:pt x="0" y="13"/>
                    <a:pt x="0" y="13"/>
                  </a:cubicBezTo>
                  <a:cubicBezTo>
                    <a:pt x="0" y="6"/>
                    <a:pt x="2" y="4"/>
                    <a:pt x="5" y="3"/>
                  </a:cubicBezTo>
                  <a:cubicBezTo>
                    <a:pt x="14" y="0"/>
                    <a:pt x="27" y="16"/>
                    <a:pt x="37" y="33"/>
                  </a:cubicBezTo>
                  <a:cubicBezTo>
                    <a:pt x="46" y="50"/>
                    <a:pt x="54" y="71"/>
                    <a:pt x="45" y="76"/>
                  </a:cubicBezTo>
                  <a:cubicBezTo>
                    <a:pt x="45" y="77"/>
                    <a:pt x="44" y="77"/>
                    <a:pt x="42" y="7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9" name="Freeform 69"/>
            <p:cNvSpPr/>
            <p:nvPr/>
          </p:nvSpPr>
          <p:spPr bwMode="auto">
            <a:xfrm>
              <a:off x="4154488" y="3535363"/>
              <a:ext cx="312738" cy="495300"/>
            </a:xfrm>
            <a:custGeom>
              <a:avLst/>
              <a:gdLst>
                <a:gd name="T0" fmla="*/ 50 w 57"/>
                <a:gd name="T1" fmla="*/ 90 h 90"/>
                <a:gd name="T2" fmla="*/ 37 w 57"/>
                <a:gd name="T3" fmla="*/ 81 h 90"/>
                <a:gd name="T4" fmla="*/ 41 w 57"/>
                <a:gd name="T5" fmla="*/ 78 h 90"/>
                <a:gd name="T6" fmla="*/ 50 w 57"/>
                <a:gd name="T7" fmla="*/ 85 h 90"/>
                <a:gd name="T8" fmla="*/ 49 w 57"/>
                <a:gd name="T9" fmla="*/ 71 h 90"/>
                <a:gd name="T10" fmla="*/ 36 w 57"/>
                <a:gd name="T11" fmla="*/ 41 h 90"/>
                <a:gd name="T12" fmla="*/ 17 w 57"/>
                <a:gd name="T13" fmla="*/ 14 h 90"/>
                <a:gd name="T14" fmla="*/ 6 w 57"/>
                <a:gd name="T15" fmla="*/ 6 h 90"/>
                <a:gd name="T16" fmla="*/ 5 w 57"/>
                <a:gd name="T17" fmla="*/ 11 h 90"/>
                <a:gd name="T18" fmla="*/ 0 w 57"/>
                <a:gd name="T19" fmla="*/ 12 h 90"/>
                <a:gd name="T20" fmla="*/ 3 w 57"/>
                <a:gd name="T21" fmla="*/ 2 h 90"/>
                <a:gd name="T22" fmla="*/ 20 w 57"/>
                <a:gd name="T23" fmla="*/ 10 h 90"/>
                <a:gd name="T24" fmla="*/ 40 w 57"/>
                <a:gd name="T25" fmla="*/ 39 h 90"/>
                <a:gd name="T26" fmla="*/ 54 w 57"/>
                <a:gd name="T27" fmla="*/ 70 h 90"/>
                <a:gd name="T28" fmla="*/ 53 w 57"/>
                <a:gd name="T29" fmla="*/ 89 h 90"/>
                <a:gd name="T30" fmla="*/ 50 w 57"/>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90">
                  <a:moveTo>
                    <a:pt x="50" y="90"/>
                  </a:moveTo>
                  <a:cubicBezTo>
                    <a:pt x="47" y="90"/>
                    <a:pt x="42" y="87"/>
                    <a:pt x="37" y="81"/>
                  </a:cubicBezTo>
                  <a:cubicBezTo>
                    <a:pt x="41" y="78"/>
                    <a:pt x="41" y="78"/>
                    <a:pt x="41" y="78"/>
                  </a:cubicBezTo>
                  <a:cubicBezTo>
                    <a:pt x="47" y="85"/>
                    <a:pt x="50" y="85"/>
                    <a:pt x="50" y="85"/>
                  </a:cubicBezTo>
                  <a:cubicBezTo>
                    <a:pt x="51" y="84"/>
                    <a:pt x="52" y="81"/>
                    <a:pt x="49" y="71"/>
                  </a:cubicBezTo>
                  <a:cubicBezTo>
                    <a:pt x="47" y="63"/>
                    <a:pt x="42" y="52"/>
                    <a:pt x="36" y="41"/>
                  </a:cubicBezTo>
                  <a:cubicBezTo>
                    <a:pt x="29" y="30"/>
                    <a:pt x="23" y="20"/>
                    <a:pt x="17" y="14"/>
                  </a:cubicBezTo>
                  <a:cubicBezTo>
                    <a:pt x="10" y="6"/>
                    <a:pt x="6" y="6"/>
                    <a:pt x="6" y="6"/>
                  </a:cubicBezTo>
                  <a:cubicBezTo>
                    <a:pt x="6" y="6"/>
                    <a:pt x="5" y="7"/>
                    <a:pt x="5" y="11"/>
                  </a:cubicBezTo>
                  <a:cubicBezTo>
                    <a:pt x="0" y="12"/>
                    <a:pt x="0" y="12"/>
                    <a:pt x="0" y="12"/>
                  </a:cubicBezTo>
                  <a:cubicBezTo>
                    <a:pt x="0" y="7"/>
                    <a:pt x="1" y="3"/>
                    <a:pt x="3" y="2"/>
                  </a:cubicBezTo>
                  <a:cubicBezTo>
                    <a:pt x="7" y="0"/>
                    <a:pt x="13" y="2"/>
                    <a:pt x="20" y="10"/>
                  </a:cubicBezTo>
                  <a:cubicBezTo>
                    <a:pt x="27" y="17"/>
                    <a:pt x="34" y="27"/>
                    <a:pt x="40" y="39"/>
                  </a:cubicBezTo>
                  <a:cubicBezTo>
                    <a:pt x="46" y="50"/>
                    <a:pt x="51" y="61"/>
                    <a:pt x="54" y="70"/>
                  </a:cubicBezTo>
                  <a:cubicBezTo>
                    <a:pt x="57" y="81"/>
                    <a:pt x="57" y="87"/>
                    <a:pt x="53" y="89"/>
                  </a:cubicBezTo>
                  <a:cubicBezTo>
                    <a:pt x="52" y="89"/>
                    <a:pt x="51" y="90"/>
                    <a:pt x="50" y="90"/>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0" name="Freeform 70"/>
            <p:cNvSpPr/>
            <p:nvPr/>
          </p:nvSpPr>
          <p:spPr bwMode="auto">
            <a:xfrm>
              <a:off x="4098926" y="3562350"/>
              <a:ext cx="127000" cy="88900"/>
            </a:xfrm>
            <a:custGeom>
              <a:avLst/>
              <a:gdLst>
                <a:gd name="T0" fmla="*/ 11 w 80"/>
                <a:gd name="T1" fmla="*/ 56 h 56"/>
                <a:gd name="T2" fmla="*/ 0 w 80"/>
                <a:gd name="T3" fmla="*/ 38 h 56"/>
                <a:gd name="T4" fmla="*/ 73 w 80"/>
                <a:gd name="T5" fmla="*/ 0 h 56"/>
                <a:gd name="T6" fmla="*/ 80 w 80"/>
                <a:gd name="T7" fmla="*/ 14 h 56"/>
                <a:gd name="T8" fmla="*/ 11 w 80"/>
                <a:gd name="T9" fmla="*/ 56 h 56"/>
              </a:gdLst>
              <a:ahLst/>
              <a:cxnLst>
                <a:cxn ang="0">
                  <a:pos x="T0" y="T1"/>
                </a:cxn>
                <a:cxn ang="0">
                  <a:pos x="T2" y="T3"/>
                </a:cxn>
                <a:cxn ang="0">
                  <a:pos x="T4" y="T5"/>
                </a:cxn>
                <a:cxn ang="0">
                  <a:pos x="T6" y="T7"/>
                </a:cxn>
                <a:cxn ang="0">
                  <a:pos x="T8" y="T9"/>
                </a:cxn>
              </a:cxnLst>
              <a:rect l="0" t="0" r="r" b="b"/>
              <a:pathLst>
                <a:path w="80" h="56">
                  <a:moveTo>
                    <a:pt x="11" y="56"/>
                  </a:moveTo>
                  <a:lnTo>
                    <a:pt x="0" y="38"/>
                  </a:lnTo>
                  <a:lnTo>
                    <a:pt x="73" y="0"/>
                  </a:lnTo>
                  <a:lnTo>
                    <a:pt x="80" y="14"/>
                  </a:lnTo>
                  <a:lnTo>
                    <a:pt x="11" y="5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1" name="Freeform 71"/>
            <p:cNvSpPr/>
            <p:nvPr/>
          </p:nvSpPr>
          <p:spPr bwMode="auto">
            <a:xfrm>
              <a:off x="4313238" y="3930650"/>
              <a:ext cx="131763" cy="93663"/>
            </a:xfrm>
            <a:custGeom>
              <a:avLst/>
              <a:gdLst>
                <a:gd name="T0" fmla="*/ 7 w 83"/>
                <a:gd name="T1" fmla="*/ 59 h 59"/>
                <a:gd name="T2" fmla="*/ 0 w 83"/>
                <a:gd name="T3" fmla="*/ 46 h 59"/>
                <a:gd name="T4" fmla="*/ 77 w 83"/>
                <a:gd name="T5" fmla="*/ 0 h 59"/>
                <a:gd name="T6" fmla="*/ 83 w 83"/>
                <a:gd name="T7" fmla="*/ 14 h 59"/>
                <a:gd name="T8" fmla="*/ 7 w 83"/>
                <a:gd name="T9" fmla="*/ 59 h 59"/>
              </a:gdLst>
              <a:ahLst/>
              <a:cxnLst>
                <a:cxn ang="0">
                  <a:pos x="T0" y="T1"/>
                </a:cxn>
                <a:cxn ang="0">
                  <a:pos x="T2" y="T3"/>
                </a:cxn>
                <a:cxn ang="0">
                  <a:pos x="T4" y="T5"/>
                </a:cxn>
                <a:cxn ang="0">
                  <a:pos x="T6" y="T7"/>
                </a:cxn>
                <a:cxn ang="0">
                  <a:pos x="T8" y="T9"/>
                </a:cxn>
              </a:cxnLst>
              <a:rect l="0" t="0" r="r" b="b"/>
              <a:pathLst>
                <a:path w="83" h="59">
                  <a:moveTo>
                    <a:pt x="7" y="59"/>
                  </a:moveTo>
                  <a:lnTo>
                    <a:pt x="0" y="46"/>
                  </a:lnTo>
                  <a:lnTo>
                    <a:pt x="77" y="0"/>
                  </a:lnTo>
                  <a:lnTo>
                    <a:pt x="83" y="14"/>
                  </a:lnTo>
                  <a:lnTo>
                    <a:pt x="7" y="5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2" name="Freeform 72"/>
            <p:cNvSpPr/>
            <p:nvPr/>
          </p:nvSpPr>
          <p:spPr bwMode="auto">
            <a:xfrm>
              <a:off x="4181476" y="3424238"/>
              <a:ext cx="225425" cy="138113"/>
            </a:xfrm>
            <a:custGeom>
              <a:avLst/>
              <a:gdLst>
                <a:gd name="T0" fmla="*/ 7 w 142"/>
                <a:gd name="T1" fmla="*/ 87 h 87"/>
                <a:gd name="T2" fmla="*/ 0 w 142"/>
                <a:gd name="T3" fmla="*/ 73 h 87"/>
                <a:gd name="T4" fmla="*/ 135 w 142"/>
                <a:gd name="T5" fmla="*/ 0 h 87"/>
                <a:gd name="T6" fmla="*/ 142 w 142"/>
                <a:gd name="T7" fmla="*/ 14 h 87"/>
                <a:gd name="T8" fmla="*/ 7 w 142"/>
                <a:gd name="T9" fmla="*/ 87 h 87"/>
              </a:gdLst>
              <a:ahLst/>
              <a:cxnLst>
                <a:cxn ang="0">
                  <a:pos x="T0" y="T1"/>
                </a:cxn>
                <a:cxn ang="0">
                  <a:pos x="T2" y="T3"/>
                </a:cxn>
                <a:cxn ang="0">
                  <a:pos x="T4" y="T5"/>
                </a:cxn>
                <a:cxn ang="0">
                  <a:pos x="T6" y="T7"/>
                </a:cxn>
                <a:cxn ang="0">
                  <a:pos x="T8" y="T9"/>
                </a:cxn>
              </a:cxnLst>
              <a:rect l="0" t="0" r="r" b="b"/>
              <a:pathLst>
                <a:path w="142" h="87">
                  <a:moveTo>
                    <a:pt x="7" y="87"/>
                  </a:moveTo>
                  <a:lnTo>
                    <a:pt x="0" y="73"/>
                  </a:lnTo>
                  <a:lnTo>
                    <a:pt x="135" y="0"/>
                  </a:lnTo>
                  <a:lnTo>
                    <a:pt x="142" y="14"/>
                  </a:lnTo>
                  <a:lnTo>
                    <a:pt x="7" y="87"/>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3" name="Freeform 73"/>
            <p:cNvSpPr/>
            <p:nvPr/>
          </p:nvSpPr>
          <p:spPr bwMode="auto">
            <a:xfrm>
              <a:off x="4429126" y="3887788"/>
              <a:ext cx="225425" cy="142875"/>
            </a:xfrm>
            <a:custGeom>
              <a:avLst/>
              <a:gdLst>
                <a:gd name="T0" fmla="*/ 7 w 142"/>
                <a:gd name="T1" fmla="*/ 90 h 90"/>
                <a:gd name="T2" fmla="*/ 0 w 142"/>
                <a:gd name="T3" fmla="*/ 73 h 90"/>
                <a:gd name="T4" fmla="*/ 135 w 142"/>
                <a:gd name="T5" fmla="*/ 0 h 90"/>
                <a:gd name="T6" fmla="*/ 142 w 142"/>
                <a:gd name="T7" fmla="*/ 14 h 90"/>
                <a:gd name="T8" fmla="*/ 7 w 142"/>
                <a:gd name="T9" fmla="*/ 90 h 90"/>
              </a:gdLst>
              <a:ahLst/>
              <a:cxnLst>
                <a:cxn ang="0">
                  <a:pos x="T0" y="T1"/>
                </a:cxn>
                <a:cxn ang="0">
                  <a:pos x="T2" y="T3"/>
                </a:cxn>
                <a:cxn ang="0">
                  <a:pos x="T4" y="T5"/>
                </a:cxn>
                <a:cxn ang="0">
                  <a:pos x="T6" y="T7"/>
                </a:cxn>
                <a:cxn ang="0">
                  <a:pos x="T8" y="T9"/>
                </a:cxn>
              </a:cxnLst>
              <a:rect l="0" t="0" r="r" b="b"/>
              <a:pathLst>
                <a:path w="142" h="90">
                  <a:moveTo>
                    <a:pt x="7" y="90"/>
                  </a:moveTo>
                  <a:lnTo>
                    <a:pt x="0" y="73"/>
                  </a:lnTo>
                  <a:lnTo>
                    <a:pt x="135" y="0"/>
                  </a:lnTo>
                  <a:lnTo>
                    <a:pt x="142" y="14"/>
                  </a:lnTo>
                  <a:lnTo>
                    <a:pt x="7" y="9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4" name="Freeform 74"/>
            <p:cNvSpPr>
              <a:spLocks noEditPoints="1"/>
            </p:cNvSpPr>
            <p:nvPr/>
          </p:nvSpPr>
          <p:spPr bwMode="auto">
            <a:xfrm>
              <a:off x="4335463" y="3859213"/>
              <a:ext cx="66675" cy="77788"/>
            </a:xfrm>
            <a:custGeom>
              <a:avLst/>
              <a:gdLst>
                <a:gd name="T0" fmla="*/ 7 w 12"/>
                <a:gd name="T1" fmla="*/ 14 h 14"/>
                <a:gd name="T2" fmla="*/ 1 w 12"/>
                <a:gd name="T3" fmla="*/ 8 h 14"/>
                <a:gd name="T4" fmla="*/ 1 w 12"/>
                <a:gd name="T5" fmla="*/ 3 h 14"/>
                <a:gd name="T6" fmla="*/ 5 w 12"/>
                <a:gd name="T7" fmla="*/ 0 h 14"/>
                <a:gd name="T8" fmla="*/ 6 w 12"/>
                <a:gd name="T9" fmla="*/ 0 h 14"/>
                <a:gd name="T10" fmla="*/ 11 w 12"/>
                <a:gd name="T11" fmla="*/ 6 h 14"/>
                <a:gd name="T12" fmla="*/ 7 w 12"/>
                <a:gd name="T13" fmla="*/ 14 h 14"/>
                <a:gd name="T14" fmla="*/ 6 w 12"/>
                <a:gd name="T15" fmla="*/ 5 h 14"/>
                <a:gd name="T16" fmla="*/ 6 w 12"/>
                <a:gd name="T17" fmla="*/ 7 h 14"/>
                <a:gd name="T18" fmla="*/ 6 w 12"/>
                <a:gd name="T19" fmla="*/ 9 h 14"/>
                <a:gd name="T20" fmla="*/ 7 w 12"/>
                <a:gd name="T21" fmla="*/ 7 h 14"/>
                <a:gd name="T22" fmla="*/ 6 w 12"/>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7" y="14"/>
                  </a:moveTo>
                  <a:cubicBezTo>
                    <a:pt x="4" y="14"/>
                    <a:pt x="1" y="12"/>
                    <a:pt x="1" y="8"/>
                  </a:cubicBezTo>
                  <a:cubicBezTo>
                    <a:pt x="0" y="6"/>
                    <a:pt x="1" y="5"/>
                    <a:pt x="1" y="3"/>
                  </a:cubicBezTo>
                  <a:cubicBezTo>
                    <a:pt x="2" y="2"/>
                    <a:pt x="3" y="0"/>
                    <a:pt x="5" y="0"/>
                  </a:cubicBezTo>
                  <a:cubicBezTo>
                    <a:pt x="6" y="0"/>
                    <a:pt x="6" y="0"/>
                    <a:pt x="6" y="0"/>
                  </a:cubicBezTo>
                  <a:cubicBezTo>
                    <a:pt x="8" y="0"/>
                    <a:pt x="11" y="3"/>
                    <a:pt x="11" y="6"/>
                  </a:cubicBezTo>
                  <a:cubicBezTo>
                    <a:pt x="12" y="10"/>
                    <a:pt x="10" y="14"/>
                    <a:pt x="7" y="14"/>
                  </a:cubicBezTo>
                  <a:close/>
                  <a:moveTo>
                    <a:pt x="6" y="5"/>
                  </a:moveTo>
                  <a:cubicBezTo>
                    <a:pt x="6" y="6"/>
                    <a:pt x="5" y="6"/>
                    <a:pt x="6" y="7"/>
                  </a:cubicBezTo>
                  <a:cubicBezTo>
                    <a:pt x="6" y="8"/>
                    <a:pt x="6" y="9"/>
                    <a:pt x="6" y="9"/>
                  </a:cubicBezTo>
                  <a:cubicBezTo>
                    <a:pt x="7" y="9"/>
                    <a:pt x="7" y="8"/>
                    <a:pt x="7" y="7"/>
                  </a:cubicBezTo>
                  <a:cubicBezTo>
                    <a:pt x="6" y="6"/>
                    <a:pt x="6" y="6"/>
                    <a:pt x="6"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5" name="Freeform 75"/>
            <p:cNvSpPr/>
            <p:nvPr/>
          </p:nvSpPr>
          <p:spPr bwMode="auto">
            <a:xfrm>
              <a:off x="4127501" y="4999038"/>
              <a:ext cx="388938" cy="468313"/>
            </a:xfrm>
            <a:custGeom>
              <a:avLst/>
              <a:gdLst>
                <a:gd name="T0" fmla="*/ 68 w 71"/>
                <a:gd name="T1" fmla="*/ 85 h 85"/>
                <a:gd name="T2" fmla="*/ 50 w 71"/>
                <a:gd name="T3" fmla="*/ 67 h 85"/>
                <a:gd name="T4" fmla="*/ 35 w 71"/>
                <a:gd name="T5" fmla="*/ 34 h 85"/>
                <a:gd name="T6" fmla="*/ 32 w 71"/>
                <a:gd name="T7" fmla="*/ 26 h 85"/>
                <a:gd name="T8" fmla="*/ 21 w 71"/>
                <a:gd name="T9" fmla="*/ 10 h 85"/>
                <a:gd name="T10" fmla="*/ 4 w 71"/>
                <a:gd name="T11" fmla="*/ 5 h 85"/>
                <a:gd name="T12" fmla="*/ 0 w 71"/>
                <a:gd name="T13" fmla="*/ 5 h 85"/>
                <a:gd name="T14" fmla="*/ 1 w 71"/>
                <a:gd name="T15" fmla="*/ 0 h 85"/>
                <a:gd name="T16" fmla="*/ 4 w 71"/>
                <a:gd name="T17" fmla="*/ 0 h 85"/>
                <a:gd name="T18" fmla="*/ 24 w 71"/>
                <a:gd name="T19" fmla="*/ 6 h 85"/>
                <a:gd name="T20" fmla="*/ 37 w 71"/>
                <a:gd name="T21" fmla="*/ 24 h 85"/>
                <a:gd name="T22" fmla="*/ 40 w 71"/>
                <a:gd name="T23" fmla="*/ 32 h 85"/>
                <a:gd name="T24" fmla="*/ 54 w 71"/>
                <a:gd name="T25" fmla="*/ 65 h 85"/>
                <a:gd name="T26" fmla="*/ 71 w 71"/>
                <a:gd name="T27" fmla="*/ 81 h 85"/>
                <a:gd name="T28" fmla="*/ 68 w 71"/>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5">
                  <a:moveTo>
                    <a:pt x="68" y="85"/>
                  </a:moveTo>
                  <a:cubicBezTo>
                    <a:pt x="60" y="80"/>
                    <a:pt x="54" y="75"/>
                    <a:pt x="50" y="67"/>
                  </a:cubicBezTo>
                  <a:cubicBezTo>
                    <a:pt x="46" y="58"/>
                    <a:pt x="40" y="45"/>
                    <a:pt x="35" y="34"/>
                  </a:cubicBezTo>
                  <a:cubicBezTo>
                    <a:pt x="32" y="26"/>
                    <a:pt x="32" y="26"/>
                    <a:pt x="32" y="26"/>
                  </a:cubicBezTo>
                  <a:cubicBezTo>
                    <a:pt x="30" y="20"/>
                    <a:pt x="26" y="14"/>
                    <a:pt x="21" y="10"/>
                  </a:cubicBezTo>
                  <a:cubicBezTo>
                    <a:pt x="17" y="7"/>
                    <a:pt x="9" y="6"/>
                    <a:pt x="4" y="5"/>
                  </a:cubicBezTo>
                  <a:cubicBezTo>
                    <a:pt x="2" y="5"/>
                    <a:pt x="1" y="5"/>
                    <a:pt x="0" y="5"/>
                  </a:cubicBezTo>
                  <a:cubicBezTo>
                    <a:pt x="1" y="0"/>
                    <a:pt x="1" y="0"/>
                    <a:pt x="1" y="0"/>
                  </a:cubicBezTo>
                  <a:cubicBezTo>
                    <a:pt x="2" y="0"/>
                    <a:pt x="3" y="0"/>
                    <a:pt x="4" y="0"/>
                  </a:cubicBezTo>
                  <a:cubicBezTo>
                    <a:pt x="10" y="1"/>
                    <a:pt x="19" y="2"/>
                    <a:pt x="24" y="6"/>
                  </a:cubicBezTo>
                  <a:cubicBezTo>
                    <a:pt x="30" y="10"/>
                    <a:pt x="34" y="18"/>
                    <a:pt x="37" y="24"/>
                  </a:cubicBezTo>
                  <a:cubicBezTo>
                    <a:pt x="40" y="32"/>
                    <a:pt x="40" y="32"/>
                    <a:pt x="40" y="32"/>
                  </a:cubicBezTo>
                  <a:cubicBezTo>
                    <a:pt x="44" y="43"/>
                    <a:pt x="50" y="56"/>
                    <a:pt x="54" y="65"/>
                  </a:cubicBezTo>
                  <a:cubicBezTo>
                    <a:pt x="57" y="72"/>
                    <a:pt x="63" y="76"/>
                    <a:pt x="71" y="81"/>
                  </a:cubicBezTo>
                  <a:lnTo>
                    <a:pt x="68" y="85"/>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6" name="Freeform 76"/>
            <p:cNvSpPr/>
            <p:nvPr/>
          </p:nvSpPr>
          <p:spPr bwMode="auto">
            <a:xfrm>
              <a:off x="3527426" y="4833938"/>
              <a:ext cx="841375" cy="925513"/>
            </a:xfrm>
            <a:custGeom>
              <a:avLst/>
              <a:gdLst>
                <a:gd name="T0" fmla="*/ 150 w 153"/>
                <a:gd name="T1" fmla="*/ 168 h 168"/>
                <a:gd name="T2" fmla="*/ 123 w 153"/>
                <a:gd name="T3" fmla="*/ 155 h 168"/>
                <a:gd name="T4" fmla="*/ 112 w 153"/>
                <a:gd name="T5" fmla="*/ 152 h 168"/>
                <a:gd name="T6" fmla="*/ 82 w 153"/>
                <a:gd name="T7" fmla="*/ 143 h 168"/>
                <a:gd name="T8" fmla="*/ 3 w 153"/>
                <a:gd name="T9" fmla="*/ 102 h 168"/>
                <a:gd name="T10" fmla="*/ 3 w 153"/>
                <a:gd name="T11" fmla="*/ 102 h 168"/>
                <a:gd name="T12" fmla="*/ 3 w 153"/>
                <a:gd name="T13" fmla="*/ 101 h 168"/>
                <a:gd name="T14" fmla="*/ 8 w 153"/>
                <a:gd name="T15" fmla="*/ 87 h 168"/>
                <a:gd name="T16" fmla="*/ 30 w 153"/>
                <a:gd name="T17" fmla="*/ 85 h 168"/>
                <a:gd name="T18" fmla="*/ 46 w 153"/>
                <a:gd name="T19" fmla="*/ 89 h 168"/>
                <a:gd name="T20" fmla="*/ 71 w 153"/>
                <a:gd name="T21" fmla="*/ 97 h 168"/>
                <a:gd name="T22" fmla="*/ 84 w 153"/>
                <a:gd name="T23" fmla="*/ 61 h 168"/>
                <a:gd name="T24" fmla="*/ 61 w 153"/>
                <a:gd name="T25" fmla="*/ 33 h 168"/>
                <a:gd name="T26" fmla="*/ 43 w 153"/>
                <a:gd name="T27" fmla="*/ 37 h 168"/>
                <a:gd name="T28" fmla="*/ 21 w 153"/>
                <a:gd name="T29" fmla="*/ 41 h 168"/>
                <a:gd name="T30" fmla="*/ 4 w 153"/>
                <a:gd name="T31" fmla="*/ 33 h 168"/>
                <a:gd name="T32" fmla="*/ 1 w 153"/>
                <a:gd name="T33" fmla="*/ 23 h 168"/>
                <a:gd name="T34" fmla="*/ 4 w 153"/>
                <a:gd name="T35" fmla="*/ 20 h 168"/>
                <a:gd name="T36" fmla="*/ 64 w 153"/>
                <a:gd name="T37" fmla="*/ 3 h 168"/>
                <a:gd name="T38" fmla="*/ 120 w 153"/>
                <a:gd name="T39" fmla="*/ 37 h 168"/>
                <a:gd name="T40" fmla="*/ 117 w 153"/>
                <a:gd name="T41" fmla="*/ 41 h 168"/>
                <a:gd name="T42" fmla="*/ 62 w 153"/>
                <a:gd name="T43" fmla="*/ 7 h 168"/>
                <a:gd name="T44" fmla="*/ 6 w 153"/>
                <a:gd name="T45" fmla="*/ 24 h 168"/>
                <a:gd name="T46" fmla="*/ 8 w 153"/>
                <a:gd name="T47" fmla="*/ 29 h 168"/>
                <a:gd name="T48" fmla="*/ 21 w 153"/>
                <a:gd name="T49" fmla="*/ 36 h 168"/>
                <a:gd name="T50" fmla="*/ 42 w 153"/>
                <a:gd name="T51" fmla="*/ 32 h 168"/>
                <a:gd name="T52" fmla="*/ 63 w 153"/>
                <a:gd name="T53" fmla="*/ 28 h 168"/>
                <a:gd name="T54" fmla="*/ 88 w 153"/>
                <a:gd name="T55" fmla="*/ 58 h 168"/>
                <a:gd name="T56" fmla="*/ 72 w 153"/>
                <a:gd name="T57" fmla="*/ 102 h 168"/>
                <a:gd name="T58" fmla="*/ 71 w 153"/>
                <a:gd name="T59" fmla="*/ 102 h 168"/>
                <a:gd name="T60" fmla="*/ 70 w 153"/>
                <a:gd name="T61" fmla="*/ 102 h 168"/>
                <a:gd name="T62" fmla="*/ 45 w 153"/>
                <a:gd name="T63" fmla="*/ 94 h 168"/>
                <a:gd name="T64" fmla="*/ 29 w 153"/>
                <a:gd name="T65" fmla="*/ 89 h 168"/>
                <a:gd name="T66" fmla="*/ 11 w 153"/>
                <a:gd name="T67" fmla="*/ 91 h 168"/>
                <a:gd name="T68" fmla="*/ 7 w 153"/>
                <a:gd name="T69" fmla="*/ 100 h 168"/>
                <a:gd name="T70" fmla="*/ 84 w 153"/>
                <a:gd name="T71" fmla="*/ 138 h 168"/>
                <a:gd name="T72" fmla="*/ 114 w 153"/>
                <a:gd name="T73" fmla="*/ 147 h 168"/>
                <a:gd name="T74" fmla="*/ 124 w 153"/>
                <a:gd name="T75" fmla="*/ 150 h 168"/>
                <a:gd name="T76" fmla="*/ 153 w 153"/>
                <a:gd name="T77" fmla="*/ 164 h 168"/>
                <a:gd name="T78" fmla="*/ 150 w 153"/>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68">
                  <a:moveTo>
                    <a:pt x="150" y="168"/>
                  </a:moveTo>
                  <a:cubicBezTo>
                    <a:pt x="149" y="167"/>
                    <a:pt x="131" y="157"/>
                    <a:pt x="123" y="155"/>
                  </a:cubicBezTo>
                  <a:cubicBezTo>
                    <a:pt x="120" y="154"/>
                    <a:pt x="117" y="153"/>
                    <a:pt x="112" y="152"/>
                  </a:cubicBezTo>
                  <a:cubicBezTo>
                    <a:pt x="101" y="149"/>
                    <a:pt x="88" y="145"/>
                    <a:pt x="82" y="143"/>
                  </a:cubicBezTo>
                  <a:cubicBezTo>
                    <a:pt x="72" y="139"/>
                    <a:pt x="8" y="108"/>
                    <a:pt x="3" y="102"/>
                  </a:cubicBezTo>
                  <a:cubicBezTo>
                    <a:pt x="3" y="102"/>
                    <a:pt x="3" y="102"/>
                    <a:pt x="3" y="102"/>
                  </a:cubicBezTo>
                  <a:cubicBezTo>
                    <a:pt x="3" y="101"/>
                    <a:pt x="3" y="101"/>
                    <a:pt x="3" y="101"/>
                  </a:cubicBezTo>
                  <a:cubicBezTo>
                    <a:pt x="2" y="93"/>
                    <a:pt x="5" y="89"/>
                    <a:pt x="8" y="87"/>
                  </a:cubicBezTo>
                  <a:cubicBezTo>
                    <a:pt x="14" y="82"/>
                    <a:pt x="23" y="82"/>
                    <a:pt x="30" y="85"/>
                  </a:cubicBezTo>
                  <a:cubicBezTo>
                    <a:pt x="33" y="86"/>
                    <a:pt x="39" y="87"/>
                    <a:pt x="46" y="89"/>
                  </a:cubicBezTo>
                  <a:cubicBezTo>
                    <a:pt x="58" y="93"/>
                    <a:pt x="67" y="96"/>
                    <a:pt x="71" y="97"/>
                  </a:cubicBezTo>
                  <a:cubicBezTo>
                    <a:pt x="92" y="82"/>
                    <a:pt x="87" y="67"/>
                    <a:pt x="84" y="61"/>
                  </a:cubicBezTo>
                  <a:cubicBezTo>
                    <a:pt x="83" y="58"/>
                    <a:pt x="65" y="37"/>
                    <a:pt x="61" y="33"/>
                  </a:cubicBezTo>
                  <a:cubicBezTo>
                    <a:pt x="59" y="33"/>
                    <a:pt x="50" y="35"/>
                    <a:pt x="43" y="37"/>
                  </a:cubicBezTo>
                  <a:cubicBezTo>
                    <a:pt x="32" y="40"/>
                    <a:pt x="24" y="41"/>
                    <a:pt x="21" y="41"/>
                  </a:cubicBezTo>
                  <a:cubicBezTo>
                    <a:pt x="15" y="42"/>
                    <a:pt x="8" y="37"/>
                    <a:pt x="4" y="33"/>
                  </a:cubicBezTo>
                  <a:cubicBezTo>
                    <a:pt x="2" y="29"/>
                    <a:pt x="0" y="26"/>
                    <a:pt x="1" y="23"/>
                  </a:cubicBezTo>
                  <a:cubicBezTo>
                    <a:pt x="2" y="21"/>
                    <a:pt x="3" y="21"/>
                    <a:pt x="4" y="20"/>
                  </a:cubicBezTo>
                  <a:cubicBezTo>
                    <a:pt x="11" y="17"/>
                    <a:pt x="58" y="0"/>
                    <a:pt x="64" y="3"/>
                  </a:cubicBezTo>
                  <a:cubicBezTo>
                    <a:pt x="85" y="12"/>
                    <a:pt x="112" y="32"/>
                    <a:pt x="120" y="37"/>
                  </a:cubicBezTo>
                  <a:cubicBezTo>
                    <a:pt x="117" y="41"/>
                    <a:pt x="117" y="41"/>
                    <a:pt x="117" y="41"/>
                  </a:cubicBezTo>
                  <a:cubicBezTo>
                    <a:pt x="109" y="36"/>
                    <a:pt x="83" y="16"/>
                    <a:pt x="62" y="7"/>
                  </a:cubicBezTo>
                  <a:cubicBezTo>
                    <a:pt x="57" y="6"/>
                    <a:pt x="13" y="21"/>
                    <a:pt x="6" y="24"/>
                  </a:cubicBezTo>
                  <a:cubicBezTo>
                    <a:pt x="6" y="26"/>
                    <a:pt x="7" y="28"/>
                    <a:pt x="8" y="29"/>
                  </a:cubicBezTo>
                  <a:cubicBezTo>
                    <a:pt x="12" y="34"/>
                    <a:pt x="17" y="37"/>
                    <a:pt x="21" y="36"/>
                  </a:cubicBezTo>
                  <a:cubicBezTo>
                    <a:pt x="23" y="36"/>
                    <a:pt x="34" y="34"/>
                    <a:pt x="42" y="32"/>
                  </a:cubicBezTo>
                  <a:cubicBezTo>
                    <a:pt x="61" y="28"/>
                    <a:pt x="62" y="28"/>
                    <a:pt x="63" y="28"/>
                  </a:cubicBezTo>
                  <a:cubicBezTo>
                    <a:pt x="66" y="30"/>
                    <a:pt x="88" y="57"/>
                    <a:pt x="88" y="58"/>
                  </a:cubicBezTo>
                  <a:cubicBezTo>
                    <a:pt x="91" y="64"/>
                    <a:pt x="99" y="84"/>
                    <a:pt x="72" y="102"/>
                  </a:cubicBezTo>
                  <a:cubicBezTo>
                    <a:pt x="71" y="102"/>
                    <a:pt x="71" y="102"/>
                    <a:pt x="71" y="102"/>
                  </a:cubicBezTo>
                  <a:cubicBezTo>
                    <a:pt x="70" y="102"/>
                    <a:pt x="70" y="102"/>
                    <a:pt x="70" y="102"/>
                  </a:cubicBezTo>
                  <a:cubicBezTo>
                    <a:pt x="68" y="101"/>
                    <a:pt x="55" y="97"/>
                    <a:pt x="45" y="94"/>
                  </a:cubicBezTo>
                  <a:cubicBezTo>
                    <a:pt x="38" y="92"/>
                    <a:pt x="32" y="90"/>
                    <a:pt x="29" y="89"/>
                  </a:cubicBezTo>
                  <a:cubicBezTo>
                    <a:pt x="23" y="88"/>
                    <a:pt x="15" y="87"/>
                    <a:pt x="11" y="91"/>
                  </a:cubicBezTo>
                  <a:cubicBezTo>
                    <a:pt x="9" y="93"/>
                    <a:pt x="7" y="96"/>
                    <a:pt x="7" y="100"/>
                  </a:cubicBezTo>
                  <a:cubicBezTo>
                    <a:pt x="14" y="105"/>
                    <a:pt x="71" y="133"/>
                    <a:pt x="84" y="138"/>
                  </a:cubicBezTo>
                  <a:cubicBezTo>
                    <a:pt x="89" y="140"/>
                    <a:pt x="103" y="144"/>
                    <a:pt x="114" y="147"/>
                  </a:cubicBezTo>
                  <a:cubicBezTo>
                    <a:pt x="118" y="148"/>
                    <a:pt x="122" y="149"/>
                    <a:pt x="124" y="150"/>
                  </a:cubicBezTo>
                  <a:cubicBezTo>
                    <a:pt x="133" y="153"/>
                    <a:pt x="152" y="163"/>
                    <a:pt x="153" y="164"/>
                  </a:cubicBezTo>
                  <a:lnTo>
                    <a:pt x="150" y="168"/>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7" name="Freeform 77"/>
            <p:cNvSpPr/>
            <p:nvPr/>
          </p:nvSpPr>
          <p:spPr bwMode="auto">
            <a:xfrm>
              <a:off x="3681413" y="5043488"/>
              <a:ext cx="241300" cy="274638"/>
            </a:xfrm>
            <a:custGeom>
              <a:avLst/>
              <a:gdLst>
                <a:gd name="T0" fmla="*/ 1 w 44"/>
                <a:gd name="T1" fmla="*/ 50 h 50"/>
                <a:gd name="T2" fmla="*/ 0 w 44"/>
                <a:gd name="T3" fmla="*/ 36 h 50"/>
                <a:gd name="T4" fmla="*/ 9 w 44"/>
                <a:gd name="T5" fmla="*/ 21 h 50"/>
                <a:gd name="T6" fmla="*/ 17 w 44"/>
                <a:gd name="T7" fmla="*/ 7 h 50"/>
                <a:gd name="T8" fmla="*/ 41 w 44"/>
                <a:gd name="T9" fmla="*/ 0 h 50"/>
                <a:gd name="T10" fmla="*/ 43 w 44"/>
                <a:gd name="T11" fmla="*/ 0 h 50"/>
                <a:gd name="T12" fmla="*/ 44 w 44"/>
                <a:gd name="T13" fmla="*/ 5 h 50"/>
                <a:gd name="T14" fmla="*/ 41 w 44"/>
                <a:gd name="T15" fmla="*/ 5 h 50"/>
                <a:gd name="T16" fmla="*/ 21 w 44"/>
                <a:gd name="T17" fmla="*/ 9 h 50"/>
                <a:gd name="T18" fmla="*/ 13 w 44"/>
                <a:gd name="T19" fmla="*/ 23 h 50"/>
                <a:gd name="T20" fmla="*/ 5 w 44"/>
                <a:gd name="T21" fmla="*/ 37 h 50"/>
                <a:gd name="T22" fmla="*/ 6 w 44"/>
                <a:gd name="T23" fmla="*/ 48 h 50"/>
                <a:gd name="T24" fmla="*/ 1 w 44"/>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0">
                  <a:moveTo>
                    <a:pt x="1" y="50"/>
                  </a:moveTo>
                  <a:cubicBezTo>
                    <a:pt x="0" y="48"/>
                    <a:pt x="0" y="38"/>
                    <a:pt x="0" y="36"/>
                  </a:cubicBezTo>
                  <a:cubicBezTo>
                    <a:pt x="0" y="35"/>
                    <a:pt x="2" y="32"/>
                    <a:pt x="9" y="21"/>
                  </a:cubicBezTo>
                  <a:cubicBezTo>
                    <a:pt x="12" y="15"/>
                    <a:pt x="15" y="9"/>
                    <a:pt x="17" y="7"/>
                  </a:cubicBezTo>
                  <a:cubicBezTo>
                    <a:pt x="18" y="4"/>
                    <a:pt x="26" y="2"/>
                    <a:pt x="41" y="0"/>
                  </a:cubicBezTo>
                  <a:cubicBezTo>
                    <a:pt x="43" y="0"/>
                    <a:pt x="43" y="0"/>
                    <a:pt x="43" y="0"/>
                  </a:cubicBezTo>
                  <a:cubicBezTo>
                    <a:pt x="44" y="5"/>
                    <a:pt x="44" y="5"/>
                    <a:pt x="44" y="5"/>
                  </a:cubicBezTo>
                  <a:cubicBezTo>
                    <a:pt x="41" y="5"/>
                    <a:pt x="41" y="5"/>
                    <a:pt x="41" y="5"/>
                  </a:cubicBezTo>
                  <a:cubicBezTo>
                    <a:pt x="36" y="6"/>
                    <a:pt x="23" y="7"/>
                    <a:pt x="21" y="9"/>
                  </a:cubicBezTo>
                  <a:cubicBezTo>
                    <a:pt x="20" y="12"/>
                    <a:pt x="16" y="17"/>
                    <a:pt x="13" y="23"/>
                  </a:cubicBezTo>
                  <a:cubicBezTo>
                    <a:pt x="10" y="29"/>
                    <a:pt x="5" y="36"/>
                    <a:pt x="5" y="37"/>
                  </a:cubicBezTo>
                  <a:cubicBezTo>
                    <a:pt x="5" y="39"/>
                    <a:pt x="5" y="47"/>
                    <a:pt x="6" y="48"/>
                  </a:cubicBezTo>
                  <a:lnTo>
                    <a:pt x="1" y="5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8" name="Freeform 78"/>
            <p:cNvSpPr/>
            <p:nvPr/>
          </p:nvSpPr>
          <p:spPr bwMode="auto">
            <a:xfrm>
              <a:off x="3779838" y="5170488"/>
              <a:ext cx="231775" cy="180975"/>
            </a:xfrm>
            <a:custGeom>
              <a:avLst/>
              <a:gdLst>
                <a:gd name="T0" fmla="*/ 1 w 42"/>
                <a:gd name="T1" fmla="*/ 33 h 33"/>
                <a:gd name="T2" fmla="*/ 1 w 42"/>
                <a:gd name="T3" fmla="*/ 30 h 33"/>
                <a:gd name="T4" fmla="*/ 0 w 42"/>
                <a:gd name="T5" fmla="*/ 23 h 33"/>
                <a:gd name="T6" fmla="*/ 0 w 42"/>
                <a:gd name="T7" fmla="*/ 22 h 33"/>
                <a:gd name="T8" fmla="*/ 0 w 42"/>
                <a:gd name="T9" fmla="*/ 22 h 33"/>
                <a:gd name="T10" fmla="*/ 2 w 42"/>
                <a:gd name="T11" fmla="*/ 19 h 33"/>
                <a:gd name="T12" fmla="*/ 14 w 42"/>
                <a:gd name="T13" fmla="*/ 3 h 33"/>
                <a:gd name="T14" fmla="*/ 15 w 42"/>
                <a:gd name="T15" fmla="*/ 3 h 33"/>
                <a:gd name="T16" fmla="*/ 15 w 42"/>
                <a:gd name="T17" fmla="*/ 2 h 33"/>
                <a:gd name="T18" fmla="*/ 40 w 42"/>
                <a:gd name="T19" fmla="*/ 0 h 33"/>
                <a:gd name="T20" fmla="*/ 41 w 42"/>
                <a:gd name="T21" fmla="*/ 0 h 33"/>
                <a:gd name="T22" fmla="*/ 42 w 42"/>
                <a:gd name="T23" fmla="*/ 5 h 33"/>
                <a:gd name="T24" fmla="*/ 40 w 42"/>
                <a:gd name="T25" fmla="*/ 5 h 33"/>
                <a:gd name="T26" fmla="*/ 17 w 42"/>
                <a:gd name="T27" fmla="*/ 7 h 33"/>
                <a:gd name="T28" fmla="*/ 7 w 42"/>
                <a:gd name="T29" fmla="*/ 21 h 33"/>
                <a:gd name="T30" fmla="*/ 5 w 42"/>
                <a:gd name="T31" fmla="*/ 24 h 33"/>
                <a:gd name="T32" fmla="*/ 6 w 42"/>
                <a:gd name="T33" fmla="*/ 29 h 33"/>
                <a:gd name="T34" fmla="*/ 6 w 42"/>
                <a:gd name="T35" fmla="*/ 32 h 33"/>
                <a:gd name="T36" fmla="*/ 1 w 42"/>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3">
                  <a:moveTo>
                    <a:pt x="1" y="33"/>
                  </a:moveTo>
                  <a:cubicBezTo>
                    <a:pt x="1" y="32"/>
                    <a:pt x="1" y="31"/>
                    <a:pt x="1" y="30"/>
                  </a:cubicBezTo>
                  <a:cubicBezTo>
                    <a:pt x="0" y="27"/>
                    <a:pt x="0" y="24"/>
                    <a:pt x="0" y="23"/>
                  </a:cubicBezTo>
                  <a:cubicBezTo>
                    <a:pt x="0" y="22"/>
                    <a:pt x="0" y="22"/>
                    <a:pt x="0" y="22"/>
                  </a:cubicBezTo>
                  <a:cubicBezTo>
                    <a:pt x="0" y="22"/>
                    <a:pt x="0" y="22"/>
                    <a:pt x="0" y="22"/>
                  </a:cubicBezTo>
                  <a:cubicBezTo>
                    <a:pt x="1" y="21"/>
                    <a:pt x="2" y="20"/>
                    <a:pt x="2" y="19"/>
                  </a:cubicBezTo>
                  <a:cubicBezTo>
                    <a:pt x="6" y="14"/>
                    <a:pt x="10" y="7"/>
                    <a:pt x="14" y="3"/>
                  </a:cubicBezTo>
                  <a:cubicBezTo>
                    <a:pt x="15" y="3"/>
                    <a:pt x="15" y="3"/>
                    <a:pt x="15" y="3"/>
                  </a:cubicBezTo>
                  <a:cubicBezTo>
                    <a:pt x="15" y="2"/>
                    <a:pt x="15" y="2"/>
                    <a:pt x="15" y="2"/>
                  </a:cubicBezTo>
                  <a:cubicBezTo>
                    <a:pt x="24" y="1"/>
                    <a:pt x="31" y="1"/>
                    <a:pt x="40" y="0"/>
                  </a:cubicBezTo>
                  <a:cubicBezTo>
                    <a:pt x="41" y="0"/>
                    <a:pt x="41" y="0"/>
                    <a:pt x="41" y="0"/>
                  </a:cubicBezTo>
                  <a:cubicBezTo>
                    <a:pt x="42" y="5"/>
                    <a:pt x="42" y="5"/>
                    <a:pt x="42" y="5"/>
                  </a:cubicBezTo>
                  <a:cubicBezTo>
                    <a:pt x="40" y="5"/>
                    <a:pt x="40" y="5"/>
                    <a:pt x="40" y="5"/>
                  </a:cubicBezTo>
                  <a:cubicBezTo>
                    <a:pt x="32" y="6"/>
                    <a:pt x="25" y="6"/>
                    <a:pt x="17" y="7"/>
                  </a:cubicBezTo>
                  <a:cubicBezTo>
                    <a:pt x="13" y="11"/>
                    <a:pt x="9" y="17"/>
                    <a:pt x="7" y="21"/>
                  </a:cubicBezTo>
                  <a:cubicBezTo>
                    <a:pt x="6" y="22"/>
                    <a:pt x="5" y="23"/>
                    <a:pt x="5" y="24"/>
                  </a:cubicBezTo>
                  <a:cubicBezTo>
                    <a:pt x="5" y="25"/>
                    <a:pt x="5" y="27"/>
                    <a:pt x="6" y="29"/>
                  </a:cubicBezTo>
                  <a:cubicBezTo>
                    <a:pt x="6" y="31"/>
                    <a:pt x="6" y="32"/>
                    <a:pt x="6" y="32"/>
                  </a:cubicBezTo>
                  <a:lnTo>
                    <a:pt x="1" y="3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9" name="Freeform 79"/>
            <p:cNvSpPr/>
            <p:nvPr/>
          </p:nvSpPr>
          <p:spPr bwMode="auto">
            <a:xfrm>
              <a:off x="3917951" y="5253038"/>
              <a:ext cx="93663" cy="103188"/>
            </a:xfrm>
            <a:custGeom>
              <a:avLst/>
              <a:gdLst>
                <a:gd name="T0" fmla="*/ 3 w 17"/>
                <a:gd name="T1" fmla="*/ 19 h 19"/>
                <a:gd name="T2" fmla="*/ 2 w 17"/>
                <a:gd name="T3" fmla="*/ 16 h 19"/>
                <a:gd name="T4" fmla="*/ 0 w 17"/>
                <a:gd name="T5" fmla="*/ 7 h 19"/>
                <a:gd name="T6" fmla="*/ 0 w 17"/>
                <a:gd name="T7" fmla="*/ 5 h 19"/>
                <a:gd name="T8" fmla="*/ 2 w 17"/>
                <a:gd name="T9" fmla="*/ 4 h 19"/>
                <a:gd name="T10" fmla="*/ 6 w 17"/>
                <a:gd name="T11" fmla="*/ 3 h 19"/>
                <a:gd name="T12" fmla="*/ 16 w 17"/>
                <a:gd name="T13" fmla="*/ 0 h 19"/>
                <a:gd name="T14" fmla="*/ 17 w 17"/>
                <a:gd name="T15" fmla="*/ 5 h 19"/>
                <a:gd name="T16" fmla="*/ 7 w 17"/>
                <a:gd name="T17" fmla="*/ 8 h 19"/>
                <a:gd name="T18" fmla="*/ 5 w 17"/>
                <a:gd name="T19" fmla="*/ 8 h 19"/>
                <a:gd name="T20" fmla="*/ 6 w 17"/>
                <a:gd name="T21" fmla="*/ 15 h 19"/>
                <a:gd name="T22" fmla="*/ 7 w 17"/>
                <a:gd name="T23" fmla="*/ 18 h 19"/>
                <a:gd name="T24" fmla="*/ 3 w 17"/>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9">
                  <a:moveTo>
                    <a:pt x="3" y="19"/>
                  </a:moveTo>
                  <a:cubicBezTo>
                    <a:pt x="2" y="18"/>
                    <a:pt x="2" y="17"/>
                    <a:pt x="2" y="16"/>
                  </a:cubicBezTo>
                  <a:cubicBezTo>
                    <a:pt x="1" y="14"/>
                    <a:pt x="0" y="12"/>
                    <a:pt x="0" y="7"/>
                  </a:cubicBezTo>
                  <a:cubicBezTo>
                    <a:pt x="0" y="5"/>
                    <a:pt x="0" y="5"/>
                    <a:pt x="0" y="5"/>
                  </a:cubicBezTo>
                  <a:cubicBezTo>
                    <a:pt x="2" y="4"/>
                    <a:pt x="2" y="4"/>
                    <a:pt x="2" y="4"/>
                  </a:cubicBezTo>
                  <a:cubicBezTo>
                    <a:pt x="3" y="4"/>
                    <a:pt x="4" y="3"/>
                    <a:pt x="6" y="3"/>
                  </a:cubicBezTo>
                  <a:cubicBezTo>
                    <a:pt x="9" y="2"/>
                    <a:pt x="12" y="2"/>
                    <a:pt x="16" y="0"/>
                  </a:cubicBezTo>
                  <a:cubicBezTo>
                    <a:pt x="17" y="5"/>
                    <a:pt x="17" y="5"/>
                    <a:pt x="17" y="5"/>
                  </a:cubicBezTo>
                  <a:cubicBezTo>
                    <a:pt x="14" y="6"/>
                    <a:pt x="10" y="7"/>
                    <a:pt x="7" y="8"/>
                  </a:cubicBezTo>
                  <a:cubicBezTo>
                    <a:pt x="6" y="8"/>
                    <a:pt x="6" y="8"/>
                    <a:pt x="5" y="8"/>
                  </a:cubicBezTo>
                  <a:cubicBezTo>
                    <a:pt x="5" y="11"/>
                    <a:pt x="6" y="13"/>
                    <a:pt x="6" y="15"/>
                  </a:cubicBezTo>
                  <a:cubicBezTo>
                    <a:pt x="7" y="16"/>
                    <a:pt x="7" y="17"/>
                    <a:pt x="7" y="18"/>
                  </a:cubicBezTo>
                  <a:lnTo>
                    <a:pt x="3" y="1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0" name="Freeform 80"/>
            <p:cNvSpPr/>
            <p:nvPr/>
          </p:nvSpPr>
          <p:spPr bwMode="auto">
            <a:xfrm>
              <a:off x="3797301" y="5273675"/>
              <a:ext cx="60325" cy="93663"/>
            </a:xfrm>
            <a:custGeom>
              <a:avLst/>
              <a:gdLst>
                <a:gd name="T0" fmla="*/ 6 w 11"/>
                <a:gd name="T1" fmla="*/ 17 h 17"/>
                <a:gd name="T2" fmla="*/ 0 w 11"/>
                <a:gd name="T3" fmla="*/ 0 h 17"/>
                <a:gd name="T4" fmla="*/ 5 w 11"/>
                <a:gd name="T5" fmla="*/ 0 h 17"/>
                <a:gd name="T6" fmla="*/ 11 w 11"/>
                <a:gd name="T7" fmla="*/ 15 h 17"/>
                <a:gd name="T8" fmla="*/ 6 w 11"/>
                <a:gd name="T9" fmla="*/ 17 h 17"/>
              </a:gdLst>
              <a:ahLst/>
              <a:cxnLst>
                <a:cxn ang="0">
                  <a:pos x="T0" y="T1"/>
                </a:cxn>
                <a:cxn ang="0">
                  <a:pos x="T2" y="T3"/>
                </a:cxn>
                <a:cxn ang="0">
                  <a:pos x="T4" y="T5"/>
                </a:cxn>
                <a:cxn ang="0">
                  <a:pos x="T6" y="T7"/>
                </a:cxn>
                <a:cxn ang="0">
                  <a:pos x="T8" y="T9"/>
                </a:cxn>
              </a:cxnLst>
              <a:rect l="0" t="0" r="r" b="b"/>
              <a:pathLst>
                <a:path w="11" h="17">
                  <a:moveTo>
                    <a:pt x="6" y="17"/>
                  </a:moveTo>
                  <a:cubicBezTo>
                    <a:pt x="6" y="16"/>
                    <a:pt x="0" y="4"/>
                    <a:pt x="0" y="0"/>
                  </a:cubicBezTo>
                  <a:cubicBezTo>
                    <a:pt x="5" y="0"/>
                    <a:pt x="5" y="0"/>
                    <a:pt x="5" y="0"/>
                  </a:cubicBezTo>
                  <a:cubicBezTo>
                    <a:pt x="5" y="2"/>
                    <a:pt x="10" y="13"/>
                    <a:pt x="11" y="15"/>
                  </a:cubicBezTo>
                  <a:lnTo>
                    <a:pt x="6" y="17"/>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1" name="Freeform 81"/>
            <p:cNvSpPr/>
            <p:nvPr/>
          </p:nvSpPr>
          <p:spPr bwMode="auto">
            <a:xfrm>
              <a:off x="4252913" y="5389563"/>
              <a:ext cx="292100" cy="419100"/>
            </a:xfrm>
            <a:custGeom>
              <a:avLst/>
              <a:gdLst>
                <a:gd name="T0" fmla="*/ 8 w 53"/>
                <a:gd name="T1" fmla="*/ 76 h 76"/>
                <a:gd name="T2" fmla="*/ 5 w 53"/>
                <a:gd name="T3" fmla="*/ 75 h 76"/>
                <a:gd name="T4" fmla="*/ 3 w 53"/>
                <a:gd name="T5" fmla="*/ 57 h 76"/>
                <a:gd name="T6" fmla="*/ 7 w 53"/>
                <a:gd name="T7" fmla="*/ 58 h 76"/>
                <a:gd name="T8" fmla="*/ 7 w 53"/>
                <a:gd name="T9" fmla="*/ 71 h 76"/>
                <a:gd name="T10" fmla="*/ 33 w 53"/>
                <a:gd name="T11" fmla="*/ 43 h 76"/>
                <a:gd name="T12" fmla="*/ 43 w 53"/>
                <a:gd name="T13" fmla="*/ 6 h 76"/>
                <a:gd name="T14" fmla="*/ 38 w 53"/>
                <a:gd name="T15" fmla="*/ 8 h 76"/>
                <a:gd name="T16" fmla="*/ 35 w 53"/>
                <a:gd name="T17" fmla="*/ 4 h 76"/>
                <a:gd name="T18" fmla="*/ 46 w 53"/>
                <a:gd name="T19" fmla="*/ 2 h 76"/>
                <a:gd name="T20" fmla="*/ 37 w 53"/>
                <a:gd name="T21" fmla="*/ 45 h 76"/>
                <a:gd name="T22" fmla="*/ 8 w 5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6">
                  <a:moveTo>
                    <a:pt x="8" y="76"/>
                  </a:moveTo>
                  <a:cubicBezTo>
                    <a:pt x="7" y="76"/>
                    <a:pt x="6" y="76"/>
                    <a:pt x="5" y="75"/>
                  </a:cubicBezTo>
                  <a:cubicBezTo>
                    <a:pt x="1" y="73"/>
                    <a:pt x="0" y="67"/>
                    <a:pt x="3" y="57"/>
                  </a:cubicBezTo>
                  <a:cubicBezTo>
                    <a:pt x="7" y="58"/>
                    <a:pt x="7" y="58"/>
                    <a:pt x="7" y="58"/>
                  </a:cubicBezTo>
                  <a:cubicBezTo>
                    <a:pt x="5" y="66"/>
                    <a:pt x="6" y="70"/>
                    <a:pt x="7" y="71"/>
                  </a:cubicBezTo>
                  <a:cubicBezTo>
                    <a:pt x="10" y="72"/>
                    <a:pt x="21" y="64"/>
                    <a:pt x="33" y="43"/>
                  </a:cubicBezTo>
                  <a:cubicBezTo>
                    <a:pt x="44" y="23"/>
                    <a:pt x="46" y="9"/>
                    <a:pt x="43" y="6"/>
                  </a:cubicBezTo>
                  <a:cubicBezTo>
                    <a:pt x="42" y="6"/>
                    <a:pt x="41" y="6"/>
                    <a:pt x="38" y="8"/>
                  </a:cubicBezTo>
                  <a:cubicBezTo>
                    <a:pt x="35" y="4"/>
                    <a:pt x="35" y="4"/>
                    <a:pt x="35" y="4"/>
                  </a:cubicBezTo>
                  <a:cubicBezTo>
                    <a:pt x="41" y="0"/>
                    <a:pt x="44" y="1"/>
                    <a:pt x="46" y="2"/>
                  </a:cubicBezTo>
                  <a:cubicBezTo>
                    <a:pt x="53" y="8"/>
                    <a:pt x="47" y="28"/>
                    <a:pt x="37" y="45"/>
                  </a:cubicBezTo>
                  <a:cubicBezTo>
                    <a:pt x="30" y="57"/>
                    <a:pt x="17" y="76"/>
                    <a:pt x="8" y="7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2" name="Freeform 82"/>
            <p:cNvSpPr/>
            <p:nvPr/>
          </p:nvSpPr>
          <p:spPr bwMode="auto">
            <a:xfrm>
              <a:off x="4319588" y="5411788"/>
              <a:ext cx="341313" cy="495300"/>
            </a:xfrm>
            <a:custGeom>
              <a:avLst/>
              <a:gdLst>
                <a:gd name="T0" fmla="*/ 7 w 62"/>
                <a:gd name="T1" fmla="*/ 90 h 90"/>
                <a:gd name="T2" fmla="*/ 4 w 62"/>
                <a:gd name="T3" fmla="*/ 89 h 90"/>
                <a:gd name="T4" fmla="*/ 2 w 62"/>
                <a:gd name="T5" fmla="*/ 72 h 90"/>
                <a:gd name="T6" fmla="*/ 7 w 62"/>
                <a:gd name="T7" fmla="*/ 73 h 90"/>
                <a:gd name="T8" fmla="*/ 7 w 62"/>
                <a:gd name="T9" fmla="*/ 85 h 90"/>
                <a:gd name="T10" fmla="*/ 36 w 62"/>
                <a:gd name="T11" fmla="*/ 50 h 90"/>
                <a:gd name="T12" fmla="*/ 50 w 62"/>
                <a:gd name="T13" fmla="*/ 6 h 90"/>
                <a:gd name="T14" fmla="*/ 46 w 62"/>
                <a:gd name="T15" fmla="*/ 8 h 90"/>
                <a:gd name="T16" fmla="*/ 43 w 62"/>
                <a:gd name="T17" fmla="*/ 4 h 90"/>
                <a:gd name="T18" fmla="*/ 53 w 62"/>
                <a:gd name="T19" fmla="*/ 1 h 90"/>
                <a:gd name="T20" fmla="*/ 40 w 62"/>
                <a:gd name="T21" fmla="*/ 52 h 90"/>
                <a:gd name="T22" fmla="*/ 7 w 62"/>
                <a:gd name="T2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0">
                  <a:moveTo>
                    <a:pt x="7" y="90"/>
                  </a:moveTo>
                  <a:cubicBezTo>
                    <a:pt x="6" y="90"/>
                    <a:pt x="5" y="90"/>
                    <a:pt x="4" y="89"/>
                  </a:cubicBezTo>
                  <a:cubicBezTo>
                    <a:pt x="0" y="87"/>
                    <a:pt x="0" y="81"/>
                    <a:pt x="2" y="72"/>
                  </a:cubicBezTo>
                  <a:cubicBezTo>
                    <a:pt x="7" y="73"/>
                    <a:pt x="7" y="73"/>
                    <a:pt x="7" y="73"/>
                  </a:cubicBezTo>
                  <a:cubicBezTo>
                    <a:pt x="5" y="82"/>
                    <a:pt x="6" y="85"/>
                    <a:pt x="7" y="85"/>
                  </a:cubicBezTo>
                  <a:cubicBezTo>
                    <a:pt x="9" y="86"/>
                    <a:pt x="22" y="76"/>
                    <a:pt x="36" y="50"/>
                  </a:cubicBezTo>
                  <a:cubicBezTo>
                    <a:pt x="51" y="23"/>
                    <a:pt x="53" y="7"/>
                    <a:pt x="50" y="6"/>
                  </a:cubicBezTo>
                  <a:cubicBezTo>
                    <a:pt x="50" y="6"/>
                    <a:pt x="49" y="6"/>
                    <a:pt x="46" y="8"/>
                  </a:cubicBezTo>
                  <a:cubicBezTo>
                    <a:pt x="43" y="4"/>
                    <a:pt x="43" y="4"/>
                    <a:pt x="43" y="4"/>
                  </a:cubicBezTo>
                  <a:cubicBezTo>
                    <a:pt x="47" y="1"/>
                    <a:pt x="50" y="0"/>
                    <a:pt x="53" y="1"/>
                  </a:cubicBezTo>
                  <a:cubicBezTo>
                    <a:pt x="62" y="7"/>
                    <a:pt x="49" y="37"/>
                    <a:pt x="40" y="52"/>
                  </a:cubicBezTo>
                  <a:cubicBezTo>
                    <a:pt x="33" y="66"/>
                    <a:pt x="17" y="90"/>
                    <a:pt x="7" y="90"/>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3" name="Freeform 83"/>
            <p:cNvSpPr/>
            <p:nvPr/>
          </p:nvSpPr>
          <p:spPr bwMode="auto">
            <a:xfrm>
              <a:off x="4489451" y="5400675"/>
              <a:ext cx="127000" cy="88900"/>
            </a:xfrm>
            <a:custGeom>
              <a:avLst/>
              <a:gdLst>
                <a:gd name="T0" fmla="*/ 73 w 80"/>
                <a:gd name="T1" fmla="*/ 56 h 56"/>
                <a:gd name="T2" fmla="*/ 0 w 80"/>
                <a:gd name="T3" fmla="*/ 14 h 56"/>
                <a:gd name="T4" fmla="*/ 7 w 80"/>
                <a:gd name="T5" fmla="*/ 0 h 56"/>
                <a:gd name="T6" fmla="*/ 80 w 80"/>
                <a:gd name="T7" fmla="*/ 42 h 56"/>
                <a:gd name="T8" fmla="*/ 73 w 80"/>
                <a:gd name="T9" fmla="*/ 56 h 56"/>
              </a:gdLst>
              <a:ahLst/>
              <a:cxnLst>
                <a:cxn ang="0">
                  <a:pos x="T0" y="T1"/>
                </a:cxn>
                <a:cxn ang="0">
                  <a:pos x="T2" y="T3"/>
                </a:cxn>
                <a:cxn ang="0">
                  <a:pos x="T4" y="T5"/>
                </a:cxn>
                <a:cxn ang="0">
                  <a:pos x="T6" y="T7"/>
                </a:cxn>
                <a:cxn ang="0">
                  <a:pos x="T8" y="T9"/>
                </a:cxn>
              </a:cxnLst>
              <a:rect l="0" t="0" r="r" b="b"/>
              <a:pathLst>
                <a:path w="80" h="56">
                  <a:moveTo>
                    <a:pt x="73" y="56"/>
                  </a:moveTo>
                  <a:lnTo>
                    <a:pt x="0" y="14"/>
                  </a:lnTo>
                  <a:lnTo>
                    <a:pt x="7" y="0"/>
                  </a:lnTo>
                  <a:lnTo>
                    <a:pt x="80" y="42"/>
                  </a:lnTo>
                  <a:lnTo>
                    <a:pt x="73" y="5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4" name="Freeform 84"/>
            <p:cNvSpPr/>
            <p:nvPr/>
          </p:nvSpPr>
          <p:spPr bwMode="auto">
            <a:xfrm>
              <a:off x="4281488" y="5780088"/>
              <a:ext cx="131763" cy="88900"/>
            </a:xfrm>
            <a:custGeom>
              <a:avLst/>
              <a:gdLst>
                <a:gd name="T0" fmla="*/ 76 w 83"/>
                <a:gd name="T1" fmla="*/ 56 h 56"/>
                <a:gd name="T2" fmla="*/ 0 w 83"/>
                <a:gd name="T3" fmla="*/ 14 h 56"/>
                <a:gd name="T4" fmla="*/ 6 w 83"/>
                <a:gd name="T5" fmla="*/ 0 h 56"/>
                <a:gd name="T6" fmla="*/ 83 w 83"/>
                <a:gd name="T7" fmla="*/ 39 h 56"/>
                <a:gd name="T8" fmla="*/ 76 w 83"/>
                <a:gd name="T9" fmla="*/ 56 h 56"/>
              </a:gdLst>
              <a:ahLst/>
              <a:cxnLst>
                <a:cxn ang="0">
                  <a:pos x="T0" y="T1"/>
                </a:cxn>
                <a:cxn ang="0">
                  <a:pos x="T2" y="T3"/>
                </a:cxn>
                <a:cxn ang="0">
                  <a:pos x="T4" y="T5"/>
                </a:cxn>
                <a:cxn ang="0">
                  <a:pos x="T6" y="T7"/>
                </a:cxn>
                <a:cxn ang="0">
                  <a:pos x="T8" y="T9"/>
                </a:cxn>
              </a:cxnLst>
              <a:rect l="0" t="0" r="r" b="b"/>
              <a:pathLst>
                <a:path w="83" h="56">
                  <a:moveTo>
                    <a:pt x="76" y="56"/>
                  </a:moveTo>
                  <a:lnTo>
                    <a:pt x="0" y="14"/>
                  </a:lnTo>
                  <a:lnTo>
                    <a:pt x="6" y="0"/>
                  </a:lnTo>
                  <a:lnTo>
                    <a:pt x="83" y="39"/>
                  </a:lnTo>
                  <a:lnTo>
                    <a:pt x="76" y="5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5" name="Freeform 85"/>
            <p:cNvSpPr/>
            <p:nvPr/>
          </p:nvSpPr>
          <p:spPr bwMode="auto">
            <a:xfrm>
              <a:off x="4598988" y="5422900"/>
              <a:ext cx="231775" cy="149225"/>
            </a:xfrm>
            <a:custGeom>
              <a:avLst/>
              <a:gdLst>
                <a:gd name="T0" fmla="*/ 136 w 146"/>
                <a:gd name="T1" fmla="*/ 94 h 94"/>
                <a:gd name="T2" fmla="*/ 0 w 146"/>
                <a:gd name="T3" fmla="*/ 17 h 94"/>
                <a:gd name="T4" fmla="*/ 11 w 146"/>
                <a:gd name="T5" fmla="*/ 0 h 94"/>
                <a:gd name="T6" fmla="*/ 146 w 146"/>
                <a:gd name="T7" fmla="*/ 76 h 94"/>
                <a:gd name="T8" fmla="*/ 136 w 146"/>
                <a:gd name="T9" fmla="*/ 94 h 94"/>
              </a:gdLst>
              <a:ahLst/>
              <a:cxnLst>
                <a:cxn ang="0">
                  <a:pos x="T0" y="T1"/>
                </a:cxn>
                <a:cxn ang="0">
                  <a:pos x="T2" y="T3"/>
                </a:cxn>
                <a:cxn ang="0">
                  <a:pos x="T4" y="T5"/>
                </a:cxn>
                <a:cxn ang="0">
                  <a:pos x="T6" y="T7"/>
                </a:cxn>
                <a:cxn ang="0">
                  <a:pos x="T8" y="T9"/>
                </a:cxn>
              </a:cxnLst>
              <a:rect l="0" t="0" r="r" b="b"/>
              <a:pathLst>
                <a:path w="146" h="94">
                  <a:moveTo>
                    <a:pt x="136" y="94"/>
                  </a:moveTo>
                  <a:lnTo>
                    <a:pt x="0" y="17"/>
                  </a:lnTo>
                  <a:lnTo>
                    <a:pt x="11" y="0"/>
                  </a:lnTo>
                  <a:lnTo>
                    <a:pt x="146" y="76"/>
                  </a:lnTo>
                  <a:lnTo>
                    <a:pt x="136" y="9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6" name="Freeform 86"/>
            <p:cNvSpPr/>
            <p:nvPr/>
          </p:nvSpPr>
          <p:spPr bwMode="auto">
            <a:xfrm>
              <a:off x="4335463" y="5880100"/>
              <a:ext cx="225425" cy="142875"/>
            </a:xfrm>
            <a:custGeom>
              <a:avLst/>
              <a:gdLst>
                <a:gd name="T0" fmla="*/ 135 w 142"/>
                <a:gd name="T1" fmla="*/ 90 h 90"/>
                <a:gd name="T2" fmla="*/ 0 w 142"/>
                <a:gd name="T3" fmla="*/ 14 h 90"/>
                <a:gd name="T4" fmla="*/ 11 w 142"/>
                <a:gd name="T5" fmla="*/ 0 h 90"/>
                <a:gd name="T6" fmla="*/ 142 w 142"/>
                <a:gd name="T7" fmla="*/ 76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4"/>
                  </a:lnTo>
                  <a:lnTo>
                    <a:pt x="11" y="0"/>
                  </a:lnTo>
                  <a:lnTo>
                    <a:pt x="142" y="76"/>
                  </a:lnTo>
                  <a:lnTo>
                    <a:pt x="135" y="9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7" name="Freeform 87"/>
            <p:cNvSpPr>
              <a:spLocks noEditPoints="1"/>
            </p:cNvSpPr>
            <p:nvPr/>
          </p:nvSpPr>
          <p:spPr bwMode="auto">
            <a:xfrm>
              <a:off x="4373563" y="5737225"/>
              <a:ext cx="71438" cy="71438"/>
            </a:xfrm>
            <a:custGeom>
              <a:avLst/>
              <a:gdLst>
                <a:gd name="T0" fmla="*/ 5 w 13"/>
                <a:gd name="T1" fmla="*/ 13 h 13"/>
                <a:gd name="T2" fmla="*/ 5 w 13"/>
                <a:gd name="T3" fmla="*/ 13 h 13"/>
                <a:gd name="T4" fmla="*/ 1 w 13"/>
                <a:gd name="T5" fmla="*/ 11 h 13"/>
                <a:gd name="T6" fmla="*/ 0 w 13"/>
                <a:gd name="T7" fmla="*/ 7 h 13"/>
                <a:gd name="T8" fmla="*/ 3 w 13"/>
                <a:gd name="T9" fmla="*/ 3 h 13"/>
                <a:gd name="T10" fmla="*/ 12 w 13"/>
                <a:gd name="T11" fmla="*/ 2 h 13"/>
                <a:gd name="T12" fmla="*/ 13 w 13"/>
                <a:gd name="T13" fmla="*/ 7 h 13"/>
                <a:gd name="T14" fmla="*/ 10 w 13"/>
                <a:gd name="T15" fmla="*/ 11 h 13"/>
                <a:gd name="T16" fmla="*/ 5 w 13"/>
                <a:gd name="T17" fmla="*/ 13 h 13"/>
                <a:gd name="T18" fmla="*/ 8 w 13"/>
                <a:gd name="T19" fmla="*/ 5 h 13"/>
                <a:gd name="T20" fmla="*/ 6 w 13"/>
                <a:gd name="T21" fmla="*/ 6 h 13"/>
                <a:gd name="T22" fmla="*/ 5 w 13"/>
                <a:gd name="T23" fmla="*/ 8 h 13"/>
                <a:gd name="T24" fmla="*/ 7 w 13"/>
                <a:gd name="T25" fmla="*/ 7 h 13"/>
                <a:gd name="T26" fmla="*/ 8 w 13"/>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5" y="13"/>
                  </a:moveTo>
                  <a:cubicBezTo>
                    <a:pt x="5" y="13"/>
                    <a:pt x="5" y="13"/>
                    <a:pt x="5" y="13"/>
                  </a:cubicBezTo>
                  <a:cubicBezTo>
                    <a:pt x="3" y="13"/>
                    <a:pt x="2" y="12"/>
                    <a:pt x="1" y="11"/>
                  </a:cubicBezTo>
                  <a:cubicBezTo>
                    <a:pt x="0" y="10"/>
                    <a:pt x="0" y="8"/>
                    <a:pt x="0" y="7"/>
                  </a:cubicBezTo>
                  <a:cubicBezTo>
                    <a:pt x="1" y="5"/>
                    <a:pt x="2" y="4"/>
                    <a:pt x="3" y="3"/>
                  </a:cubicBezTo>
                  <a:cubicBezTo>
                    <a:pt x="6" y="0"/>
                    <a:pt x="10" y="0"/>
                    <a:pt x="12" y="2"/>
                  </a:cubicBezTo>
                  <a:cubicBezTo>
                    <a:pt x="13" y="3"/>
                    <a:pt x="13" y="5"/>
                    <a:pt x="13" y="7"/>
                  </a:cubicBezTo>
                  <a:cubicBezTo>
                    <a:pt x="12" y="8"/>
                    <a:pt x="11" y="9"/>
                    <a:pt x="10" y="11"/>
                  </a:cubicBezTo>
                  <a:cubicBezTo>
                    <a:pt x="9" y="12"/>
                    <a:pt x="7" y="13"/>
                    <a:pt x="5" y="13"/>
                  </a:cubicBezTo>
                  <a:close/>
                  <a:moveTo>
                    <a:pt x="8" y="5"/>
                  </a:moveTo>
                  <a:cubicBezTo>
                    <a:pt x="7" y="5"/>
                    <a:pt x="7" y="6"/>
                    <a:pt x="6" y="6"/>
                  </a:cubicBezTo>
                  <a:cubicBezTo>
                    <a:pt x="6" y="7"/>
                    <a:pt x="5" y="7"/>
                    <a:pt x="5" y="8"/>
                  </a:cubicBezTo>
                  <a:cubicBezTo>
                    <a:pt x="6" y="8"/>
                    <a:pt x="6" y="7"/>
                    <a:pt x="7" y="7"/>
                  </a:cubicBezTo>
                  <a:cubicBezTo>
                    <a:pt x="7" y="6"/>
                    <a:pt x="8" y="6"/>
                    <a:pt x="8"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8" name="Freeform 88"/>
            <p:cNvSpPr/>
            <p:nvPr/>
          </p:nvSpPr>
          <p:spPr bwMode="auto">
            <a:xfrm>
              <a:off x="1800226" y="3711575"/>
              <a:ext cx="593725" cy="125413"/>
            </a:xfrm>
            <a:custGeom>
              <a:avLst/>
              <a:gdLst>
                <a:gd name="T0" fmla="*/ 105 w 108"/>
                <a:gd name="T1" fmla="*/ 23 h 23"/>
                <a:gd name="T2" fmla="*/ 102 w 108"/>
                <a:gd name="T3" fmla="*/ 20 h 23"/>
                <a:gd name="T4" fmla="*/ 88 w 108"/>
                <a:gd name="T5" fmla="*/ 7 h 23"/>
                <a:gd name="T6" fmla="*/ 69 w 108"/>
                <a:gd name="T7" fmla="*/ 7 h 23"/>
                <a:gd name="T8" fmla="*/ 61 w 108"/>
                <a:gd name="T9" fmla="*/ 8 h 23"/>
                <a:gd name="T10" fmla="*/ 25 w 108"/>
                <a:gd name="T11" fmla="*/ 13 h 23"/>
                <a:gd name="T12" fmla="*/ 0 w 108"/>
                <a:gd name="T13" fmla="*/ 7 h 23"/>
                <a:gd name="T14" fmla="*/ 2 w 108"/>
                <a:gd name="T15" fmla="*/ 3 h 23"/>
                <a:gd name="T16" fmla="*/ 25 w 108"/>
                <a:gd name="T17" fmla="*/ 9 h 23"/>
                <a:gd name="T18" fmla="*/ 60 w 108"/>
                <a:gd name="T19" fmla="*/ 3 h 23"/>
                <a:gd name="T20" fmla="*/ 68 w 108"/>
                <a:gd name="T21" fmla="*/ 2 h 23"/>
                <a:gd name="T22" fmla="*/ 90 w 108"/>
                <a:gd name="T23" fmla="*/ 3 h 23"/>
                <a:gd name="T24" fmla="*/ 106 w 108"/>
                <a:gd name="T25" fmla="*/ 16 h 23"/>
                <a:gd name="T26" fmla="*/ 108 w 108"/>
                <a:gd name="T27" fmla="*/ 19 h 23"/>
                <a:gd name="T28" fmla="*/ 105 w 108"/>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3">
                  <a:moveTo>
                    <a:pt x="105" y="23"/>
                  </a:moveTo>
                  <a:cubicBezTo>
                    <a:pt x="104" y="22"/>
                    <a:pt x="103" y="21"/>
                    <a:pt x="102" y="20"/>
                  </a:cubicBezTo>
                  <a:cubicBezTo>
                    <a:pt x="98" y="15"/>
                    <a:pt x="93" y="9"/>
                    <a:pt x="88" y="7"/>
                  </a:cubicBezTo>
                  <a:cubicBezTo>
                    <a:pt x="83" y="5"/>
                    <a:pt x="75" y="6"/>
                    <a:pt x="69" y="7"/>
                  </a:cubicBezTo>
                  <a:cubicBezTo>
                    <a:pt x="61" y="8"/>
                    <a:pt x="61" y="8"/>
                    <a:pt x="61" y="8"/>
                  </a:cubicBezTo>
                  <a:cubicBezTo>
                    <a:pt x="49" y="10"/>
                    <a:pt x="35" y="12"/>
                    <a:pt x="25" y="13"/>
                  </a:cubicBezTo>
                  <a:cubicBezTo>
                    <a:pt x="16" y="15"/>
                    <a:pt x="9" y="12"/>
                    <a:pt x="0" y="7"/>
                  </a:cubicBezTo>
                  <a:cubicBezTo>
                    <a:pt x="2" y="3"/>
                    <a:pt x="2" y="3"/>
                    <a:pt x="2" y="3"/>
                  </a:cubicBezTo>
                  <a:cubicBezTo>
                    <a:pt x="10" y="7"/>
                    <a:pt x="17" y="10"/>
                    <a:pt x="25" y="9"/>
                  </a:cubicBezTo>
                  <a:cubicBezTo>
                    <a:pt x="34" y="7"/>
                    <a:pt x="48" y="5"/>
                    <a:pt x="60" y="3"/>
                  </a:cubicBezTo>
                  <a:cubicBezTo>
                    <a:pt x="68" y="2"/>
                    <a:pt x="68" y="2"/>
                    <a:pt x="68" y="2"/>
                  </a:cubicBezTo>
                  <a:cubicBezTo>
                    <a:pt x="75" y="1"/>
                    <a:pt x="83" y="0"/>
                    <a:pt x="90" y="3"/>
                  </a:cubicBezTo>
                  <a:cubicBezTo>
                    <a:pt x="96" y="5"/>
                    <a:pt x="102" y="12"/>
                    <a:pt x="106" y="16"/>
                  </a:cubicBezTo>
                  <a:cubicBezTo>
                    <a:pt x="107" y="18"/>
                    <a:pt x="107" y="19"/>
                    <a:pt x="108" y="19"/>
                  </a:cubicBezTo>
                  <a:lnTo>
                    <a:pt x="105" y="2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9" name="Freeform 89"/>
            <p:cNvSpPr/>
            <p:nvPr/>
          </p:nvSpPr>
          <p:spPr bwMode="auto">
            <a:xfrm>
              <a:off x="1630363" y="3787775"/>
              <a:ext cx="1122363" cy="738188"/>
            </a:xfrm>
            <a:custGeom>
              <a:avLst/>
              <a:gdLst>
                <a:gd name="T0" fmla="*/ 135 w 204"/>
                <a:gd name="T1" fmla="*/ 134 h 134"/>
                <a:gd name="T2" fmla="*/ 134 w 204"/>
                <a:gd name="T3" fmla="*/ 134 h 134"/>
                <a:gd name="T4" fmla="*/ 58 w 204"/>
                <a:gd name="T5" fmla="*/ 89 h 134"/>
                <a:gd name="T6" fmla="*/ 34 w 204"/>
                <a:gd name="T7" fmla="*/ 68 h 134"/>
                <a:gd name="T8" fmla="*/ 26 w 204"/>
                <a:gd name="T9" fmla="*/ 61 h 134"/>
                <a:gd name="T10" fmla="*/ 0 w 204"/>
                <a:gd name="T11" fmla="*/ 44 h 134"/>
                <a:gd name="T12" fmla="*/ 2 w 204"/>
                <a:gd name="T13" fmla="*/ 40 h 134"/>
                <a:gd name="T14" fmla="*/ 29 w 204"/>
                <a:gd name="T15" fmla="*/ 57 h 134"/>
                <a:gd name="T16" fmla="*/ 37 w 204"/>
                <a:gd name="T17" fmla="*/ 64 h 134"/>
                <a:gd name="T18" fmla="*/ 61 w 204"/>
                <a:gd name="T19" fmla="*/ 85 h 134"/>
                <a:gd name="T20" fmla="*/ 134 w 204"/>
                <a:gd name="T21" fmla="*/ 129 h 134"/>
                <a:gd name="T22" fmla="*/ 140 w 204"/>
                <a:gd name="T23" fmla="*/ 121 h 134"/>
                <a:gd name="T24" fmla="*/ 132 w 204"/>
                <a:gd name="T25" fmla="*/ 106 h 134"/>
                <a:gd name="T26" fmla="*/ 119 w 204"/>
                <a:gd name="T27" fmla="*/ 94 h 134"/>
                <a:gd name="T28" fmla="*/ 99 w 204"/>
                <a:gd name="T29" fmla="*/ 77 h 134"/>
                <a:gd name="T30" fmla="*/ 98 w 204"/>
                <a:gd name="T31" fmla="*/ 77 h 134"/>
                <a:gd name="T32" fmla="*/ 98 w 204"/>
                <a:gd name="T33" fmla="*/ 75 h 134"/>
                <a:gd name="T34" fmla="*/ 126 w 204"/>
                <a:gd name="T35" fmla="*/ 39 h 134"/>
                <a:gd name="T36" fmla="*/ 165 w 204"/>
                <a:gd name="T37" fmla="*/ 44 h 134"/>
                <a:gd name="T38" fmla="*/ 173 w 204"/>
                <a:gd name="T39" fmla="*/ 64 h 134"/>
                <a:gd name="T40" fmla="*/ 181 w 204"/>
                <a:gd name="T41" fmla="*/ 84 h 134"/>
                <a:gd name="T42" fmla="*/ 193 w 204"/>
                <a:gd name="T43" fmla="*/ 91 h 134"/>
                <a:gd name="T44" fmla="*/ 199 w 204"/>
                <a:gd name="T45" fmla="*/ 90 h 134"/>
                <a:gd name="T46" fmla="*/ 183 w 204"/>
                <a:gd name="T47" fmla="*/ 34 h 134"/>
                <a:gd name="T48" fmla="*/ 125 w 204"/>
                <a:gd name="T49" fmla="*/ 5 h 134"/>
                <a:gd name="T50" fmla="*/ 127 w 204"/>
                <a:gd name="T51" fmla="*/ 0 h 134"/>
                <a:gd name="T52" fmla="*/ 186 w 204"/>
                <a:gd name="T53" fmla="*/ 30 h 134"/>
                <a:gd name="T54" fmla="*/ 203 w 204"/>
                <a:gd name="T55" fmla="*/ 89 h 134"/>
                <a:gd name="T56" fmla="*/ 203 w 204"/>
                <a:gd name="T57" fmla="*/ 93 h 134"/>
                <a:gd name="T58" fmla="*/ 193 w 204"/>
                <a:gd name="T59" fmla="*/ 96 h 134"/>
                <a:gd name="T60" fmla="*/ 176 w 204"/>
                <a:gd name="T61" fmla="*/ 87 h 134"/>
                <a:gd name="T62" fmla="*/ 168 w 204"/>
                <a:gd name="T63" fmla="*/ 65 h 134"/>
                <a:gd name="T64" fmla="*/ 162 w 204"/>
                <a:gd name="T65" fmla="*/ 48 h 134"/>
                <a:gd name="T66" fmla="*/ 127 w 204"/>
                <a:gd name="T67" fmla="*/ 43 h 134"/>
                <a:gd name="T68" fmla="*/ 103 w 204"/>
                <a:gd name="T69" fmla="*/ 74 h 134"/>
                <a:gd name="T70" fmla="*/ 122 w 204"/>
                <a:gd name="T71" fmla="*/ 91 h 134"/>
                <a:gd name="T72" fmla="*/ 135 w 204"/>
                <a:gd name="T73" fmla="*/ 102 h 134"/>
                <a:gd name="T74" fmla="*/ 145 w 204"/>
                <a:gd name="T75" fmla="*/ 122 h 134"/>
                <a:gd name="T76" fmla="*/ 136 w 204"/>
                <a:gd name="T77" fmla="*/ 134 h 134"/>
                <a:gd name="T78" fmla="*/ 135 w 204"/>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134">
                  <a:moveTo>
                    <a:pt x="135" y="134"/>
                  </a:moveTo>
                  <a:cubicBezTo>
                    <a:pt x="134" y="134"/>
                    <a:pt x="134" y="134"/>
                    <a:pt x="134" y="134"/>
                  </a:cubicBezTo>
                  <a:cubicBezTo>
                    <a:pt x="127" y="133"/>
                    <a:pt x="67" y="95"/>
                    <a:pt x="58" y="89"/>
                  </a:cubicBezTo>
                  <a:cubicBezTo>
                    <a:pt x="53" y="85"/>
                    <a:pt x="43" y="76"/>
                    <a:pt x="34" y="68"/>
                  </a:cubicBezTo>
                  <a:cubicBezTo>
                    <a:pt x="31" y="65"/>
                    <a:pt x="28" y="62"/>
                    <a:pt x="26" y="61"/>
                  </a:cubicBezTo>
                  <a:cubicBezTo>
                    <a:pt x="20" y="55"/>
                    <a:pt x="2" y="45"/>
                    <a:pt x="0" y="44"/>
                  </a:cubicBezTo>
                  <a:cubicBezTo>
                    <a:pt x="2" y="40"/>
                    <a:pt x="2" y="40"/>
                    <a:pt x="2" y="40"/>
                  </a:cubicBezTo>
                  <a:cubicBezTo>
                    <a:pt x="3" y="40"/>
                    <a:pt x="22" y="51"/>
                    <a:pt x="29" y="57"/>
                  </a:cubicBezTo>
                  <a:cubicBezTo>
                    <a:pt x="31" y="59"/>
                    <a:pt x="34" y="61"/>
                    <a:pt x="37" y="64"/>
                  </a:cubicBezTo>
                  <a:cubicBezTo>
                    <a:pt x="45" y="71"/>
                    <a:pt x="56" y="81"/>
                    <a:pt x="61" y="85"/>
                  </a:cubicBezTo>
                  <a:cubicBezTo>
                    <a:pt x="72" y="93"/>
                    <a:pt x="126" y="126"/>
                    <a:pt x="134" y="129"/>
                  </a:cubicBezTo>
                  <a:cubicBezTo>
                    <a:pt x="138" y="127"/>
                    <a:pt x="139" y="124"/>
                    <a:pt x="140" y="121"/>
                  </a:cubicBezTo>
                  <a:cubicBezTo>
                    <a:pt x="140" y="116"/>
                    <a:pt x="136" y="109"/>
                    <a:pt x="132" y="106"/>
                  </a:cubicBezTo>
                  <a:cubicBezTo>
                    <a:pt x="129" y="104"/>
                    <a:pt x="124" y="99"/>
                    <a:pt x="119" y="94"/>
                  </a:cubicBezTo>
                  <a:cubicBezTo>
                    <a:pt x="111" y="88"/>
                    <a:pt x="101" y="78"/>
                    <a:pt x="99" y="77"/>
                  </a:cubicBezTo>
                  <a:cubicBezTo>
                    <a:pt x="98" y="77"/>
                    <a:pt x="98" y="77"/>
                    <a:pt x="98" y="77"/>
                  </a:cubicBezTo>
                  <a:cubicBezTo>
                    <a:pt x="98" y="75"/>
                    <a:pt x="98" y="75"/>
                    <a:pt x="98" y="75"/>
                  </a:cubicBezTo>
                  <a:cubicBezTo>
                    <a:pt x="99" y="43"/>
                    <a:pt x="120" y="39"/>
                    <a:pt x="126" y="39"/>
                  </a:cubicBezTo>
                  <a:cubicBezTo>
                    <a:pt x="128" y="38"/>
                    <a:pt x="162" y="42"/>
                    <a:pt x="165" y="44"/>
                  </a:cubicBezTo>
                  <a:cubicBezTo>
                    <a:pt x="166" y="45"/>
                    <a:pt x="167" y="46"/>
                    <a:pt x="173" y="64"/>
                  </a:cubicBezTo>
                  <a:cubicBezTo>
                    <a:pt x="176" y="72"/>
                    <a:pt x="179" y="82"/>
                    <a:pt x="181" y="84"/>
                  </a:cubicBezTo>
                  <a:cubicBezTo>
                    <a:pt x="182" y="87"/>
                    <a:pt x="188" y="90"/>
                    <a:pt x="193" y="91"/>
                  </a:cubicBezTo>
                  <a:cubicBezTo>
                    <a:pt x="196" y="91"/>
                    <a:pt x="198" y="91"/>
                    <a:pt x="199" y="90"/>
                  </a:cubicBezTo>
                  <a:cubicBezTo>
                    <a:pt x="198" y="83"/>
                    <a:pt x="187" y="37"/>
                    <a:pt x="183" y="34"/>
                  </a:cubicBezTo>
                  <a:cubicBezTo>
                    <a:pt x="165" y="21"/>
                    <a:pt x="134" y="9"/>
                    <a:pt x="125" y="5"/>
                  </a:cubicBezTo>
                  <a:cubicBezTo>
                    <a:pt x="127" y="0"/>
                    <a:pt x="127" y="0"/>
                    <a:pt x="127" y="0"/>
                  </a:cubicBezTo>
                  <a:cubicBezTo>
                    <a:pt x="136" y="4"/>
                    <a:pt x="167" y="17"/>
                    <a:pt x="186" y="30"/>
                  </a:cubicBezTo>
                  <a:cubicBezTo>
                    <a:pt x="192" y="33"/>
                    <a:pt x="203" y="82"/>
                    <a:pt x="203" y="89"/>
                  </a:cubicBezTo>
                  <a:cubicBezTo>
                    <a:pt x="204" y="91"/>
                    <a:pt x="204" y="92"/>
                    <a:pt x="203" y="93"/>
                  </a:cubicBezTo>
                  <a:cubicBezTo>
                    <a:pt x="201" y="96"/>
                    <a:pt x="197" y="97"/>
                    <a:pt x="193" y="96"/>
                  </a:cubicBezTo>
                  <a:cubicBezTo>
                    <a:pt x="187" y="95"/>
                    <a:pt x="179" y="92"/>
                    <a:pt x="176" y="87"/>
                  </a:cubicBezTo>
                  <a:cubicBezTo>
                    <a:pt x="175" y="84"/>
                    <a:pt x="172" y="77"/>
                    <a:pt x="168" y="65"/>
                  </a:cubicBezTo>
                  <a:cubicBezTo>
                    <a:pt x="166" y="59"/>
                    <a:pt x="163" y="50"/>
                    <a:pt x="162" y="48"/>
                  </a:cubicBezTo>
                  <a:cubicBezTo>
                    <a:pt x="158" y="47"/>
                    <a:pt x="129" y="43"/>
                    <a:pt x="127" y="43"/>
                  </a:cubicBezTo>
                  <a:cubicBezTo>
                    <a:pt x="120" y="44"/>
                    <a:pt x="104" y="48"/>
                    <a:pt x="103" y="74"/>
                  </a:cubicBezTo>
                  <a:cubicBezTo>
                    <a:pt x="106" y="76"/>
                    <a:pt x="113" y="82"/>
                    <a:pt x="122" y="91"/>
                  </a:cubicBezTo>
                  <a:cubicBezTo>
                    <a:pt x="127" y="95"/>
                    <a:pt x="132" y="100"/>
                    <a:pt x="135" y="102"/>
                  </a:cubicBezTo>
                  <a:cubicBezTo>
                    <a:pt x="140" y="106"/>
                    <a:pt x="145" y="114"/>
                    <a:pt x="145" y="122"/>
                  </a:cubicBezTo>
                  <a:cubicBezTo>
                    <a:pt x="144" y="125"/>
                    <a:pt x="142" y="130"/>
                    <a:pt x="136" y="134"/>
                  </a:cubicBezTo>
                  <a:lnTo>
                    <a:pt x="135" y="13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0" name="Freeform 90"/>
            <p:cNvSpPr/>
            <p:nvPr/>
          </p:nvSpPr>
          <p:spPr bwMode="auto">
            <a:xfrm>
              <a:off x="2351088" y="4019550"/>
              <a:ext cx="176213" cy="341313"/>
            </a:xfrm>
            <a:custGeom>
              <a:avLst/>
              <a:gdLst>
                <a:gd name="T0" fmla="*/ 1 w 32"/>
                <a:gd name="T1" fmla="*/ 62 h 62"/>
                <a:gd name="T2" fmla="*/ 0 w 32"/>
                <a:gd name="T3" fmla="*/ 58 h 62"/>
                <a:gd name="T4" fmla="*/ 10 w 32"/>
                <a:gd name="T5" fmla="*/ 52 h 62"/>
                <a:gd name="T6" fmla="*/ 18 w 32"/>
                <a:gd name="T7" fmla="*/ 38 h 62"/>
                <a:gd name="T8" fmla="*/ 26 w 32"/>
                <a:gd name="T9" fmla="*/ 24 h 62"/>
                <a:gd name="T10" fmla="*/ 18 w 32"/>
                <a:gd name="T11" fmla="*/ 5 h 62"/>
                <a:gd name="T12" fmla="*/ 17 w 32"/>
                <a:gd name="T13" fmla="*/ 3 h 62"/>
                <a:gd name="T14" fmla="*/ 22 w 32"/>
                <a:gd name="T15" fmla="*/ 0 h 62"/>
                <a:gd name="T16" fmla="*/ 23 w 32"/>
                <a:gd name="T17" fmla="*/ 3 h 62"/>
                <a:gd name="T18" fmla="*/ 30 w 32"/>
                <a:gd name="T19" fmla="*/ 26 h 62"/>
                <a:gd name="T20" fmla="*/ 22 w 32"/>
                <a:gd name="T21" fmla="*/ 41 h 62"/>
                <a:gd name="T22" fmla="*/ 14 w 32"/>
                <a:gd name="T23" fmla="*/ 56 h 62"/>
                <a:gd name="T24" fmla="*/ 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1" y="62"/>
                  </a:moveTo>
                  <a:cubicBezTo>
                    <a:pt x="0" y="58"/>
                    <a:pt x="0" y="58"/>
                    <a:pt x="0" y="58"/>
                  </a:cubicBezTo>
                  <a:cubicBezTo>
                    <a:pt x="2" y="57"/>
                    <a:pt x="9" y="53"/>
                    <a:pt x="10" y="52"/>
                  </a:cubicBezTo>
                  <a:cubicBezTo>
                    <a:pt x="11" y="52"/>
                    <a:pt x="15" y="44"/>
                    <a:pt x="18" y="38"/>
                  </a:cubicBezTo>
                  <a:cubicBezTo>
                    <a:pt x="21" y="32"/>
                    <a:pt x="24" y="26"/>
                    <a:pt x="26" y="24"/>
                  </a:cubicBezTo>
                  <a:cubicBezTo>
                    <a:pt x="26" y="22"/>
                    <a:pt x="20" y="9"/>
                    <a:pt x="18" y="5"/>
                  </a:cubicBezTo>
                  <a:cubicBezTo>
                    <a:pt x="17" y="3"/>
                    <a:pt x="17" y="3"/>
                    <a:pt x="17" y="3"/>
                  </a:cubicBezTo>
                  <a:cubicBezTo>
                    <a:pt x="22" y="0"/>
                    <a:pt x="22" y="0"/>
                    <a:pt x="22" y="0"/>
                  </a:cubicBezTo>
                  <a:cubicBezTo>
                    <a:pt x="23" y="3"/>
                    <a:pt x="23" y="3"/>
                    <a:pt x="23" y="3"/>
                  </a:cubicBezTo>
                  <a:cubicBezTo>
                    <a:pt x="29" y="16"/>
                    <a:pt x="32" y="23"/>
                    <a:pt x="30" y="26"/>
                  </a:cubicBezTo>
                  <a:cubicBezTo>
                    <a:pt x="28" y="29"/>
                    <a:pt x="25" y="35"/>
                    <a:pt x="22" y="41"/>
                  </a:cubicBezTo>
                  <a:cubicBezTo>
                    <a:pt x="16" y="52"/>
                    <a:pt x="15" y="55"/>
                    <a:pt x="14" y="56"/>
                  </a:cubicBezTo>
                  <a:cubicBezTo>
                    <a:pt x="12" y="58"/>
                    <a:pt x="4" y="62"/>
                    <a:pt x="1" y="6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1" name="Freeform 91"/>
            <p:cNvSpPr/>
            <p:nvPr/>
          </p:nvSpPr>
          <p:spPr bwMode="auto">
            <a:xfrm>
              <a:off x="2268538" y="4013200"/>
              <a:ext cx="115888" cy="280988"/>
            </a:xfrm>
            <a:custGeom>
              <a:avLst/>
              <a:gdLst>
                <a:gd name="T0" fmla="*/ 2 w 21"/>
                <a:gd name="T1" fmla="*/ 51 h 51"/>
                <a:gd name="T2" fmla="*/ 0 w 21"/>
                <a:gd name="T3" fmla="*/ 47 h 51"/>
                <a:gd name="T4" fmla="*/ 3 w 21"/>
                <a:gd name="T5" fmla="*/ 45 h 51"/>
                <a:gd name="T6" fmla="*/ 8 w 21"/>
                <a:gd name="T7" fmla="*/ 43 h 51"/>
                <a:gd name="T8" fmla="*/ 9 w 21"/>
                <a:gd name="T9" fmla="*/ 40 h 51"/>
                <a:gd name="T10" fmla="*/ 15 w 21"/>
                <a:gd name="T11" fmla="*/ 24 h 51"/>
                <a:gd name="T12" fmla="*/ 5 w 21"/>
                <a:gd name="T13" fmla="*/ 3 h 51"/>
                <a:gd name="T14" fmla="*/ 4 w 21"/>
                <a:gd name="T15" fmla="*/ 2 h 51"/>
                <a:gd name="T16" fmla="*/ 8 w 21"/>
                <a:gd name="T17" fmla="*/ 0 h 51"/>
                <a:gd name="T18" fmla="*/ 9 w 21"/>
                <a:gd name="T19" fmla="*/ 1 h 51"/>
                <a:gd name="T20" fmla="*/ 20 w 21"/>
                <a:gd name="T21" fmla="*/ 23 h 51"/>
                <a:gd name="T22" fmla="*/ 21 w 21"/>
                <a:gd name="T23" fmla="*/ 24 h 51"/>
                <a:gd name="T24" fmla="*/ 20 w 21"/>
                <a:gd name="T25" fmla="*/ 25 h 51"/>
                <a:gd name="T26" fmla="*/ 13 w 21"/>
                <a:gd name="T27" fmla="*/ 43 h 51"/>
                <a:gd name="T28" fmla="*/ 12 w 21"/>
                <a:gd name="T29" fmla="*/ 46 h 51"/>
                <a:gd name="T30" fmla="*/ 12 w 21"/>
                <a:gd name="T31" fmla="*/ 47 h 51"/>
                <a:gd name="T32" fmla="*/ 11 w 21"/>
                <a:gd name="T33" fmla="*/ 47 h 51"/>
                <a:gd name="T34" fmla="*/ 5 w 21"/>
                <a:gd name="T35" fmla="*/ 50 h 51"/>
                <a:gd name="T36" fmla="*/ 2 w 21"/>
                <a:gd name="T3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2" y="51"/>
                  </a:moveTo>
                  <a:cubicBezTo>
                    <a:pt x="0" y="47"/>
                    <a:pt x="0" y="47"/>
                    <a:pt x="0" y="47"/>
                  </a:cubicBezTo>
                  <a:cubicBezTo>
                    <a:pt x="0" y="47"/>
                    <a:pt x="1" y="46"/>
                    <a:pt x="3" y="45"/>
                  </a:cubicBezTo>
                  <a:cubicBezTo>
                    <a:pt x="4" y="45"/>
                    <a:pt x="7" y="44"/>
                    <a:pt x="8" y="43"/>
                  </a:cubicBezTo>
                  <a:cubicBezTo>
                    <a:pt x="8" y="42"/>
                    <a:pt x="9" y="41"/>
                    <a:pt x="9" y="40"/>
                  </a:cubicBezTo>
                  <a:cubicBezTo>
                    <a:pt x="11" y="36"/>
                    <a:pt x="14" y="29"/>
                    <a:pt x="15" y="24"/>
                  </a:cubicBezTo>
                  <a:cubicBezTo>
                    <a:pt x="12" y="17"/>
                    <a:pt x="8" y="11"/>
                    <a:pt x="5" y="3"/>
                  </a:cubicBezTo>
                  <a:cubicBezTo>
                    <a:pt x="4" y="2"/>
                    <a:pt x="4" y="2"/>
                    <a:pt x="4" y="2"/>
                  </a:cubicBezTo>
                  <a:cubicBezTo>
                    <a:pt x="8" y="0"/>
                    <a:pt x="8" y="0"/>
                    <a:pt x="8" y="0"/>
                  </a:cubicBezTo>
                  <a:cubicBezTo>
                    <a:pt x="9" y="1"/>
                    <a:pt x="9" y="1"/>
                    <a:pt x="9" y="1"/>
                  </a:cubicBezTo>
                  <a:cubicBezTo>
                    <a:pt x="13" y="9"/>
                    <a:pt x="17" y="16"/>
                    <a:pt x="20" y="23"/>
                  </a:cubicBezTo>
                  <a:cubicBezTo>
                    <a:pt x="21" y="24"/>
                    <a:pt x="21" y="24"/>
                    <a:pt x="21" y="24"/>
                  </a:cubicBezTo>
                  <a:cubicBezTo>
                    <a:pt x="20" y="25"/>
                    <a:pt x="20" y="25"/>
                    <a:pt x="20" y="25"/>
                  </a:cubicBezTo>
                  <a:cubicBezTo>
                    <a:pt x="19" y="30"/>
                    <a:pt x="16" y="37"/>
                    <a:pt x="13" y="43"/>
                  </a:cubicBezTo>
                  <a:cubicBezTo>
                    <a:pt x="13" y="44"/>
                    <a:pt x="12" y="45"/>
                    <a:pt x="12" y="46"/>
                  </a:cubicBezTo>
                  <a:cubicBezTo>
                    <a:pt x="12" y="47"/>
                    <a:pt x="12" y="47"/>
                    <a:pt x="12" y="47"/>
                  </a:cubicBezTo>
                  <a:cubicBezTo>
                    <a:pt x="11" y="47"/>
                    <a:pt x="11" y="47"/>
                    <a:pt x="11" y="47"/>
                  </a:cubicBezTo>
                  <a:cubicBezTo>
                    <a:pt x="10" y="48"/>
                    <a:pt x="8" y="49"/>
                    <a:pt x="5" y="50"/>
                  </a:cubicBezTo>
                  <a:cubicBezTo>
                    <a:pt x="4" y="51"/>
                    <a:pt x="3" y="51"/>
                    <a:pt x="2" y="5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2" name="Freeform 92"/>
            <p:cNvSpPr/>
            <p:nvPr/>
          </p:nvSpPr>
          <p:spPr bwMode="auto">
            <a:xfrm>
              <a:off x="2185988" y="4064000"/>
              <a:ext cx="87313" cy="114300"/>
            </a:xfrm>
            <a:custGeom>
              <a:avLst/>
              <a:gdLst>
                <a:gd name="T0" fmla="*/ 2 w 16"/>
                <a:gd name="T1" fmla="*/ 21 h 21"/>
                <a:gd name="T2" fmla="*/ 0 w 16"/>
                <a:gd name="T3" fmla="*/ 16 h 21"/>
                <a:gd name="T4" fmla="*/ 3 w 16"/>
                <a:gd name="T5" fmla="*/ 15 h 21"/>
                <a:gd name="T6" fmla="*/ 10 w 16"/>
                <a:gd name="T7" fmla="*/ 13 h 21"/>
                <a:gd name="T8" fmla="*/ 9 w 16"/>
                <a:gd name="T9" fmla="*/ 11 h 21"/>
                <a:gd name="T10" fmla="*/ 6 w 16"/>
                <a:gd name="T11" fmla="*/ 1 h 21"/>
                <a:gd name="T12" fmla="*/ 11 w 16"/>
                <a:gd name="T13" fmla="*/ 0 h 21"/>
                <a:gd name="T14" fmla="*/ 14 w 16"/>
                <a:gd name="T15" fmla="*/ 9 h 21"/>
                <a:gd name="T16" fmla="*/ 15 w 16"/>
                <a:gd name="T17" fmla="*/ 13 h 21"/>
                <a:gd name="T18" fmla="*/ 16 w 16"/>
                <a:gd name="T19" fmla="*/ 15 h 21"/>
                <a:gd name="T20" fmla="*/ 14 w 16"/>
                <a:gd name="T21" fmla="*/ 16 h 21"/>
                <a:gd name="T22" fmla="*/ 5 w 16"/>
                <a:gd name="T23" fmla="*/ 20 h 21"/>
                <a:gd name="T24" fmla="*/ 2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2" y="21"/>
                  </a:moveTo>
                  <a:cubicBezTo>
                    <a:pt x="0" y="16"/>
                    <a:pt x="0" y="16"/>
                    <a:pt x="0" y="16"/>
                  </a:cubicBezTo>
                  <a:cubicBezTo>
                    <a:pt x="1" y="16"/>
                    <a:pt x="2" y="15"/>
                    <a:pt x="3" y="15"/>
                  </a:cubicBezTo>
                  <a:cubicBezTo>
                    <a:pt x="5" y="14"/>
                    <a:pt x="7" y="14"/>
                    <a:pt x="10" y="13"/>
                  </a:cubicBezTo>
                  <a:cubicBezTo>
                    <a:pt x="10" y="12"/>
                    <a:pt x="9" y="12"/>
                    <a:pt x="9" y="11"/>
                  </a:cubicBezTo>
                  <a:cubicBezTo>
                    <a:pt x="8" y="8"/>
                    <a:pt x="7" y="4"/>
                    <a:pt x="6" y="1"/>
                  </a:cubicBezTo>
                  <a:cubicBezTo>
                    <a:pt x="11" y="0"/>
                    <a:pt x="11" y="0"/>
                    <a:pt x="11" y="0"/>
                  </a:cubicBezTo>
                  <a:cubicBezTo>
                    <a:pt x="12" y="3"/>
                    <a:pt x="13" y="6"/>
                    <a:pt x="14" y="9"/>
                  </a:cubicBezTo>
                  <a:cubicBezTo>
                    <a:pt x="14" y="11"/>
                    <a:pt x="15" y="12"/>
                    <a:pt x="15" y="13"/>
                  </a:cubicBezTo>
                  <a:cubicBezTo>
                    <a:pt x="16" y="15"/>
                    <a:pt x="16" y="15"/>
                    <a:pt x="16" y="15"/>
                  </a:cubicBezTo>
                  <a:cubicBezTo>
                    <a:pt x="14" y="16"/>
                    <a:pt x="14" y="16"/>
                    <a:pt x="14" y="16"/>
                  </a:cubicBezTo>
                  <a:cubicBezTo>
                    <a:pt x="9" y="18"/>
                    <a:pt x="7" y="19"/>
                    <a:pt x="5" y="20"/>
                  </a:cubicBezTo>
                  <a:cubicBezTo>
                    <a:pt x="4" y="20"/>
                    <a:pt x="3" y="20"/>
                    <a:pt x="2" y="2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3" name="Freeform 93"/>
            <p:cNvSpPr/>
            <p:nvPr/>
          </p:nvSpPr>
          <p:spPr bwMode="auto">
            <a:xfrm>
              <a:off x="2235201" y="4222750"/>
              <a:ext cx="104775" cy="44450"/>
            </a:xfrm>
            <a:custGeom>
              <a:avLst/>
              <a:gdLst>
                <a:gd name="T0" fmla="*/ 1 w 19"/>
                <a:gd name="T1" fmla="*/ 8 h 8"/>
                <a:gd name="T2" fmla="*/ 0 w 19"/>
                <a:gd name="T3" fmla="*/ 3 h 8"/>
                <a:gd name="T4" fmla="*/ 16 w 19"/>
                <a:gd name="T5" fmla="*/ 0 h 8"/>
                <a:gd name="T6" fmla="*/ 19 w 19"/>
                <a:gd name="T7" fmla="*/ 4 h 8"/>
                <a:gd name="T8" fmla="*/ 1 w 19"/>
                <a:gd name="T9" fmla="*/ 8 h 8"/>
              </a:gdLst>
              <a:ahLst/>
              <a:cxnLst>
                <a:cxn ang="0">
                  <a:pos x="T0" y="T1"/>
                </a:cxn>
                <a:cxn ang="0">
                  <a:pos x="T2" y="T3"/>
                </a:cxn>
                <a:cxn ang="0">
                  <a:pos x="T4" y="T5"/>
                </a:cxn>
                <a:cxn ang="0">
                  <a:pos x="T6" y="T7"/>
                </a:cxn>
                <a:cxn ang="0">
                  <a:pos x="T8" y="T9"/>
                </a:cxn>
              </a:cxnLst>
              <a:rect l="0" t="0" r="r" b="b"/>
              <a:pathLst>
                <a:path w="19" h="8">
                  <a:moveTo>
                    <a:pt x="1" y="8"/>
                  </a:moveTo>
                  <a:cubicBezTo>
                    <a:pt x="0" y="3"/>
                    <a:pt x="0" y="3"/>
                    <a:pt x="0" y="3"/>
                  </a:cubicBezTo>
                  <a:cubicBezTo>
                    <a:pt x="3" y="3"/>
                    <a:pt x="14" y="1"/>
                    <a:pt x="16" y="0"/>
                  </a:cubicBezTo>
                  <a:cubicBezTo>
                    <a:pt x="19" y="4"/>
                    <a:pt x="19" y="4"/>
                    <a:pt x="19" y="4"/>
                  </a:cubicBezTo>
                  <a:cubicBezTo>
                    <a:pt x="15" y="6"/>
                    <a:pt x="2" y="8"/>
                    <a:pt x="1"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4" name="Freeform 94"/>
            <p:cNvSpPr/>
            <p:nvPr/>
          </p:nvSpPr>
          <p:spPr bwMode="auto">
            <a:xfrm>
              <a:off x="1585913" y="3700463"/>
              <a:ext cx="296863" cy="423863"/>
            </a:xfrm>
            <a:custGeom>
              <a:avLst/>
              <a:gdLst>
                <a:gd name="T0" fmla="*/ 12 w 54"/>
                <a:gd name="T1" fmla="*/ 77 h 77"/>
                <a:gd name="T2" fmla="*/ 9 w 54"/>
                <a:gd name="T3" fmla="*/ 76 h 77"/>
                <a:gd name="T4" fmla="*/ 17 w 54"/>
                <a:gd name="T5" fmla="*/ 33 h 77"/>
                <a:gd name="T6" fmla="*/ 49 w 54"/>
                <a:gd name="T7" fmla="*/ 2 h 77"/>
                <a:gd name="T8" fmla="*/ 53 w 54"/>
                <a:gd name="T9" fmla="*/ 13 h 77"/>
                <a:gd name="T10" fmla="*/ 48 w 54"/>
                <a:gd name="T11" fmla="*/ 12 h 77"/>
                <a:gd name="T12" fmla="*/ 47 w 54"/>
                <a:gd name="T13" fmla="*/ 7 h 77"/>
                <a:gd name="T14" fmla="*/ 21 w 54"/>
                <a:gd name="T15" fmla="*/ 35 h 77"/>
                <a:gd name="T16" fmla="*/ 11 w 54"/>
                <a:gd name="T17" fmla="*/ 72 h 77"/>
                <a:gd name="T18" fmla="*/ 22 w 54"/>
                <a:gd name="T19" fmla="*/ 65 h 77"/>
                <a:gd name="T20" fmla="*/ 25 w 54"/>
                <a:gd name="T21" fmla="*/ 68 h 77"/>
                <a:gd name="T22" fmla="*/ 1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12" y="77"/>
                  </a:moveTo>
                  <a:cubicBezTo>
                    <a:pt x="11" y="77"/>
                    <a:pt x="10" y="76"/>
                    <a:pt x="9" y="76"/>
                  </a:cubicBezTo>
                  <a:cubicBezTo>
                    <a:pt x="0" y="71"/>
                    <a:pt x="8" y="50"/>
                    <a:pt x="17" y="33"/>
                  </a:cubicBezTo>
                  <a:cubicBezTo>
                    <a:pt x="26" y="16"/>
                    <a:pt x="39" y="0"/>
                    <a:pt x="49" y="2"/>
                  </a:cubicBezTo>
                  <a:cubicBezTo>
                    <a:pt x="51" y="3"/>
                    <a:pt x="54" y="6"/>
                    <a:pt x="53" y="13"/>
                  </a:cubicBezTo>
                  <a:cubicBezTo>
                    <a:pt x="48" y="12"/>
                    <a:pt x="48" y="12"/>
                    <a:pt x="48" y="12"/>
                  </a:cubicBezTo>
                  <a:cubicBezTo>
                    <a:pt x="48" y="9"/>
                    <a:pt x="48" y="7"/>
                    <a:pt x="47" y="7"/>
                  </a:cubicBezTo>
                  <a:cubicBezTo>
                    <a:pt x="43" y="6"/>
                    <a:pt x="32" y="15"/>
                    <a:pt x="21" y="35"/>
                  </a:cubicBezTo>
                  <a:cubicBezTo>
                    <a:pt x="10" y="57"/>
                    <a:pt x="8" y="70"/>
                    <a:pt x="11" y="72"/>
                  </a:cubicBezTo>
                  <a:cubicBezTo>
                    <a:pt x="12" y="72"/>
                    <a:pt x="16" y="71"/>
                    <a:pt x="22" y="65"/>
                  </a:cubicBezTo>
                  <a:cubicBezTo>
                    <a:pt x="25" y="68"/>
                    <a:pt x="25" y="68"/>
                    <a:pt x="25" y="68"/>
                  </a:cubicBezTo>
                  <a:cubicBezTo>
                    <a:pt x="20" y="74"/>
                    <a:pt x="15" y="77"/>
                    <a:pt x="12" y="7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5" name="Freeform 95"/>
            <p:cNvSpPr/>
            <p:nvPr/>
          </p:nvSpPr>
          <p:spPr bwMode="auto">
            <a:xfrm>
              <a:off x="1465263" y="3622675"/>
              <a:ext cx="334963" cy="501650"/>
            </a:xfrm>
            <a:custGeom>
              <a:avLst/>
              <a:gdLst>
                <a:gd name="T0" fmla="*/ 12 w 61"/>
                <a:gd name="T1" fmla="*/ 91 h 91"/>
                <a:gd name="T2" fmla="*/ 9 w 61"/>
                <a:gd name="T3" fmla="*/ 90 h 91"/>
                <a:gd name="T4" fmla="*/ 22 w 61"/>
                <a:gd name="T5" fmla="*/ 40 h 91"/>
                <a:gd name="T6" fmla="*/ 41 w 61"/>
                <a:gd name="T7" fmla="*/ 11 h 91"/>
                <a:gd name="T8" fmla="*/ 58 w 61"/>
                <a:gd name="T9" fmla="*/ 2 h 91"/>
                <a:gd name="T10" fmla="*/ 61 w 61"/>
                <a:gd name="T11" fmla="*/ 12 h 91"/>
                <a:gd name="T12" fmla="*/ 56 w 61"/>
                <a:gd name="T13" fmla="*/ 12 h 91"/>
                <a:gd name="T14" fmla="*/ 55 w 61"/>
                <a:gd name="T15" fmla="*/ 7 h 91"/>
                <a:gd name="T16" fmla="*/ 45 w 61"/>
                <a:gd name="T17" fmla="*/ 14 h 91"/>
                <a:gd name="T18" fmla="*/ 26 w 61"/>
                <a:gd name="T19" fmla="*/ 42 h 91"/>
                <a:gd name="T20" fmla="*/ 12 w 61"/>
                <a:gd name="T21" fmla="*/ 86 h 91"/>
                <a:gd name="T22" fmla="*/ 21 w 61"/>
                <a:gd name="T23" fmla="*/ 79 h 91"/>
                <a:gd name="T24" fmla="*/ 25 w 61"/>
                <a:gd name="T25" fmla="*/ 82 h 91"/>
                <a:gd name="T26" fmla="*/ 12 w 61"/>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1">
                  <a:moveTo>
                    <a:pt x="12" y="91"/>
                  </a:moveTo>
                  <a:cubicBezTo>
                    <a:pt x="11" y="91"/>
                    <a:pt x="10" y="90"/>
                    <a:pt x="9" y="90"/>
                  </a:cubicBezTo>
                  <a:cubicBezTo>
                    <a:pt x="0" y="85"/>
                    <a:pt x="13" y="55"/>
                    <a:pt x="22" y="40"/>
                  </a:cubicBezTo>
                  <a:cubicBezTo>
                    <a:pt x="28" y="28"/>
                    <a:pt x="35" y="18"/>
                    <a:pt x="41" y="11"/>
                  </a:cubicBezTo>
                  <a:cubicBezTo>
                    <a:pt x="48" y="3"/>
                    <a:pt x="54" y="0"/>
                    <a:pt x="58" y="2"/>
                  </a:cubicBezTo>
                  <a:cubicBezTo>
                    <a:pt x="60" y="4"/>
                    <a:pt x="61" y="7"/>
                    <a:pt x="61" y="12"/>
                  </a:cubicBezTo>
                  <a:cubicBezTo>
                    <a:pt x="56" y="12"/>
                    <a:pt x="56" y="12"/>
                    <a:pt x="56" y="12"/>
                  </a:cubicBezTo>
                  <a:cubicBezTo>
                    <a:pt x="56" y="8"/>
                    <a:pt x="56" y="7"/>
                    <a:pt x="55" y="7"/>
                  </a:cubicBezTo>
                  <a:cubicBezTo>
                    <a:pt x="55" y="6"/>
                    <a:pt x="52" y="7"/>
                    <a:pt x="45" y="14"/>
                  </a:cubicBezTo>
                  <a:cubicBezTo>
                    <a:pt x="39" y="21"/>
                    <a:pt x="32" y="31"/>
                    <a:pt x="26" y="42"/>
                  </a:cubicBezTo>
                  <a:cubicBezTo>
                    <a:pt x="11" y="68"/>
                    <a:pt x="9" y="84"/>
                    <a:pt x="12" y="86"/>
                  </a:cubicBezTo>
                  <a:cubicBezTo>
                    <a:pt x="12" y="86"/>
                    <a:pt x="15" y="86"/>
                    <a:pt x="21" y="79"/>
                  </a:cubicBezTo>
                  <a:cubicBezTo>
                    <a:pt x="25" y="82"/>
                    <a:pt x="25" y="82"/>
                    <a:pt x="25" y="82"/>
                  </a:cubicBezTo>
                  <a:cubicBezTo>
                    <a:pt x="20" y="88"/>
                    <a:pt x="15" y="91"/>
                    <a:pt x="12"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6" name="Freeform 96"/>
            <p:cNvSpPr/>
            <p:nvPr/>
          </p:nvSpPr>
          <p:spPr bwMode="auto">
            <a:xfrm>
              <a:off x="1728788" y="3651250"/>
              <a:ext cx="127000" cy="87313"/>
            </a:xfrm>
            <a:custGeom>
              <a:avLst/>
              <a:gdLst>
                <a:gd name="T0" fmla="*/ 73 w 80"/>
                <a:gd name="T1" fmla="*/ 55 h 55"/>
                <a:gd name="T2" fmla="*/ 0 w 80"/>
                <a:gd name="T3" fmla="*/ 17 h 55"/>
                <a:gd name="T4" fmla="*/ 7 w 80"/>
                <a:gd name="T5" fmla="*/ 0 h 55"/>
                <a:gd name="T6" fmla="*/ 80 w 80"/>
                <a:gd name="T7" fmla="*/ 41 h 55"/>
                <a:gd name="T8" fmla="*/ 73 w 80"/>
                <a:gd name="T9" fmla="*/ 55 h 55"/>
              </a:gdLst>
              <a:ahLst/>
              <a:cxnLst>
                <a:cxn ang="0">
                  <a:pos x="T0" y="T1"/>
                </a:cxn>
                <a:cxn ang="0">
                  <a:pos x="T2" y="T3"/>
                </a:cxn>
                <a:cxn ang="0">
                  <a:pos x="T4" y="T5"/>
                </a:cxn>
                <a:cxn ang="0">
                  <a:pos x="T6" y="T7"/>
                </a:cxn>
                <a:cxn ang="0">
                  <a:pos x="T8" y="T9"/>
                </a:cxn>
              </a:cxnLst>
              <a:rect l="0" t="0" r="r" b="b"/>
              <a:pathLst>
                <a:path w="80" h="55">
                  <a:moveTo>
                    <a:pt x="73" y="55"/>
                  </a:moveTo>
                  <a:lnTo>
                    <a:pt x="0" y="17"/>
                  </a:lnTo>
                  <a:lnTo>
                    <a:pt x="7" y="0"/>
                  </a:lnTo>
                  <a:lnTo>
                    <a:pt x="80" y="41"/>
                  </a:lnTo>
                  <a:lnTo>
                    <a:pt x="73" y="55"/>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7" name="Freeform 97"/>
            <p:cNvSpPr/>
            <p:nvPr/>
          </p:nvSpPr>
          <p:spPr bwMode="auto">
            <a:xfrm>
              <a:off x="1514476" y="4024313"/>
              <a:ext cx="131763" cy="93663"/>
            </a:xfrm>
            <a:custGeom>
              <a:avLst/>
              <a:gdLst>
                <a:gd name="T0" fmla="*/ 76 w 83"/>
                <a:gd name="T1" fmla="*/ 59 h 59"/>
                <a:gd name="T2" fmla="*/ 0 w 83"/>
                <a:gd name="T3" fmla="*/ 14 h 59"/>
                <a:gd name="T4" fmla="*/ 7 w 83"/>
                <a:gd name="T5" fmla="*/ 0 h 59"/>
                <a:gd name="T6" fmla="*/ 83 w 83"/>
                <a:gd name="T7" fmla="*/ 45 h 59"/>
                <a:gd name="T8" fmla="*/ 76 w 83"/>
                <a:gd name="T9" fmla="*/ 59 h 59"/>
              </a:gdLst>
              <a:ahLst/>
              <a:cxnLst>
                <a:cxn ang="0">
                  <a:pos x="T0" y="T1"/>
                </a:cxn>
                <a:cxn ang="0">
                  <a:pos x="T2" y="T3"/>
                </a:cxn>
                <a:cxn ang="0">
                  <a:pos x="T4" y="T5"/>
                </a:cxn>
                <a:cxn ang="0">
                  <a:pos x="T6" y="T7"/>
                </a:cxn>
                <a:cxn ang="0">
                  <a:pos x="T8" y="T9"/>
                </a:cxn>
              </a:cxnLst>
              <a:rect l="0" t="0" r="r" b="b"/>
              <a:pathLst>
                <a:path w="83" h="59">
                  <a:moveTo>
                    <a:pt x="76" y="59"/>
                  </a:moveTo>
                  <a:lnTo>
                    <a:pt x="0" y="14"/>
                  </a:lnTo>
                  <a:lnTo>
                    <a:pt x="7" y="0"/>
                  </a:lnTo>
                  <a:lnTo>
                    <a:pt x="83" y="45"/>
                  </a:lnTo>
                  <a:lnTo>
                    <a:pt x="76" y="5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8" name="Freeform 98"/>
            <p:cNvSpPr/>
            <p:nvPr/>
          </p:nvSpPr>
          <p:spPr bwMode="auto">
            <a:xfrm>
              <a:off x="1547813" y="3517900"/>
              <a:ext cx="230188" cy="138113"/>
            </a:xfrm>
            <a:custGeom>
              <a:avLst/>
              <a:gdLst>
                <a:gd name="T0" fmla="*/ 135 w 145"/>
                <a:gd name="T1" fmla="*/ 87 h 87"/>
                <a:gd name="T2" fmla="*/ 0 w 145"/>
                <a:gd name="T3" fmla="*/ 14 h 87"/>
                <a:gd name="T4" fmla="*/ 7 w 145"/>
                <a:gd name="T5" fmla="*/ 0 h 87"/>
                <a:gd name="T6" fmla="*/ 145 w 145"/>
                <a:gd name="T7" fmla="*/ 73 h 87"/>
                <a:gd name="T8" fmla="*/ 135 w 145"/>
                <a:gd name="T9" fmla="*/ 87 h 87"/>
              </a:gdLst>
              <a:ahLst/>
              <a:cxnLst>
                <a:cxn ang="0">
                  <a:pos x="T0" y="T1"/>
                </a:cxn>
                <a:cxn ang="0">
                  <a:pos x="T2" y="T3"/>
                </a:cxn>
                <a:cxn ang="0">
                  <a:pos x="T4" y="T5"/>
                </a:cxn>
                <a:cxn ang="0">
                  <a:pos x="T6" y="T7"/>
                </a:cxn>
                <a:cxn ang="0">
                  <a:pos x="T8" y="T9"/>
                </a:cxn>
              </a:cxnLst>
              <a:rect l="0" t="0" r="r" b="b"/>
              <a:pathLst>
                <a:path w="145" h="87">
                  <a:moveTo>
                    <a:pt x="135" y="87"/>
                  </a:moveTo>
                  <a:lnTo>
                    <a:pt x="0" y="14"/>
                  </a:lnTo>
                  <a:lnTo>
                    <a:pt x="7" y="0"/>
                  </a:lnTo>
                  <a:lnTo>
                    <a:pt x="145" y="73"/>
                  </a:lnTo>
                  <a:lnTo>
                    <a:pt x="135" y="87"/>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9" name="Freeform 99"/>
            <p:cNvSpPr/>
            <p:nvPr/>
          </p:nvSpPr>
          <p:spPr bwMode="auto">
            <a:xfrm>
              <a:off x="1306513" y="3981450"/>
              <a:ext cx="225425" cy="142875"/>
            </a:xfrm>
            <a:custGeom>
              <a:avLst/>
              <a:gdLst>
                <a:gd name="T0" fmla="*/ 135 w 142"/>
                <a:gd name="T1" fmla="*/ 90 h 90"/>
                <a:gd name="T2" fmla="*/ 0 w 142"/>
                <a:gd name="T3" fmla="*/ 17 h 90"/>
                <a:gd name="T4" fmla="*/ 7 w 142"/>
                <a:gd name="T5" fmla="*/ 0 h 90"/>
                <a:gd name="T6" fmla="*/ 142 w 142"/>
                <a:gd name="T7" fmla="*/ 72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7"/>
                  </a:lnTo>
                  <a:lnTo>
                    <a:pt x="7" y="0"/>
                  </a:lnTo>
                  <a:lnTo>
                    <a:pt x="142" y="72"/>
                  </a:lnTo>
                  <a:lnTo>
                    <a:pt x="135" y="9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0" name="Freeform 100"/>
            <p:cNvSpPr>
              <a:spLocks noEditPoints="1"/>
            </p:cNvSpPr>
            <p:nvPr/>
          </p:nvSpPr>
          <p:spPr bwMode="auto">
            <a:xfrm>
              <a:off x="1558926" y="3952875"/>
              <a:ext cx="60325" cy="77788"/>
            </a:xfrm>
            <a:custGeom>
              <a:avLst/>
              <a:gdLst>
                <a:gd name="T0" fmla="*/ 5 w 11"/>
                <a:gd name="T1" fmla="*/ 14 h 14"/>
                <a:gd name="T2" fmla="*/ 5 w 11"/>
                <a:gd name="T3" fmla="*/ 14 h 14"/>
                <a:gd name="T4" fmla="*/ 2 w 11"/>
                <a:gd name="T5" fmla="*/ 12 h 14"/>
                <a:gd name="T6" fmla="*/ 0 w 11"/>
                <a:gd name="T7" fmla="*/ 6 h 14"/>
                <a:gd name="T8" fmla="*/ 6 w 11"/>
                <a:gd name="T9" fmla="*/ 0 h 14"/>
                <a:gd name="T10" fmla="*/ 7 w 11"/>
                <a:gd name="T11" fmla="*/ 0 h 14"/>
                <a:gd name="T12" fmla="*/ 11 w 11"/>
                <a:gd name="T13" fmla="*/ 3 h 14"/>
                <a:gd name="T14" fmla="*/ 11 w 11"/>
                <a:gd name="T15" fmla="*/ 8 h 14"/>
                <a:gd name="T16" fmla="*/ 5 w 11"/>
                <a:gd name="T17" fmla="*/ 14 h 14"/>
                <a:gd name="T18" fmla="*/ 6 w 11"/>
                <a:gd name="T19" fmla="*/ 5 h 14"/>
                <a:gd name="T20" fmla="*/ 5 w 11"/>
                <a:gd name="T21" fmla="*/ 7 h 14"/>
                <a:gd name="T22" fmla="*/ 5 w 11"/>
                <a:gd name="T23" fmla="*/ 9 h 14"/>
                <a:gd name="T24" fmla="*/ 6 w 11"/>
                <a:gd name="T25" fmla="*/ 7 h 14"/>
                <a:gd name="T26" fmla="*/ 6 w 11"/>
                <a:gd name="T2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5" y="14"/>
                  </a:moveTo>
                  <a:cubicBezTo>
                    <a:pt x="5" y="14"/>
                    <a:pt x="5" y="14"/>
                    <a:pt x="5" y="14"/>
                  </a:cubicBezTo>
                  <a:cubicBezTo>
                    <a:pt x="3" y="14"/>
                    <a:pt x="2" y="13"/>
                    <a:pt x="2" y="12"/>
                  </a:cubicBezTo>
                  <a:cubicBezTo>
                    <a:pt x="0" y="10"/>
                    <a:pt x="0" y="8"/>
                    <a:pt x="0" y="6"/>
                  </a:cubicBezTo>
                  <a:cubicBezTo>
                    <a:pt x="1" y="3"/>
                    <a:pt x="3" y="0"/>
                    <a:pt x="6" y="0"/>
                  </a:cubicBezTo>
                  <a:cubicBezTo>
                    <a:pt x="7" y="0"/>
                    <a:pt x="7" y="0"/>
                    <a:pt x="7" y="0"/>
                  </a:cubicBezTo>
                  <a:cubicBezTo>
                    <a:pt x="9" y="0"/>
                    <a:pt x="10" y="1"/>
                    <a:pt x="11" y="3"/>
                  </a:cubicBezTo>
                  <a:cubicBezTo>
                    <a:pt x="11" y="5"/>
                    <a:pt x="11" y="6"/>
                    <a:pt x="11" y="8"/>
                  </a:cubicBezTo>
                  <a:cubicBezTo>
                    <a:pt x="10" y="11"/>
                    <a:pt x="8" y="14"/>
                    <a:pt x="5" y="14"/>
                  </a:cubicBezTo>
                  <a:close/>
                  <a:moveTo>
                    <a:pt x="6" y="5"/>
                  </a:moveTo>
                  <a:cubicBezTo>
                    <a:pt x="6" y="5"/>
                    <a:pt x="5" y="6"/>
                    <a:pt x="5" y="7"/>
                  </a:cubicBezTo>
                  <a:cubicBezTo>
                    <a:pt x="5" y="8"/>
                    <a:pt x="5" y="9"/>
                    <a:pt x="5" y="9"/>
                  </a:cubicBezTo>
                  <a:cubicBezTo>
                    <a:pt x="6" y="9"/>
                    <a:pt x="6" y="8"/>
                    <a:pt x="6" y="7"/>
                  </a:cubicBezTo>
                  <a:cubicBezTo>
                    <a:pt x="6" y="6"/>
                    <a:pt x="6" y="6"/>
                    <a:pt x="6"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1" name="Freeform 101"/>
            <p:cNvSpPr/>
            <p:nvPr/>
          </p:nvSpPr>
          <p:spPr bwMode="auto">
            <a:xfrm>
              <a:off x="1641476" y="5264150"/>
              <a:ext cx="241300" cy="566738"/>
            </a:xfrm>
            <a:custGeom>
              <a:avLst/>
              <a:gdLst>
                <a:gd name="T0" fmla="*/ 4 w 44"/>
                <a:gd name="T1" fmla="*/ 103 h 103"/>
                <a:gd name="T2" fmla="*/ 0 w 44"/>
                <a:gd name="T3" fmla="*/ 99 h 103"/>
                <a:gd name="T4" fmla="*/ 11 w 44"/>
                <a:gd name="T5" fmla="*/ 79 h 103"/>
                <a:gd name="T6" fmla="*/ 14 w 44"/>
                <a:gd name="T7" fmla="*/ 43 h 103"/>
                <a:gd name="T8" fmla="*/ 15 w 44"/>
                <a:gd name="T9" fmla="*/ 35 h 103"/>
                <a:gd name="T10" fmla="*/ 21 w 44"/>
                <a:gd name="T11" fmla="*/ 13 h 103"/>
                <a:gd name="T12" fmla="*/ 38 w 44"/>
                <a:gd name="T13" fmla="*/ 2 h 103"/>
                <a:gd name="T14" fmla="*/ 41 w 44"/>
                <a:gd name="T15" fmla="*/ 0 h 103"/>
                <a:gd name="T16" fmla="*/ 44 w 44"/>
                <a:gd name="T17" fmla="*/ 4 h 103"/>
                <a:gd name="T18" fmla="*/ 40 w 44"/>
                <a:gd name="T19" fmla="*/ 6 h 103"/>
                <a:gd name="T20" fmla="*/ 25 w 44"/>
                <a:gd name="T21" fmla="*/ 16 h 103"/>
                <a:gd name="T22" fmla="*/ 19 w 44"/>
                <a:gd name="T23" fmla="*/ 35 h 103"/>
                <a:gd name="T24" fmla="*/ 19 w 44"/>
                <a:gd name="T25" fmla="*/ 43 h 103"/>
                <a:gd name="T26" fmla="*/ 16 w 44"/>
                <a:gd name="T27" fmla="*/ 79 h 103"/>
                <a:gd name="T28" fmla="*/ 4 w 4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3">
                  <a:moveTo>
                    <a:pt x="4" y="103"/>
                  </a:moveTo>
                  <a:cubicBezTo>
                    <a:pt x="0" y="99"/>
                    <a:pt x="0" y="99"/>
                    <a:pt x="0" y="99"/>
                  </a:cubicBezTo>
                  <a:cubicBezTo>
                    <a:pt x="6" y="92"/>
                    <a:pt x="10" y="87"/>
                    <a:pt x="11" y="79"/>
                  </a:cubicBezTo>
                  <a:cubicBezTo>
                    <a:pt x="12" y="69"/>
                    <a:pt x="13" y="55"/>
                    <a:pt x="14" y="43"/>
                  </a:cubicBezTo>
                  <a:cubicBezTo>
                    <a:pt x="15" y="35"/>
                    <a:pt x="15" y="35"/>
                    <a:pt x="15" y="35"/>
                  </a:cubicBezTo>
                  <a:cubicBezTo>
                    <a:pt x="15" y="28"/>
                    <a:pt x="16" y="20"/>
                    <a:pt x="21" y="13"/>
                  </a:cubicBezTo>
                  <a:cubicBezTo>
                    <a:pt x="24" y="8"/>
                    <a:pt x="32" y="4"/>
                    <a:pt x="38" y="2"/>
                  </a:cubicBezTo>
                  <a:cubicBezTo>
                    <a:pt x="39" y="1"/>
                    <a:pt x="40" y="1"/>
                    <a:pt x="41" y="0"/>
                  </a:cubicBezTo>
                  <a:cubicBezTo>
                    <a:pt x="44" y="4"/>
                    <a:pt x="44" y="4"/>
                    <a:pt x="44" y="4"/>
                  </a:cubicBezTo>
                  <a:cubicBezTo>
                    <a:pt x="43" y="5"/>
                    <a:pt x="41" y="6"/>
                    <a:pt x="40" y="6"/>
                  </a:cubicBezTo>
                  <a:cubicBezTo>
                    <a:pt x="35" y="9"/>
                    <a:pt x="28" y="12"/>
                    <a:pt x="25" y="16"/>
                  </a:cubicBezTo>
                  <a:cubicBezTo>
                    <a:pt x="21" y="21"/>
                    <a:pt x="20" y="29"/>
                    <a:pt x="19" y="35"/>
                  </a:cubicBezTo>
                  <a:cubicBezTo>
                    <a:pt x="19" y="43"/>
                    <a:pt x="19" y="43"/>
                    <a:pt x="19" y="43"/>
                  </a:cubicBezTo>
                  <a:cubicBezTo>
                    <a:pt x="18" y="55"/>
                    <a:pt x="17" y="70"/>
                    <a:pt x="16" y="79"/>
                  </a:cubicBezTo>
                  <a:cubicBezTo>
                    <a:pt x="15" y="88"/>
                    <a:pt x="10" y="95"/>
                    <a:pt x="4" y="10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2" name="Freeform 102"/>
            <p:cNvSpPr/>
            <p:nvPr/>
          </p:nvSpPr>
          <p:spPr bwMode="auto">
            <a:xfrm>
              <a:off x="1822451" y="5021263"/>
              <a:ext cx="725488" cy="1035050"/>
            </a:xfrm>
            <a:custGeom>
              <a:avLst/>
              <a:gdLst>
                <a:gd name="T0" fmla="*/ 13 w 132"/>
                <a:gd name="T1" fmla="*/ 188 h 188"/>
                <a:gd name="T2" fmla="*/ 9 w 132"/>
                <a:gd name="T3" fmla="*/ 185 h 188"/>
                <a:gd name="T4" fmla="*/ 32 w 132"/>
                <a:gd name="T5" fmla="*/ 163 h 188"/>
                <a:gd name="T6" fmla="*/ 41 w 132"/>
                <a:gd name="T7" fmla="*/ 157 h 188"/>
                <a:gd name="T8" fmla="*/ 67 w 132"/>
                <a:gd name="T9" fmla="*/ 139 h 188"/>
                <a:gd name="T10" fmla="*/ 127 w 132"/>
                <a:gd name="T11" fmla="*/ 78 h 188"/>
                <a:gd name="T12" fmla="*/ 121 w 132"/>
                <a:gd name="T13" fmla="*/ 71 h 188"/>
                <a:gd name="T14" fmla="*/ 104 w 132"/>
                <a:gd name="T15" fmla="*/ 75 h 188"/>
                <a:gd name="T16" fmla="*/ 90 w 132"/>
                <a:gd name="T17" fmla="*/ 85 h 188"/>
                <a:gd name="T18" fmla="*/ 68 w 132"/>
                <a:gd name="T19" fmla="*/ 100 h 188"/>
                <a:gd name="T20" fmla="*/ 67 w 132"/>
                <a:gd name="T21" fmla="*/ 101 h 188"/>
                <a:gd name="T22" fmla="*/ 66 w 132"/>
                <a:gd name="T23" fmla="*/ 101 h 188"/>
                <a:gd name="T24" fmla="*/ 37 w 132"/>
                <a:gd name="T25" fmla="*/ 65 h 188"/>
                <a:gd name="T26" fmla="*/ 52 w 132"/>
                <a:gd name="T27" fmla="*/ 28 h 188"/>
                <a:gd name="T28" fmla="*/ 73 w 132"/>
                <a:gd name="T29" fmla="*/ 25 h 188"/>
                <a:gd name="T30" fmla="*/ 94 w 132"/>
                <a:gd name="T31" fmla="*/ 23 h 188"/>
                <a:gd name="T32" fmla="*/ 104 w 132"/>
                <a:gd name="T33" fmla="*/ 12 h 188"/>
                <a:gd name="T34" fmla="*/ 105 w 132"/>
                <a:gd name="T35" fmla="*/ 7 h 188"/>
                <a:gd name="T36" fmla="*/ 46 w 132"/>
                <a:gd name="T37" fmla="*/ 8 h 188"/>
                <a:gd name="T38" fmla="*/ 4 w 132"/>
                <a:gd name="T39" fmla="*/ 58 h 188"/>
                <a:gd name="T40" fmla="*/ 0 w 132"/>
                <a:gd name="T41" fmla="*/ 55 h 188"/>
                <a:gd name="T42" fmla="*/ 43 w 132"/>
                <a:gd name="T43" fmla="*/ 4 h 188"/>
                <a:gd name="T44" fmla="*/ 105 w 132"/>
                <a:gd name="T45" fmla="*/ 2 h 188"/>
                <a:gd name="T46" fmla="*/ 109 w 132"/>
                <a:gd name="T47" fmla="*/ 3 h 188"/>
                <a:gd name="T48" fmla="*/ 109 w 132"/>
                <a:gd name="T49" fmla="*/ 14 h 188"/>
                <a:gd name="T50" fmla="*/ 96 w 132"/>
                <a:gd name="T51" fmla="*/ 27 h 188"/>
                <a:gd name="T52" fmla="*/ 73 w 132"/>
                <a:gd name="T53" fmla="*/ 30 h 188"/>
                <a:gd name="T54" fmla="*/ 55 w 132"/>
                <a:gd name="T55" fmla="*/ 32 h 188"/>
                <a:gd name="T56" fmla="*/ 42 w 132"/>
                <a:gd name="T57" fmla="*/ 65 h 188"/>
                <a:gd name="T58" fmla="*/ 66 w 132"/>
                <a:gd name="T59" fmla="*/ 96 h 188"/>
                <a:gd name="T60" fmla="*/ 87 w 132"/>
                <a:gd name="T61" fmla="*/ 81 h 188"/>
                <a:gd name="T62" fmla="*/ 101 w 132"/>
                <a:gd name="T63" fmla="*/ 71 h 188"/>
                <a:gd name="T64" fmla="*/ 123 w 132"/>
                <a:gd name="T65" fmla="*/ 67 h 188"/>
                <a:gd name="T66" fmla="*/ 132 w 132"/>
                <a:gd name="T67" fmla="*/ 78 h 188"/>
                <a:gd name="T68" fmla="*/ 132 w 132"/>
                <a:gd name="T69" fmla="*/ 79 h 188"/>
                <a:gd name="T70" fmla="*/ 132 w 132"/>
                <a:gd name="T71" fmla="*/ 80 h 188"/>
                <a:gd name="T72" fmla="*/ 70 w 132"/>
                <a:gd name="T73" fmla="*/ 143 h 188"/>
                <a:gd name="T74" fmla="*/ 44 w 132"/>
                <a:gd name="T75" fmla="*/ 161 h 188"/>
                <a:gd name="T76" fmla="*/ 35 w 132"/>
                <a:gd name="T77" fmla="*/ 167 h 188"/>
                <a:gd name="T78" fmla="*/ 13 w 132"/>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88">
                  <a:moveTo>
                    <a:pt x="13" y="188"/>
                  </a:moveTo>
                  <a:cubicBezTo>
                    <a:pt x="9" y="185"/>
                    <a:pt x="9" y="185"/>
                    <a:pt x="9" y="185"/>
                  </a:cubicBezTo>
                  <a:cubicBezTo>
                    <a:pt x="10" y="184"/>
                    <a:pt x="25" y="168"/>
                    <a:pt x="32" y="163"/>
                  </a:cubicBezTo>
                  <a:cubicBezTo>
                    <a:pt x="34" y="162"/>
                    <a:pt x="37" y="159"/>
                    <a:pt x="41" y="157"/>
                  </a:cubicBezTo>
                  <a:cubicBezTo>
                    <a:pt x="50" y="151"/>
                    <a:pt x="62" y="143"/>
                    <a:pt x="67" y="139"/>
                  </a:cubicBezTo>
                  <a:cubicBezTo>
                    <a:pt x="77" y="130"/>
                    <a:pt x="122" y="86"/>
                    <a:pt x="127" y="78"/>
                  </a:cubicBezTo>
                  <a:cubicBezTo>
                    <a:pt x="126" y="75"/>
                    <a:pt x="124" y="72"/>
                    <a:pt x="121" y="71"/>
                  </a:cubicBezTo>
                  <a:cubicBezTo>
                    <a:pt x="116" y="69"/>
                    <a:pt x="108" y="72"/>
                    <a:pt x="104" y="75"/>
                  </a:cubicBezTo>
                  <a:cubicBezTo>
                    <a:pt x="101" y="77"/>
                    <a:pt x="96" y="81"/>
                    <a:pt x="90" y="85"/>
                  </a:cubicBezTo>
                  <a:cubicBezTo>
                    <a:pt x="81" y="91"/>
                    <a:pt x="70" y="99"/>
                    <a:pt x="68" y="100"/>
                  </a:cubicBezTo>
                  <a:cubicBezTo>
                    <a:pt x="67" y="101"/>
                    <a:pt x="67" y="101"/>
                    <a:pt x="67" y="101"/>
                  </a:cubicBezTo>
                  <a:cubicBezTo>
                    <a:pt x="66" y="101"/>
                    <a:pt x="66" y="101"/>
                    <a:pt x="66" y="101"/>
                  </a:cubicBezTo>
                  <a:cubicBezTo>
                    <a:pt x="36" y="92"/>
                    <a:pt x="36" y="71"/>
                    <a:pt x="37" y="65"/>
                  </a:cubicBezTo>
                  <a:cubicBezTo>
                    <a:pt x="38" y="63"/>
                    <a:pt x="49" y="31"/>
                    <a:pt x="52" y="28"/>
                  </a:cubicBezTo>
                  <a:cubicBezTo>
                    <a:pt x="53" y="27"/>
                    <a:pt x="54" y="27"/>
                    <a:pt x="73" y="25"/>
                  </a:cubicBezTo>
                  <a:cubicBezTo>
                    <a:pt x="81" y="24"/>
                    <a:pt x="92" y="23"/>
                    <a:pt x="94" y="23"/>
                  </a:cubicBezTo>
                  <a:cubicBezTo>
                    <a:pt x="98" y="22"/>
                    <a:pt x="102" y="17"/>
                    <a:pt x="104" y="12"/>
                  </a:cubicBezTo>
                  <a:cubicBezTo>
                    <a:pt x="105" y="10"/>
                    <a:pt x="105" y="8"/>
                    <a:pt x="105" y="7"/>
                  </a:cubicBezTo>
                  <a:cubicBezTo>
                    <a:pt x="97" y="5"/>
                    <a:pt x="50" y="5"/>
                    <a:pt x="46" y="8"/>
                  </a:cubicBezTo>
                  <a:cubicBezTo>
                    <a:pt x="30" y="23"/>
                    <a:pt x="10" y="50"/>
                    <a:pt x="4" y="58"/>
                  </a:cubicBezTo>
                  <a:cubicBezTo>
                    <a:pt x="0" y="55"/>
                    <a:pt x="0" y="55"/>
                    <a:pt x="0" y="55"/>
                  </a:cubicBezTo>
                  <a:cubicBezTo>
                    <a:pt x="6" y="47"/>
                    <a:pt x="26" y="20"/>
                    <a:pt x="43" y="4"/>
                  </a:cubicBezTo>
                  <a:cubicBezTo>
                    <a:pt x="48" y="0"/>
                    <a:pt x="98" y="1"/>
                    <a:pt x="105" y="2"/>
                  </a:cubicBezTo>
                  <a:cubicBezTo>
                    <a:pt x="107" y="2"/>
                    <a:pt x="108" y="2"/>
                    <a:pt x="109" y="3"/>
                  </a:cubicBezTo>
                  <a:cubicBezTo>
                    <a:pt x="110" y="6"/>
                    <a:pt x="111" y="10"/>
                    <a:pt x="109" y="14"/>
                  </a:cubicBezTo>
                  <a:cubicBezTo>
                    <a:pt x="107" y="19"/>
                    <a:pt x="102" y="26"/>
                    <a:pt x="96" y="27"/>
                  </a:cubicBezTo>
                  <a:cubicBezTo>
                    <a:pt x="93" y="28"/>
                    <a:pt x="85" y="29"/>
                    <a:pt x="73" y="30"/>
                  </a:cubicBezTo>
                  <a:cubicBezTo>
                    <a:pt x="66" y="31"/>
                    <a:pt x="58" y="32"/>
                    <a:pt x="55" y="32"/>
                  </a:cubicBezTo>
                  <a:cubicBezTo>
                    <a:pt x="53" y="36"/>
                    <a:pt x="43" y="63"/>
                    <a:pt x="42" y="65"/>
                  </a:cubicBezTo>
                  <a:cubicBezTo>
                    <a:pt x="41" y="72"/>
                    <a:pt x="41" y="88"/>
                    <a:pt x="66" y="96"/>
                  </a:cubicBezTo>
                  <a:cubicBezTo>
                    <a:pt x="69" y="93"/>
                    <a:pt x="77" y="88"/>
                    <a:pt x="87" y="81"/>
                  </a:cubicBezTo>
                  <a:cubicBezTo>
                    <a:pt x="93" y="77"/>
                    <a:pt x="98" y="73"/>
                    <a:pt x="101" y="71"/>
                  </a:cubicBezTo>
                  <a:cubicBezTo>
                    <a:pt x="107" y="67"/>
                    <a:pt x="116" y="64"/>
                    <a:pt x="123" y="67"/>
                  </a:cubicBezTo>
                  <a:cubicBezTo>
                    <a:pt x="126" y="68"/>
                    <a:pt x="130" y="71"/>
                    <a:pt x="132" y="78"/>
                  </a:cubicBezTo>
                  <a:cubicBezTo>
                    <a:pt x="132" y="79"/>
                    <a:pt x="132" y="79"/>
                    <a:pt x="132" y="79"/>
                  </a:cubicBezTo>
                  <a:cubicBezTo>
                    <a:pt x="132" y="80"/>
                    <a:pt x="132" y="80"/>
                    <a:pt x="132" y="80"/>
                  </a:cubicBezTo>
                  <a:cubicBezTo>
                    <a:pt x="129" y="86"/>
                    <a:pt x="78" y="136"/>
                    <a:pt x="70" y="143"/>
                  </a:cubicBezTo>
                  <a:cubicBezTo>
                    <a:pt x="65" y="147"/>
                    <a:pt x="53" y="155"/>
                    <a:pt x="44" y="161"/>
                  </a:cubicBezTo>
                  <a:cubicBezTo>
                    <a:pt x="40" y="164"/>
                    <a:pt x="37" y="166"/>
                    <a:pt x="35" y="167"/>
                  </a:cubicBezTo>
                  <a:cubicBezTo>
                    <a:pt x="28" y="172"/>
                    <a:pt x="14" y="187"/>
                    <a:pt x="13" y="18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3" name="Freeform 103"/>
            <p:cNvSpPr/>
            <p:nvPr/>
          </p:nvSpPr>
          <p:spPr bwMode="auto">
            <a:xfrm>
              <a:off x="2081213" y="5213350"/>
              <a:ext cx="307975" cy="220663"/>
            </a:xfrm>
            <a:custGeom>
              <a:avLst/>
              <a:gdLst>
                <a:gd name="T0" fmla="*/ 56 w 56"/>
                <a:gd name="T1" fmla="*/ 40 h 40"/>
                <a:gd name="T2" fmla="*/ 51 w 56"/>
                <a:gd name="T3" fmla="*/ 39 h 40"/>
                <a:gd name="T4" fmla="*/ 48 w 56"/>
                <a:gd name="T5" fmla="*/ 28 h 40"/>
                <a:gd name="T6" fmla="*/ 36 w 56"/>
                <a:gd name="T7" fmla="*/ 18 h 40"/>
                <a:gd name="T8" fmla="*/ 24 w 56"/>
                <a:gd name="T9" fmla="*/ 7 h 40"/>
                <a:gd name="T10" fmla="*/ 4 w 56"/>
                <a:gd name="T11" fmla="*/ 9 h 40"/>
                <a:gd name="T12" fmla="*/ 1 w 56"/>
                <a:gd name="T13" fmla="*/ 10 h 40"/>
                <a:gd name="T14" fmla="*/ 0 w 56"/>
                <a:gd name="T15" fmla="*/ 5 h 40"/>
                <a:gd name="T16" fmla="*/ 3 w 56"/>
                <a:gd name="T17" fmla="*/ 4 h 40"/>
                <a:gd name="T18" fmla="*/ 28 w 56"/>
                <a:gd name="T19" fmla="*/ 3 h 40"/>
                <a:gd name="T20" fmla="*/ 40 w 56"/>
                <a:gd name="T21" fmla="*/ 14 h 40"/>
                <a:gd name="T22" fmla="*/ 52 w 56"/>
                <a:gd name="T23" fmla="*/ 26 h 40"/>
                <a:gd name="T24" fmla="*/ 56 w 56"/>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6" y="40"/>
                  </a:moveTo>
                  <a:cubicBezTo>
                    <a:pt x="51" y="39"/>
                    <a:pt x="51" y="39"/>
                    <a:pt x="51" y="39"/>
                  </a:cubicBezTo>
                  <a:cubicBezTo>
                    <a:pt x="51" y="37"/>
                    <a:pt x="49" y="30"/>
                    <a:pt x="48" y="28"/>
                  </a:cubicBezTo>
                  <a:cubicBezTo>
                    <a:pt x="47" y="27"/>
                    <a:pt x="41" y="22"/>
                    <a:pt x="36" y="18"/>
                  </a:cubicBezTo>
                  <a:cubicBezTo>
                    <a:pt x="31" y="13"/>
                    <a:pt x="26" y="9"/>
                    <a:pt x="24" y="7"/>
                  </a:cubicBezTo>
                  <a:cubicBezTo>
                    <a:pt x="22" y="6"/>
                    <a:pt x="9" y="8"/>
                    <a:pt x="4" y="9"/>
                  </a:cubicBezTo>
                  <a:cubicBezTo>
                    <a:pt x="1" y="10"/>
                    <a:pt x="1" y="10"/>
                    <a:pt x="1" y="10"/>
                  </a:cubicBezTo>
                  <a:cubicBezTo>
                    <a:pt x="0" y="5"/>
                    <a:pt x="0" y="5"/>
                    <a:pt x="0" y="5"/>
                  </a:cubicBezTo>
                  <a:cubicBezTo>
                    <a:pt x="3" y="4"/>
                    <a:pt x="3" y="4"/>
                    <a:pt x="3" y="4"/>
                  </a:cubicBezTo>
                  <a:cubicBezTo>
                    <a:pt x="18" y="1"/>
                    <a:pt x="25" y="0"/>
                    <a:pt x="28" y="3"/>
                  </a:cubicBezTo>
                  <a:cubicBezTo>
                    <a:pt x="30" y="5"/>
                    <a:pt x="35" y="10"/>
                    <a:pt x="40" y="14"/>
                  </a:cubicBezTo>
                  <a:cubicBezTo>
                    <a:pt x="49" y="22"/>
                    <a:pt x="52" y="25"/>
                    <a:pt x="52" y="26"/>
                  </a:cubicBezTo>
                  <a:cubicBezTo>
                    <a:pt x="54" y="28"/>
                    <a:pt x="56" y="37"/>
                    <a:pt x="56" y="40"/>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4" name="Freeform 104"/>
            <p:cNvSpPr/>
            <p:nvPr/>
          </p:nvSpPr>
          <p:spPr bwMode="auto">
            <a:xfrm>
              <a:off x="2036763" y="5356225"/>
              <a:ext cx="265113" cy="144463"/>
            </a:xfrm>
            <a:custGeom>
              <a:avLst/>
              <a:gdLst>
                <a:gd name="T0" fmla="*/ 44 w 48"/>
                <a:gd name="T1" fmla="*/ 26 h 26"/>
                <a:gd name="T2" fmla="*/ 43 w 48"/>
                <a:gd name="T3" fmla="*/ 22 h 26"/>
                <a:gd name="T4" fmla="*/ 42 w 48"/>
                <a:gd name="T5" fmla="*/ 17 h 26"/>
                <a:gd name="T6" fmla="*/ 40 w 48"/>
                <a:gd name="T7" fmla="*/ 15 h 26"/>
                <a:gd name="T8" fmla="*/ 26 w 48"/>
                <a:gd name="T9" fmla="*/ 5 h 26"/>
                <a:gd name="T10" fmla="*/ 3 w 48"/>
                <a:gd name="T11" fmla="*/ 10 h 26"/>
                <a:gd name="T12" fmla="*/ 1 w 48"/>
                <a:gd name="T13" fmla="*/ 11 h 26"/>
                <a:gd name="T14" fmla="*/ 0 w 48"/>
                <a:gd name="T15" fmla="*/ 6 h 26"/>
                <a:gd name="T16" fmla="*/ 1 w 48"/>
                <a:gd name="T17" fmla="*/ 6 h 26"/>
                <a:gd name="T18" fmla="*/ 26 w 48"/>
                <a:gd name="T19" fmla="*/ 0 h 26"/>
                <a:gd name="T20" fmla="*/ 26 w 48"/>
                <a:gd name="T21" fmla="*/ 0 h 26"/>
                <a:gd name="T22" fmla="*/ 27 w 48"/>
                <a:gd name="T23" fmla="*/ 0 h 26"/>
                <a:gd name="T24" fmla="*/ 43 w 48"/>
                <a:gd name="T25" fmla="*/ 11 h 26"/>
                <a:gd name="T26" fmla="*/ 46 w 48"/>
                <a:gd name="T27" fmla="*/ 14 h 26"/>
                <a:gd name="T28" fmla="*/ 46 w 48"/>
                <a:gd name="T29" fmla="*/ 14 h 26"/>
                <a:gd name="T30" fmla="*/ 47 w 48"/>
                <a:gd name="T31" fmla="*/ 15 h 26"/>
                <a:gd name="T32" fmla="*/ 48 w 48"/>
                <a:gd name="T33" fmla="*/ 21 h 26"/>
                <a:gd name="T34" fmla="*/ 48 w 48"/>
                <a:gd name="T35" fmla="*/ 24 h 26"/>
                <a:gd name="T36" fmla="*/ 44 w 48"/>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6">
                  <a:moveTo>
                    <a:pt x="44" y="26"/>
                  </a:moveTo>
                  <a:cubicBezTo>
                    <a:pt x="44" y="25"/>
                    <a:pt x="43" y="24"/>
                    <a:pt x="43" y="22"/>
                  </a:cubicBezTo>
                  <a:cubicBezTo>
                    <a:pt x="43" y="21"/>
                    <a:pt x="42" y="18"/>
                    <a:pt x="42" y="17"/>
                  </a:cubicBezTo>
                  <a:cubicBezTo>
                    <a:pt x="41" y="16"/>
                    <a:pt x="41" y="16"/>
                    <a:pt x="40" y="15"/>
                  </a:cubicBezTo>
                  <a:cubicBezTo>
                    <a:pt x="36" y="12"/>
                    <a:pt x="30" y="7"/>
                    <a:pt x="26" y="5"/>
                  </a:cubicBezTo>
                  <a:cubicBezTo>
                    <a:pt x="18" y="7"/>
                    <a:pt x="10" y="8"/>
                    <a:pt x="3" y="10"/>
                  </a:cubicBezTo>
                  <a:cubicBezTo>
                    <a:pt x="1" y="11"/>
                    <a:pt x="1" y="11"/>
                    <a:pt x="1" y="11"/>
                  </a:cubicBezTo>
                  <a:cubicBezTo>
                    <a:pt x="0" y="6"/>
                    <a:pt x="0" y="6"/>
                    <a:pt x="0" y="6"/>
                  </a:cubicBezTo>
                  <a:cubicBezTo>
                    <a:pt x="1" y="6"/>
                    <a:pt x="1" y="6"/>
                    <a:pt x="1" y="6"/>
                  </a:cubicBezTo>
                  <a:cubicBezTo>
                    <a:pt x="10" y="4"/>
                    <a:pt x="17" y="2"/>
                    <a:pt x="26" y="0"/>
                  </a:cubicBezTo>
                  <a:cubicBezTo>
                    <a:pt x="26" y="0"/>
                    <a:pt x="26" y="0"/>
                    <a:pt x="26" y="0"/>
                  </a:cubicBezTo>
                  <a:cubicBezTo>
                    <a:pt x="27" y="0"/>
                    <a:pt x="27" y="0"/>
                    <a:pt x="27" y="0"/>
                  </a:cubicBezTo>
                  <a:cubicBezTo>
                    <a:pt x="32" y="3"/>
                    <a:pt x="38" y="8"/>
                    <a:pt x="43" y="11"/>
                  </a:cubicBezTo>
                  <a:cubicBezTo>
                    <a:pt x="44" y="12"/>
                    <a:pt x="45" y="13"/>
                    <a:pt x="46" y="14"/>
                  </a:cubicBezTo>
                  <a:cubicBezTo>
                    <a:pt x="46" y="14"/>
                    <a:pt x="46" y="14"/>
                    <a:pt x="46" y="14"/>
                  </a:cubicBezTo>
                  <a:cubicBezTo>
                    <a:pt x="47" y="15"/>
                    <a:pt x="47" y="15"/>
                    <a:pt x="47" y="15"/>
                  </a:cubicBezTo>
                  <a:cubicBezTo>
                    <a:pt x="47" y="16"/>
                    <a:pt x="47" y="18"/>
                    <a:pt x="48" y="21"/>
                  </a:cubicBezTo>
                  <a:cubicBezTo>
                    <a:pt x="48" y="23"/>
                    <a:pt x="48" y="24"/>
                    <a:pt x="48" y="24"/>
                  </a:cubicBezTo>
                  <a:lnTo>
                    <a:pt x="44" y="2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5" name="Freeform 105"/>
            <p:cNvSpPr/>
            <p:nvPr/>
          </p:nvSpPr>
          <p:spPr bwMode="auto">
            <a:xfrm>
              <a:off x="2065338" y="5461000"/>
              <a:ext cx="103188" cy="82550"/>
            </a:xfrm>
            <a:custGeom>
              <a:avLst/>
              <a:gdLst>
                <a:gd name="T0" fmla="*/ 14 w 19"/>
                <a:gd name="T1" fmla="*/ 15 h 15"/>
                <a:gd name="T2" fmla="*/ 14 w 19"/>
                <a:gd name="T3" fmla="*/ 12 h 15"/>
                <a:gd name="T4" fmla="*/ 13 w 19"/>
                <a:gd name="T5" fmla="*/ 5 h 15"/>
                <a:gd name="T6" fmla="*/ 11 w 19"/>
                <a:gd name="T7" fmla="*/ 5 h 15"/>
                <a:gd name="T8" fmla="*/ 0 w 19"/>
                <a:gd name="T9" fmla="*/ 6 h 15"/>
                <a:gd name="T10" fmla="*/ 1 w 19"/>
                <a:gd name="T11" fmla="*/ 1 h 15"/>
                <a:gd name="T12" fmla="*/ 11 w 19"/>
                <a:gd name="T13" fmla="*/ 1 h 15"/>
                <a:gd name="T14" fmla="*/ 15 w 19"/>
                <a:gd name="T15" fmla="*/ 0 h 15"/>
                <a:gd name="T16" fmla="*/ 17 w 19"/>
                <a:gd name="T17" fmla="*/ 0 h 15"/>
                <a:gd name="T18" fmla="*/ 17 w 19"/>
                <a:gd name="T19" fmla="*/ 2 h 15"/>
                <a:gd name="T20" fmla="*/ 19 w 19"/>
                <a:gd name="T21" fmla="*/ 12 h 15"/>
                <a:gd name="T22" fmla="*/ 19 w 19"/>
                <a:gd name="T23" fmla="*/ 15 h 15"/>
                <a:gd name="T24" fmla="*/ 14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14" y="15"/>
                  </a:moveTo>
                  <a:cubicBezTo>
                    <a:pt x="14" y="14"/>
                    <a:pt x="14" y="13"/>
                    <a:pt x="14" y="12"/>
                  </a:cubicBezTo>
                  <a:cubicBezTo>
                    <a:pt x="14" y="10"/>
                    <a:pt x="14" y="8"/>
                    <a:pt x="13" y="5"/>
                  </a:cubicBezTo>
                  <a:cubicBezTo>
                    <a:pt x="12" y="5"/>
                    <a:pt x="12" y="5"/>
                    <a:pt x="11" y="5"/>
                  </a:cubicBezTo>
                  <a:cubicBezTo>
                    <a:pt x="8" y="6"/>
                    <a:pt x="4" y="6"/>
                    <a:pt x="0" y="6"/>
                  </a:cubicBezTo>
                  <a:cubicBezTo>
                    <a:pt x="1" y="1"/>
                    <a:pt x="1" y="1"/>
                    <a:pt x="1" y="1"/>
                  </a:cubicBezTo>
                  <a:cubicBezTo>
                    <a:pt x="4" y="1"/>
                    <a:pt x="8" y="1"/>
                    <a:pt x="11" y="1"/>
                  </a:cubicBezTo>
                  <a:cubicBezTo>
                    <a:pt x="12" y="0"/>
                    <a:pt x="14" y="0"/>
                    <a:pt x="15" y="0"/>
                  </a:cubicBezTo>
                  <a:cubicBezTo>
                    <a:pt x="17" y="0"/>
                    <a:pt x="17" y="0"/>
                    <a:pt x="17" y="0"/>
                  </a:cubicBezTo>
                  <a:cubicBezTo>
                    <a:pt x="17" y="2"/>
                    <a:pt x="17" y="2"/>
                    <a:pt x="17" y="2"/>
                  </a:cubicBezTo>
                  <a:cubicBezTo>
                    <a:pt x="19" y="7"/>
                    <a:pt x="19" y="10"/>
                    <a:pt x="19" y="12"/>
                  </a:cubicBezTo>
                  <a:cubicBezTo>
                    <a:pt x="19" y="13"/>
                    <a:pt x="19" y="14"/>
                    <a:pt x="19" y="15"/>
                  </a:cubicBezTo>
                  <a:lnTo>
                    <a:pt x="14" y="15"/>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6" name="Freeform 106"/>
            <p:cNvSpPr/>
            <p:nvPr/>
          </p:nvSpPr>
          <p:spPr bwMode="auto">
            <a:xfrm>
              <a:off x="2239963" y="5422900"/>
              <a:ext cx="33338" cy="98425"/>
            </a:xfrm>
            <a:custGeom>
              <a:avLst/>
              <a:gdLst>
                <a:gd name="T0" fmla="*/ 5 w 6"/>
                <a:gd name="T1" fmla="*/ 18 h 18"/>
                <a:gd name="T2" fmla="*/ 0 w 6"/>
                <a:gd name="T3" fmla="*/ 18 h 18"/>
                <a:gd name="T4" fmla="*/ 0 w 6"/>
                <a:gd name="T5" fmla="*/ 1 h 18"/>
                <a:gd name="T6" fmla="*/ 5 w 6"/>
                <a:gd name="T7" fmla="*/ 0 h 18"/>
                <a:gd name="T8" fmla="*/ 5 w 6"/>
                <a:gd name="T9" fmla="*/ 18 h 18"/>
              </a:gdLst>
              <a:ahLst/>
              <a:cxnLst>
                <a:cxn ang="0">
                  <a:pos x="T0" y="T1"/>
                </a:cxn>
                <a:cxn ang="0">
                  <a:pos x="T2" y="T3"/>
                </a:cxn>
                <a:cxn ang="0">
                  <a:pos x="T4" y="T5"/>
                </a:cxn>
                <a:cxn ang="0">
                  <a:pos x="T6" y="T7"/>
                </a:cxn>
                <a:cxn ang="0">
                  <a:pos x="T8" y="T9"/>
                </a:cxn>
              </a:cxnLst>
              <a:rect l="0" t="0" r="r" b="b"/>
              <a:pathLst>
                <a:path w="6" h="18">
                  <a:moveTo>
                    <a:pt x="5" y="18"/>
                  </a:moveTo>
                  <a:cubicBezTo>
                    <a:pt x="0" y="18"/>
                    <a:pt x="0" y="18"/>
                    <a:pt x="0" y="18"/>
                  </a:cubicBezTo>
                  <a:cubicBezTo>
                    <a:pt x="0" y="15"/>
                    <a:pt x="1" y="4"/>
                    <a:pt x="0" y="1"/>
                  </a:cubicBezTo>
                  <a:cubicBezTo>
                    <a:pt x="5" y="0"/>
                    <a:pt x="5" y="0"/>
                    <a:pt x="5" y="0"/>
                  </a:cubicBezTo>
                  <a:cubicBezTo>
                    <a:pt x="6" y="4"/>
                    <a:pt x="5" y="17"/>
                    <a:pt x="5" y="1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7" name="Freeform 107"/>
            <p:cNvSpPr/>
            <p:nvPr/>
          </p:nvSpPr>
          <p:spPr bwMode="auto">
            <a:xfrm>
              <a:off x="1608138" y="5741988"/>
              <a:ext cx="385763" cy="347663"/>
            </a:xfrm>
            <a:custGeom>
              <a:avLst/>
              <a:gdLst>
                <a:gd name="T0" fmla="*/ 62 w 70"/>
                <a:gd name="T1" fmla="*/ 63 h 63"/>
                <a:gd name="T2" fmla="*/ 27 w 70"/>
                <a:gd name="T3" fmla="*/ 42 h 63"/>
                <a:gd name="T4" fmla="*/ 5 w 70"/>
                <a:gd name="T5" fmla="*/ 4 h 63"/>
                <a:gd name="T6" fmla="*/ 16 w 70"/>
                <a:gd name="T7" fmla="*/ 3 h 63"/>
                <a:gd name="T8" fmla="*/ 15 w 70"/>
                <a:gd name="T9" fmla="*/ 7 h 63"/>
                <a:gd name="T10" fmla="*/ 10 w 70"/>
                <a:gd name="T11" fmla="*/ 7 h 63"/>
                <a:gd name="T12" fmla="*/ 30 w 70"/>
                <a:gd name="T13" fmla="*/ 39 h 63"/>
                <a:gd name="T14" fmla="*/ 64 w 70"/>
                <a:gd name="T15" fmla="*/ 57 h 63"/>
                <a:gd name="T16" fmla="*/ 59 w 70"/>
                <a:gd name="T17" fmla="*/ 45 h 63"/>
                <a:gd name="T18" fmla="*/ 63 w 70"/>
                <a:gd name="T19" fmla="*/ 43 h 63"/>
                <a:gd name="T20" fmla="*/ 67 w 70"/>
                <a:gd name="T21" fmla="*/ 61 h 63"/>
                <a:gd name="T22" fmla="*/ 62 w 70"/>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3">
                  <a:moveTo>
                    <a:pt x="62" y="63"/>
                  </a:moveTo>
                  <a:cubicBezTo>
                    <a:pt x="53" y="63"/>
                    <a:pt x="39" y="53"/>
                    <a:pt x="27" y="42"/>
                  </a:cubicBezTo>
                  <a:cubicBezTo>
                    <a:pt x="13" y="29"/>
                    <a:pt x="0" y="13"/>
                    <a:pt x="5" y="4"/>
                  </a:cubicBezTo>
                  <a:cubicBezTo>
                    <a:pt x="7" y="2"/>
                    <a:pt x="9" y="0"/>
                    <a:pt x="16" y="3"/>
                  </a:cubicBezTo>
                  <a:cubicBezTo>
                    <a:pt x="15" y="7"/>
                    <a:pt x="15" y="7"/>
                    <a:pt x="15" y="7"/>
                  </a:cubicBezTo>
                  <a:cubicBezTo>
                    <a:pt x="11" y="6"/>
                    <a:pt x="10" y="6"/>
                    <a:pt x="10" y="7"/>
                  </a:cubicBezTo>
                  <a:cubicBezTo>
                    <a:pt x="7" y="10"/>
                    <a:pt x="13" y="23"/>
                    <a:pt x="30" y="39"/>
                  </a:cubicBezTo>
                  <a:cubicBezTo>
                    <a:pt x="49" y="55"/>
                    <a:pt x="62" y="59"/>
                    <a:pt x="64" y="57"/>
                  </a:cubicBezTo>
                  <a:cubicBezTo>
                    <a:pt x="64" y="56"/>
                    <a:pt x="64" y="52"/>
                    <a:pt x="59" y="45"/>
                  </a:cubicBezTo>
                  <a:cubicBezTo>
                    <a:pt x="63" y="43"/>
                    <a:pt x="63" y="43"/>
                    <a:pt x="63" y="43"/>
                  </a:cubicBezTo>
                  <a:cubicBezTo>
                    <a:pt x="69" y="51"/>
                    <a:pt x="70" y="57"/>
                    <a:pt x="67" y="61"/>
                  </a:cubicBezTo>
                  <a:cubicBezTo>
                    <a:pt x="66" y="62"/>
                    <a:pt x="64" y="63"/>
                    <a:pt x="62" y="6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8" name="Freeform 108"/>
            <p:cNvSpPr/>
            <p:nvPr/>
          </p:nvSpPr>
          <p:spPr bwMode="auto">
            <a:xfrm>
              <a:off x="1525588" y="5802313"/>
              <a:ext cx="439738" cy="396875"/>
            </a:xfrm>
            <a:custGeom>
              <a:avLst/>
              <a:gdLst>
                <a:gd name="T0" fmla="*/ 72 w 80"/>
                <a:gd name="T1" fmla="*/ 72 h 72"/>
                <a:gd name="T2" fmla="*/ 58 w 80"/>
                <a:gd name="T3" fmla="*/ 67 h 72"/>
                <a:gd name="T4" fmla="*/ 31 w 80"/>
                <a:gd name="T5" fmla="*/ 46 h 72"/>
                <a:gd name="T6" fmla="*/ 8 w 80"/>
                <a:gd name="T7" fmla="*/ 21 h 72"/>
                <a:gd name="T8" fmla="*/ 3 w 80"/>
                <a:gd name="T9" fmla="*/ 2 h 72"/>
                <a:gd name="T10" fmla="*/ 14 w 80"/>
                <a:gd name="T11" fmla="*/ 2 h 72"/>
                <a:gd name="T12" fmla="*/ 12 w 80"/>
                <a:gd name="T13" fmla="*/ 6 h 72"/>
                <a:gd name="T14" fmla="*/ 7 w 80"/>
                <a:gd name="T15" fmla="*/ 6 h 72"/>
                <a:gd name="T16" fmla="*/ 12 w 80"/>
                <a:gd name="T17" fmla="*/ 18 h 72"/>
                <a:gd name="T18" fmla="*/ 34 w 80"/>
                <a:gd name="T19" fmla="*/ 43 h 72"/>
                <a:gd name="T20" fmla="*/ 61 w 80"/>
                <a:gd name="T21" fmla="*/ 63 h 72"/>
                <a:gd name="T22" fmla="*/ 73 w 80"/>
                <a:gd name="T23" fmla="*/ 67 h 72"/>
                <a:gd name="T24" fmla="*/ 69 w 80"/>
                <a:gd name="T25" fmla="*/ 56 h 72"/>
                <a:gd name="T26" fmla="*/ 73 w 80"/>
                <a:gd name="T27" fmla="*/ 53 h 72"/>
                <a:gd name="T28" fmla="*/ 77 w 80"/>
                <a:gd name="T29" fmla="*/ 70 h 72"/>
                <a:gd name="T30" fmla="*/ 72 w 80"/>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2">
                  <a:moveTo>
                    <a:pt x="72" y="72"/>
                  </a:moveTo>
                  <a:cubicBezTo>
                    <a:pt x="69" y="72"/>
                    <a:pt x="64" y="71"/>
                    <a:pt x="58" y="67"/>
                  </a:cubicBezTo>
                  <a:cubicBezTo>
                    <a:pt x="50" y="63"/>
                    <a:pt x="40" y="55"/>
                    <a:pt x="31" y="46"/>
                  </a:cubicBezTo>
                  <a:cubicBezTo>
                    <a:pt x="21" y="38"/>
                    <a:pt x="13" y="28"/>
                    <a:pt x="8" y="21"/>
                  </a:cubicBezTo>
                  <a:cubicBezTo>
                    <a:pt x="2" y="12"/>
                    <a:pt x="0" y="6"/>
                    <a:pt x="3" y="2"/>
                  </a:cubicBezTo>
                  <a:cubicBezTo>
                    <a:pt x="5" y="0"/>
                    <a:pt x="9" y="0"/>
                    <a:pt x="14" y="2"/>
                  </a:cubicBezTo>
                  <a:cubicBezTo>
                    <a:pt x="12" y="6"/>
                    <a:pt x="12" y="6"/>
                    <a:pt x="12" y="6"/>
                  </a:cubicBezTo>
                  <a:cubicBezTo>
                    <a:pt x="9" y="5"/>
                    <a:pt x="7" y="5"/>
                    <a:pt x="7" y="6"/>
                  </a:cubicBezTo>
                  <a:cubicBezTo>
                    <a:pt x="7" y="6"/>
                    <a:pt x="6" y="9"/>
                    <a:pt x="12" y="18"/>
                  </a:cubicBezTo>
                  <a:cubicBezTo>
                    <a:pt x="17" y="25"/>
                    <a:pt x="25" y="34"/>
                    <a:pt x="34" y="43"/>
                  </a:cubicBezTo>
                  <a:cubicBezTo>
                    <a:pt x="44" y="51"/>
                    <a:pt x="53" y="58"/>
                    <a:pt x="61" y="63"/>
                  </a:cubicBezTo>
                  <a:cubicBezTo>
                    <a:pt x="70" y="68"/>
                    <a:pt x="73" y="67"/>
                    <a:pt x="73" y="67"/>
                  </a:cubicBezTo>
                  <a:cubicBezTo>
                    <a:pt x="74" y="67"/>
                    <a:pt x="74" y="64"/>
                    <a:pt x="69" y="56"/>
                  </a:cubicBezTo>
                  <a:cubicBezTo>
                    <a:pt x="73" y="53"/>
                    <a:pt x="73" y="53"/>
                    <a:pt x="73" y="53"/>
                  </a:cubicBezTo>
                  <a:cubicBezTo>
                    <a:pt x="79" y="62"/>
                    <a:pt x="80" y="67"/>
                    <a:pt x="77" y="70"/>
                  </a:cubicBezTo>
                  <a:cubicBezTo>
                    <a:pt x="76" y="72"/>
                    <a:pt x="74" y="72"/>
                    <a:pt x="72" y="7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9" name="Freeform 109"/>
            <p:cNvSpPr/>
            <p:nvPr/>
          </p:nvSpPr>
          <p:spPr bwMode="auto">
            <a:xfrm>
              <a:off x="1552576" y="5764213"/>
              <a:ext cx="104775" cy="115888"/>
            </a:xfrm>
            <a:custGeom>
              <a:avLst/>
              <a:gdLst>
                <a:gd name="T0" fmla="*/ 11 w 66"/>
                <a:gd name="T1" fmla="*/ 73 h 73"/>
                <a:gd name="T2" fmla="*/ 0 w 66"/>
                <a:gd name="T3" fmla="*/ 59 h 73"/>
                <a:gd name="T4" fmla="*/ 56 w 66"/>
                <a:gd name="T5" fmla="*/ 0 h 73"/>
                <a:gd name="T6" fmla="*/ 66 w 66"/>
                <a:gd name="T7" fmla="*/ 10 h 73"/>
                <a:gd name="T8" fmla="*/ 11 w 66"/>
                <a:gd name="T9" fmla="*/ 73 h 73"/>
              </a:gdLst>
              <a:ahLst/>
              <a:cxnLst>
                <a:cxn ang="0">
                  <a:pos x="T0" y="T1"/>
                </a:cxn>
                <a:cxn ang="0">
                  <a:pos x="T2" y="T3"/>
                </a:cxn>
                <a:cxn ang="0">
                  <a:pos x="T4" y="T5"/>
                </a:cxn>
                <a:cxn ang="0">
                  <a:pos x="T6" y="T7"/>
                </a:cxn>
                <a:cxn ang="0">
                  <a:pos x="T8" y="T9"/>
                </a:cxn>
              </a:cxnLst>
              <a:rect l="0" t="0" r="r" b="b"/>
              <a:pathLst>
                <a:path w="66" h="73">
                  <a:moveTo>
                    <a:pt x="11" y="73"/>
                  </a:moveTo>
                  <a:lnTo>
                    <a:pt x="0" y="59"/>
                  </a:lnTo>
                  <a:lnTo>
                    <a:pt x="56" y="0"/>
                  </a:lnTo>
                  <a:lnTo>
                    <a:pt x="66" y="10"/>
                  </a:lnTo>
                  <a:lnTo>
                    <a:pt x="11" y="7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0" name="Freeform 110"/>
            <p:cNvSpPr/>
            <p:nvPr/>
          </p:nvSpPr>
          <p:spPr bwMode="auto">
            <a:xfrm>
              <a:off x="1860551" y="6056313"/>
              <a:ext cx="115888" cy="120650"/>
            </a:xfrm>
            <a:custGeom>
              <a:avLst/>
              <a:gdLst>
                <a:gd name="T0" fmla="*/ 14 w 73"/>
                <a:gd name="T1" fmla="*/ 76 h 76"/>
                <a:gd name="T2" fmla="*/ 0 w 73"/>
                <a:gd name="T3" fmla="*/ 62 h 76"/>
                <a:gd name="T4" fmla="*/ 63 w 73"/>
                <a:gd name="T5" fmla="*/ 0 h 76"/>
                <a:gd name="T6" fmla="*/ 73 w 73"/>
                <a:gd name="T7" fmla="*/ 14 h 76"/>
                <a:gd name="T8" fmla="*/ 14 w 73"/>
                <a:gd name="T9" fmla="*/ 76 h 76"/>
              </a:gdLst>
              <a:ahLst/>
              <a:cxnLst>
                <a:cxn ang="0">
                  <a:pos x="T0" y="T1"/>
                </a:cxn>
                <a:cxn ang="0">
                  <a:pos x="T2" y="T3"/>
                </a:cxn>
                <a:cxn ang="0">
                  <a:pos x="T4" y="T5"/>
                </a:cxn>
                <a:cxn ang="0">
                  <a:pos x="T6" y="T7"/>
                </a:cxn>
                <a:cxn ang="0">
                  <a:pos x="T8" y="T9"/>
                </a:cxn>
              </a:cxnLst>
              <a:rect l="0" t="0" r="r" b="b"/>
              <a:pathLst>
                <a:path w="73" h="76">
                  <a:moveTo>
                    <a:pt x="14" y="76"/>
                  </a:moveTo>
                  <a:lnTo>
                    <a:pt x="0" y="62"/>
                  </a:lnTo>
                  <a:lnTo>
                    <a:pt x="63" y="0"/>
                  </a:lnTo>
                  <a:lnTo>
                    <a:pt x="73" y="14"/>
                  </a:lnTo>
                  <a:lnTo>
                    <a:pt x="14" y="7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1" name="Freeform 111"/>
            <p:cNvSpPr/>
            <p:nvPr/>
          </p:nvSpPr>
          <p:spPr bwMode="auto">
            <a:xfrm>
              <a:off x="1377951" y="5819775"/>
              <a:ext cx="180975" cy="203200"/>
            </a:xfrm>
            <a:custGeom>
              <a:avLst/>
              <a:gdLst>
                <a:gd name="T0" fmla="*/ 10 w 114"/>
                <a:gd name="T1" fmla="*/ 128 h 128"/>
                <a:gd name="T2" fmla="*/ 0 w 114"/>
                <a:gd name="T3" fmla="*/ 114 h 128"/>
                <a:gd name="T4" fmla="*/ 104 w 114"/>
                <a:gd name="T5" fmla="*/ 0 h 128"/>
                <a:gd name="T6" fmla="*/ 114 w 114"/>
                <a:gd name="T7" fmla="*/ 14 h 128"/>
                <a:gd name="T8" fmla="*/ 10 w 114"/>
                <a:gd name="T9" fmla="*/ 128 h 128"/>
              </a:gdLst>
              <a:ahLst/>
              <a:cxnLst>
                <a:cxn ang="0">
                  <a:pos x="T0" y="T1"/>
                </a:cxn>
                <a:cxn ang="0">
                  <a:pos x="T2" y="T3"/>
                </a:cxn>
                <a:cxn ang="0">
                  <a:pos x="T4" y="T5"/>
                </a:cxn>
                <a:cxn ang="0">
                  <a:pos x="T6" y="T7"/>
                </a:cxn>
                <a:cxn ang="0">
                  <a:pos x="T8" y="T9"/>
                </a:cxn>
              </a:cxnLst>
              <a:rect l="0" t="0" r="r" b="b"/>
              <a:pathLst>
                <a:path w="114" h="128">
                  <a:moveTo>
                    <a:pt x="10" y="128"/>
                  </a:moveTo>
                  <a:lnTo>
                    <a:pt x="0" y="114"/>
                  </a:lnTo>
                  <a:lnTo>
                    <a:pt x="104" y="0"/>
                  </a:lnTo>
                  <a:lnTo>
                    <a:pt x="114" y="14"/>
                  </a:lnTo>
                  <a:lnTo>
                    <a:pt x="10" y="128"/>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2" name="Freeform 112"/>
            <p:cNvSpPr/>
            <p:nvPr/>
          </p:nvSpPr>
          <p:spPr bwMode="auto">
            <a:xfrm>
              <a:off x="1768476" y="6172200"/>
              <a:ext cx="185738" cy="196850"/>
            </a:xfrm>
            <a:custGeom>
              <a:avLst/>
              <a:gdLst>
                <a:gd name="T0" fmla="*/ 13 w 117"/>
                <a:gd name="T1" fmla="*/ 124 h 124"/>
                <a:gd name="T2" fmla="*/ 0 w 117"/>
                <a:gd name="T3" fmla="*/ 114 h 124"/>
                <a:gd name="T4" fmla="*/ 103 w 117"/>
                <a:gd name="T5" fmla="*/ 0 h 124"/>
                <a:gd name="T6" fmla="*/ 117 w 117"/>
                <a:gd name="T7" fmla="*/ 10 h 124"/>
                <a:gd name="T8" fmla="*/ 13 w 117"/>
                <a:gd name="T9" fmla="*/ 124 h 124"/>
              </a:gdLst>
              <a:ahLst/>
              <a:cxnLst>
                <a:cxn ang="0">
                  <a:pos x="T0" y="T1"/>
                </a:cxn>
                <a:cxn ang="0">
                  <a:pos x="T2" y="T3"/>
                </a:cxn>
                <a:cxn ang="0">
                  <a:pos x="T4" y="T5"/>
                </a:cxn>
                <a:cxn ang="0">
                  <a:pos x="T6" y="T7"/>
                </a:cxn>
                <a:cxn ang="0">
                  <a:pos x="T8" y="T9"/>
                </a:cxn>
              </a:cxnLst>
              <a:rect l="0" t="0" r="r" b="b"/>
              <a:pathLst>
                <a:path w="117" h="124">
                  <a:moveTo>
                    <a:pt x="13" y="124"/>
                  </a:moveTo>
                  <a:lnTo>
                    <a:pt x="0" y="114"/>
                  </a:lnTo>
                  <a:lnTo>
                    <a:pt x="103" y="0"/>
                  </a:lnTo>
                  <a:lnTo>
                    <a:pt x="117" y="10"/>
                  </a:lnTo>
                  <a:lnTo>
                    <a:pt x="13" y="12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3" name="Freeform 113"/>
            <p:cNvSpPr>
              <a:spLocks noEditPoints="1"/>
            </p:cNvSpPr>
            <p:nvPr/>
          </p:nvSpPr>
          <p:spPr bwMode="auto">
            <a:xfrm>
              <a:off x="1800226" y="6049963"/>
              <a:ext cx="88900" cy="71438"/>
            </a:xfrm>
            <a:custGeom>
              <a:avLst/>
              <a:gdLst>
                <a:gd name="T0" fmla="*/ 9 w 16"/>
                <a:gd name="T1" fmla="*/ 13 h 13"/>
                <a:gd name="T2" fmla="*/ 6 w 16"/>
                <a:gd name="T3" fmla="*/ 12 h 13"/>
                <a:gd name="T4" fmla="*/ 1 w 16"/>
                <a:gd name="T5" fmla="*/ 4 h 13"/>
                <a:gd name="T6" fmla="*/ 10 w 16"/>
                <a:gd name="T7" fmla="*/ 2 h 13"/>
                <a:gd name="T8" fmla="*/ 14 w 16"/>
                <a:gd name="T9" fmla="*/ 10 h 13"/>
                <a:gd name="T10" fmla="*/ 9 w 16"/>
                <a:gd name="T11" fmla="*/ 13 h 13"/>
                <a:gd name="T12" fmla="*/ 6 w 16"/>
                <a:gd name="T13" fmla="*/ 6 h 13"/>
                <a:gd name="T14" fmla="*/ 8 w 16"/>
                <a:gd name="T15" fmla="*/ 7 h 13"/>
                <a:gd name="T16" fmla="*/ 10 w 16"/>
                <a:gd name="T17" fmla="*/ 8 h 13"/>
                <a:gd name="T18" fmla="*/ 8 w 16"/>
                <a:gd name="T19" fmla="*/ 6 h 13"/>
                <a:gd name="T20" fmla="*/ 6 w 1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9" y="13"/>
                  </a:moveTo>
                  <a:cubicBezTo>
                    <a:pt x="8" y="13"/>
                    <a:pt x="7" y="12"/>
                    <a:pt x="6" y="12"/>
                  </a:cubicBezTo>
                  <a:cubicBezTo>
                    <a:pt x="2" y="10"/>
                    <a:pt x="0" y="7"/>
                    <a:pt x="1" y="4"/>
                  </a:cubicBezTo>
                  <a:cubicBezTo>
                    <a:pt x="3" y="1"/>
                    <a:pt x="7" y="0"/>
                    <a:pt x="10" y="2"/>
                  </a:cubicBezTo>
                  <a:cubicBezTo>
                    <a:pt x="14" y="3"/>
                    <a:pt x="16" y="7"/>
                    <a:pt x="14" y="10"/>
                  </a:cubicBezTo>
                  <a:cubicBezTo>
                    <a:pt x="14" y="11"/>
                    <a:pt x="12" y="13"/>
                    <a:pt x="9" y="13"/>
                  </a:cubicBezTo>
                  <a:close/>
                  <a:moveTo>
                    <a:pt x="6" y="6"/>
                  </a:moveTo>
                  <a:cubicBezTo>
                    <a:pt x="6" y="6"/>
                    <a:pt x="7" y="7"/>
                    <a:pt x="8" y="7"/>
                  </a:cubicBezTo>
                  <a:cubicBezTo>
                    <a:pt x="8" y="8"/>
                    <a:pt x="9" y="8"/>
                    <a:pt x="10" y="8"/>
                  </a:cubicBezTo>
                  <a:cubicBezTo>
                    <a:pt x="9" y="7"/>
                    <a:pt x="9" y="7"/>
                    <a:pt x="8" y="6"/>
                  </a:cubicBezTo>
                  <a:cubicBezTo>
                    <a:pt x="7" y="6"/>
                    <a:pt x="7" y="6"/>
                    <a:pt x="6"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4" name="Freeform 114"/>
            <p:cNvSpPr/>
            <p:nvPr/>
          </p:nvSpPr>
          <p:spPr bwMode="auto">
            <a:xfrm>
              <a:off x="2690813" y="4564063"/>
              <a:ext cx="39688" cy="209550"/>
            </a:xfrm>
            <a:custGeom>
              <a:avLst/>
              <a:gdLst>
                <a:gd name="T0" fmla="*/ 3 w 7"/>
                <a:gd name="T1" fmla="*/ 38 h 38"/>
                <a:gd name="T2" fmla="*/ 2 w 7"/>
                <a:gd name="T3" fmla="*/ 38 h 38"/>
                <a:gd name="T4" fmla="*/ 0 w 7"/>
                <a:gd name="T5" fmla="*/ 35 h 38"/>
                <a:gd name="T6" fmla="*/ 1 w 7"/>
                <a:gd name="T7" fmla="*/ 3 h 38"/>
                <a:gd name="T8" fmla="*/ 4 w 7"/>
                <a:gd name="T9" fmla="*/ 0 h 38"/>
                <a:gd name="T10" fmla="*/ 7 w 7"/>
                <a:gd name="T11" fmla="*/ 4 h 38"/>
                <a:gd name="T12" fmla="*/ 6 w 7"/>
                <a:gd name="T13" fmla="*/ 36 h 38"/>
                <a:gd name="T14" fmla="*/ 3 w 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8">
                  <a:moveTo>
                    <a:pt x="3" y="38"/>
                  </a:moveTo>
                  <a:cubicBezTo>
                    <a:pt x="3" y="38"/>
                    <a:pt x="3" y="38"/>
                    <a:pt x="2" y="38"/>
                  </a:cubicBezTo>
                  <a:cubicBezTo>
                    <a:pt x="1" y="38"/>
                    <a:pt x="0" y="37"/>
                    <a:pt x="0" y="35"/>
                  </a:cubicBezTo>
                  <a:cubicBezTo>
                    <a:pt x="0" y="26"/>
                    <a:pt x="0" y="17"/>
                    <a:pt x="1" y="3"/>
                  </a:cubicBezTo>
                  <a:cubicBezTo>
                    <a:pt x="1" y="1"/>
                    <a:pt x="3" y="0"/>
                    <a:pt x="4" y="0"/>
                  </a:cubicBezTo>
                  <a:cubicBezTo>
                    <a:pt x="6" y="0"/>
                    <a:pt x="7" y="2"/>
                    <a:pt x="7" y="4"/>
                  </a:cubicBezTo>
                  <a:cubicBezTo>
                    <a:pt x="6" y="17"/>
                    <a:pt x="6" y="26"/>
                    <a:pt x="6" y="36"/>
                  </a:cubicBezTo>
                  <a:cubicBezTo>
                    <a:pt x="6" y="37"/>
                    <a:pt x="4" y="38"/>
                    <a:pt x="3" y="38"/>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5" name="Freeform 115"/>
            <p:cNvSpPr/>
            <p:nvPr/>
          </p:nvSpPr>
          <p:spPr bwMode="auto">
            <a:xfrm>
              <a:off x="2614613" y="4559300"/>
              <a:ext cx="198438" cy="42863"/>
            </a:xfrm>
            <a:custGeom>
              <a:avLst/>
              <a:gdLst>
                <a:gd name="T0" fmla="*/ 33 w 36"/>
                <a:gd name="T1" fmla="*/ 8 h 8"/>
                <a:gd name="T2" fmla="*/ 32 w 36"/>
                <a:gd name="T3" fmla="*/ 8 h 8"/>
                <a:gd name="T4" fmla="*/ 22 w 36"/>
                <a:gd name="T5" fmla="*/ 8 h 8"/>
                <a:gd name="T6" fmla="*/ 3 w 36"/>
                <a:gd name="T7" fmla="*/ 6 h 8"/>
                <a:gd name="T8" fmla="*/ 0 w 36"/>
                <a:gd name="T9" fmla="*/ 3 h 8"/>
                <a:gd name="T10" fmla="*/ 3 w 36"/>
                <a:gd name="T11" fmla="*/ 0 h 8"/>
                <a:gd name="T12" fmla="*/ 23 w 36"/>
                <a:gd name="T13" fmla="*/ 2 h 8"/>
                <a:gd name="T14" fmla="*/ 33 w 36"/>
                <a:gd name="T15" fmla="*/ 2 h 8"/>
                <a:gd name="T16" fmla="*/ 36 w 36"/>
                <a:gd name="T17" fmla="*/ 6 h 8"/>
                <a:gd name="T18" fmla="*/ 33 w 3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
                  <a:moveTo>
                    <a:pt x="33" y="8"/>
                  </a:moveTo>
                  <a:cubicBezTo>
                    <a:pt x="33" y="8"/>
                    <a:pt x="33" y="8"/>
                    <a:pt x="32" y="8"/>
                  </a:cubicBezTo>
                  <a:cubicBezTo>
                    <a:pt x="29" y="8"/>
                    <a:pt x="26" y="8"/>
                    <a:pt x="22" y="8"/>
                  </a:cubicBezTo>
                  <a:cubicBezTo>
                    <a:pt x="16" y="7"/>
                    <a:pt x="9" y="6"/>
                    <a:pt x="3" y="6"/>
                  </a:cubicBezTo>
                  <a:cubicBezTo>
                    <a:pt x="2" y="6"/>
                    <a:pt x="0" y="5"/>
                    <a:pt x="0" y="3"/>
                  </a:cubicBezTo>
                  <a:cubicBezTo>
                    <a:pt x="0" y="2"/>
                    <a:pt x="2" y="0"/>
                    <a:pt x="3" y="0"/>
                  </a:cubicBezTo>
                  <a:cubicBezTo>
                    <a:pt x="9" y="0"/>
                    <a:pt x="16" y="1"/>
                    <a:pt x="23" y="2"/>
                  </a:cubicBezTo>
                  <a:cubicBezTo>
                    <a:pt x="26" y="2"/>
                    <a:pt x="30" y="2"/>
                    <a:pt x="33" y="2"/>
                  </a:cubicBezTo>
                  <a:cubicBezTo>
                    <a:pt x="35" y="2"/>
                    <a:pt x="36" y="4"/>
                    <a:pt x="36" y="6"/>
                  </a:cubicBezTo>
                  <a:cubicBezTo>
                    <a:pt x="36" y="7"/>
                    <a:pt x="34" y="8"/>
                    <a:pt x="33" y="8"/>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6" name="Freeform 116"/>
            <p:cNvSpPr/>
            <p:nvPr/>
          </p:nvSpPr>
          <p:spPr bwMode="auto">
            <a:xfrm>
              <a:off x="3152776" y="4987925"/>
              <a:ext cx="220663" cy="198438"/>
            </a:xfrm>
            <a:custGeom>
              <a:avLst/>
              <a:gdLst>
                <a:gd name="T0" fmla="*/ 38 w 40"/>
                <a:gd name="T1" fmla="*/ 36 h 36"/>
                <a:gd name="T2" fmla="*/ 36 w 40"/>
                <a:gd name="T3" fmla="*/ 34 h 36"/>
                <a:gd name="T4" fmla="*/ 34 w 40"/>
                <a:gd name="T5" fmla="*/ 23 h 36"/>
                <a:gd name="T6" fmla="*/ 31 w 40"/>
                <a:gd name="T7" fmla="*/ 11 h 36"/>
                <a:gd name="T8" fmla="*/ 26 w 40"/>
                <a:gd name="T9" fmla="*/ 23 h 36"/>
                <a:gd name="T10" fmla="*/ 21 w 40"/>
                <a:gd name="T11" fmla="*/ 33 h 36"/>
                <a:gd name="T12" fmla="*/ 19 w 40"/>
                <a:gd name="T13" fmla="*/ 34 h 36"/>
                <a:gd name="T14" fmla="*/ 18 w 40"/>
                <a:gd name="T15" fmla="*/ 33 h 36"/>
                <a:gd name="T16" fmla="*/ 10 w 40"/>
                <a:gd name="T17" fmla="*/ 8 h 36"/>
                <a:gd name="T18" fmla="*/ 4 w 40"/>
                <a:gd name="T19" fmla="*/ 31 h 36"/>
                <a:gd name="T20" fmla="*/ 2 w 40"/>
                <a:gd name="T21" fmla="*/ 33 h 36"/>
                <a:gd name="T22" fmla="*/ 0 w 40"/>
                <a:gd name="T23" fmla="*/ 31 h 36"/>
                <a:gd name="T24" fmla="*/ 8 w 40"/>
                <a:gd name="T25" fmla="*/ 1 h 36"/>
                <a:gd name="T26" fmla="*/ 10 w 40"/>
                <a:gd name="T27" fmla="*/ 0 h 36"/>
                <a:gd name="T28" fmla="*/ 12 w 40"/>
                <a:gd name="T29" fmla="*/ 1 h 36"/>
                <a:gd name="T30" fmla="*/ 20 w 40"/>
                <a:gd name="T31" fmla="*/ 26 h 36"/>
                <a:gd name="T32" fmla="*/ 22 w 40"/>
                <a:gd name="T33" fmla="*/ 21 h 36"/>
                <a:gd name="T34" fmla="*/ 30 w 40"/>
                <a:gd name="T35" fmla="*/ 3 h 36"/>
                <a:gd name="T36" fmla="*/ 32 w 40"/>
                <a:gd name="T37" fmla="*/ 2 h 36"/>
                <a:gd name="T38" fmla="*/ 34 w 40"/>
                <a:gd name="T39" fmla="*/ 3 h 36"/>
                <a:gd name="T40" fmla="*/ 38 w 40"/>
                <a:gd name="T41" fmla="*/ 22 h 36"/>
                <a:gd name="T42" fmla="*/ 40 w 40"/>
                <a:gd name="T43" fmla="*/ 33 h 36"/>
                <a:gd name="T44" fmla="*/ 38 w 40"/>
                <a:gd name="T45" fmla="*/ 36 h 36"/>
                <a:gd name="T46" fmla="*/ 38 w 40"/>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6">
                  <a:moveTo>
                    <a:pt x="38" y="36"/>
                  </a:moveTo>
                  <a:cubicBezTo>
                    <a:pt x="37" y="36"/>
                    <a:pt x="36" y="35"/>
                    <a:pt x="36" y="34"/>
                  </a:cubicBezTo>
                  <a:cubicBezTo>
                    <a:pt x="35" y="31"/>
                    <a:pt x="35" y="27"/>
                    <a:pt x="34" y="23"/>
                  </a:cubicBezTo>
                  <a:cubicBezTo>
                    <a:pt x="33" y="19"/>
                    <a:pt x="32" y="15"/>
                    <a:pt x="31" y="11"/>
                  </a:cubicBezTo>
                  <a:cubicBezTo>
                    <a:pt x="30" y="15"/>
                    <a:pt x="28" y="19"/>
                    <a:pt x="26" y="23"/>
                  </a:cubicBezTo>
                  <a:cubicBezTo>
                    <a:pt x="24" y="26"/>
                    <a:pt x="23" y="30"/>
                    <a:pt x="21" y="33"/>
                  </a:cubicBezTo>
                  <a:cubicBezTo>
                    <a:pt x="21" y="34"/>
                    <a:pt x="20" y="34"/>
                    <a:pt x="19" y="34"/>
                  </a:cubicBezTo>
                  <a:cubicBezTo>
                    <a:pt x="18" y="34"/>
                    <a:pt x="18" y="33"/>
                    <a:pt x="18" y="33"/>
                  </a:cubicBezTo>
                  <a:cubicBezTo>
                    <a:pt x="15" y="25"/>
                    <a:pt x="13" y="16"/>
                    <a:pt x="10" y="8"/>
                  </a:cubicBezTo>
                  <a:cubicBezTo>
                    <a:pt x="8" y="17"/>
                    <a:pt x="4" y="29"/>
                    <a:pt x="4" y="31"/>
                  </a:cubicBezTo>
                  <a:cubicBezTo>
                    <a:pt x="4" y="32"/>
                    <a:pt x="3" y="33"/>
                    <a:pt x="2" y="33"/>
                  </a:cubicBezTo>
                  <a:cubicBezTo>
                    <a:pt x="1" y="33"/>
                    <a:pt x="0" y="32"/>
                    <a:pt x="0" y="31"/>
                  </a:cubicBezTo>
                  <a:cubicBezTo>
                    <a:pt x="1" y="26"/>
                    <a:pt x="7" y="6"/>
                    <a:pt x="8" y="1"/>
                  </a:cubicBezTo>
                  <a:cubicBezTo>
                    <a:pt x="8" y="0"/>
                    <a:pt x="9" y="0"/>
                    <a:pt x="10" y="0"/>
                  </a:cubicBezTo>
                  <a:cubicBezTo>
                    <a:pt x="11" y="0"/>
                    <a:pt x="12" y="0"/>
                    <a:pt x="12" y="1"/>
                  </a:cubicBezTo>
                  <a:cubicBezTo>
                    <a:pt x="15" y="9"/>
                    <a:pt x="17" y="18"/>
                    <a:pt x="20" y="26"/>
                  </a:cubicBezTo>
                  <a:cubicBezTo>
                    <a:pt x="21" y="24"/>
                    <a:pt x="21" y="23"/>
                    <a:pt x="22" y="21"/>
                  </a:cubicBezTo>
                  <a:cubicBezTo>
                    <a:pt x="25" y="15"/>
                    <a:pt x="28" y="9"/>
                    <a:pt x="30" y="3"/>
                  </a:cubicBezTo>
                  <a:cubicBezTo>
                    <a:pt x="30" y="2"/>
                    <a:pt x="31" y="2"/>
                    <a:pt x="32" y="2"/>
                  </a:cubicBezTo>
                  <a:cubicBezTo>
                    <a:pt x="33" y="2"/>
                    <a:pt x="34" y="2"/>
                    <a:pt x="34" y="3"/>
                  </a:cubicBezTo>
                  <a:cubicBezTo>
                    <a:pt x="35" y="9"/>
                    <a:pt x="36" y="16"/>
                    <a:pt x="38" y="22"/>
                  </a:cubicBezTo>
                  <a:cubicBezTo>
                    <a:pt x="38" y="26"/>
                    <a:pt x="39" y="30"/>
                    <a:pt x="40" y="33"/>
                  </a:cubicBezTo>
                  <a:cubicBezTo>
                    <a:pt x="40" y="34"/>
                    <a:pt x="39" y="36"/>
                    <a:pt x="38" y="36"/>
                  </a:cubicBezTo>
                  <a:cubicBezTo>
                    <a:pt x="38" y="36"/>
                    <a:pt x="38" y="36"/>
                    <a:pt x="38" y="36"/>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7" name="Freeform 117"/>
            <p:cNvSpPr/>
            <p:nvPr/>
          </p:nvSpPr>
          <p:spPr bwMode="auto">
            <a:xfrm>
              <a:off x="3148013" y="4487863"/>
              <a:ext cx="169863" cy="230188"/>
            </a:xfrm>
            <a:custGeom>
              <a:avLst/>
              <a:gdLst>
                <a:gd name="T0" fmla="*/ 28 w 31"/>
                <a:gd name="T1" fmla="*/ 42 h 42"/>
                <a:gd name="T2" fmla="*/ 27 w 31"/>
                <a:gd name="T3" fmla="*/ 42 h 42"/>
                <a:gd name="T4" fmla="*/ 11 w 31"/>
                <a:gd name="T5" fmla="*/ 42 h 42"/>
                <a:gd name="T6" fmla="*/ 3 w 31"/>
                <a:gd name="T7" fmla="*/ 42 h 42"/>
                <a:gd name="T8" fmla="*/ 3 w 31"/>
                <a:gd name="T9" fmla="*/ 42 h 42"/>
                <a:gd name="T10" fmla="*/ 0 w 31"/>
                <a:gd name="T11" fmla="*/ 39 h 42"/>
                <a:gd name="T12" fmla="*/ 0 w 31"/>
                <a:gd name="T13" fmla="*/ 14 h 42"/>
                <a:gd name="T14" fmla="*/ 0 w 31"/>
                <a:gd name="T15" fmla="*/ 3 h 42"/>
                <a:gd name="T16" fmla="*/ 3 w 31"/>
                <a:gd name="T17" fmla="*/ 0 h 42"/>
                <a:gd name="T18" fmla="*/ 26 w 31"/>
                <a:gd name="T19" fmla="*/ 1 h 42"/>
                <a:gd name="T20" fmla="*/ 28 w 31"/>
                <a:gd name="T21" fmla="*/ 1 h 42"/>
                <a:gd name="T22" fmla="*/ 31 w 31"/>
                <a:gd name="T23" fmla="*/ 4 h 42"/>
                <a:gd name="T24" fmla="*/ 28 w 31"/>
                <a:gd name="T25" fmla="*/ 7 h 42"/>
                <a:gd name="T26" fmla="*/ 26 w 31"/>
                <a:gd name="T27" fmla="*/ 7 h 42"/>
                <a:gd name="T28" fmla="*/ 6 w 31"/>
                <a:gd name="T29" fmla="*/ 6 h 42"/>
                <a:gd name="T30" fmla="*/ 6 w 31"/>
                <a:gd name="T31" fmla="*/ 14 h 42"/>
                <a:gd name="T32" fmla="*/ 6 w 31"/>
                <a:gd name="T33" fmla="*/ 36 h 42"/>
                <a:gd name="T34" fmla="*/ 11 w 31"/>
                <a:gd name="T35" fmla="*/ 36 h 42"/>
                <a:gd name="T36" fmla="*/ 28 w 31"/>
                <a:gd name="T37" fmla="*/ 36 h 42"/>
                <a:gd name="T38" fmla="*/ 31 w 31"/>
                <a:gd name="T39" fmla="*/ 40 h 42"/>
                <a:gd name="T40" fmla="*/ 28 w 31"/>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2">
                  <a:moveTo>
                    <a:pt x="28" y="42"/>
                  </a:moveTo>
                  <a:cubicBezTo>
                    <a:pt x="28" y="42"/>
                    <a:pt x="27" y="42"/>
                    <a:pt x="27" y="42"/>
                  </a:cubicBezTo>
                  <a:cubicBezTo>
                    <a:pt x="22" y="42"/>
                    <a:pt x="16" y="42"/>
                    <a:pt x="11" y="42"/>
                  </a:cubicBezTo>
                  <a:cubicBezTo>
                    <a:pt x="8" y="42"/>
                    <a:pt x="6" y="42"/>
                    <a:pt x="3" y="42"/>
                  </a:cubicBezTo>
                  <a:cubicBezTo>
                    <a:pt x="3" y="42"/>
                    <a:pt x="3" y="42"/>
                    <a:pt x="3" y="42"/>
                  </a:cubicBezTo>
                  <a:cubicBezTo>
                    <a:pt x="2" y="42"/>
                    <a:pt x="0" y="41"/>
                    <a:pt x="0" y="39"/>
                  </a:cubicBezTo>
                  <a:cubicBezTo>
                    <a:pt x="0" y="33"/>
                    <a:pt x="0" y="23"/>
                    <a:pt x="0" y="14"/>
                  </a:cubicBezTo>
                  <a:cubicBezTo>
                    <a:pt x="0" y="10"/>
                    <a:pt x="0" y="6"/>
                    <a:pt x="0" y="3"/>
                  </a:cubicBezTo>
                  <a:cubicBezTo>
                    <a:pt x="0" y="2"/>
                    <a:pt x="1" y="0"/>
                    <a:pt x="3" y="0"/>
                  </a:cubicBezTo>
                  <a:cubicBezTo>
                    <a:pt x="11" y="0"/>
                    <a:pt x="19" y="0"/>
                    <a:pt x="26" y="1"/>
                  </a:cubicBezTo>
                  <a:cubicBezTo>
                    <a:pt x="28" y="1"/>
                    <a:pt x="28" y="1"/>
                    <a:pt x="28" y="1"/>
                  </a:cubicBezTo>
                  <a:cubicBezTo>
                    <a:pt x="30" y="1"/>
                    <a:pt x="31" y="2"/>
                    <a:pt x="31" y="4"/>
                  </a:cubicBezTo>
                  <a:cubicBezTo>
                    <a:pt x="31" y="6"/>
                    <a:pt x="30" y="7"/>
                    <a:pt x="28" y="7"/>
                  </a:cubicBezTo>
                  <a:cubicBezTo>
                    <a:pt x="26" y="7"/>
                    <a:pt x="26" y="7"/>
                    <a:pt x="26" y="7"/>
                  </a:cubicBezTo>
                  <a:cubicBezTo>
                    <a:pt x="19" y="6"/>
                    <a:pt x="13" y="6"/>
                    <a:pt x="6" y="6"/>
                  </a:cubicBezTo>
                  <a:cubicBezTo>
                    <a:pt x="6" y="9"/>
                    <a:pt x="6" y="11"/>
                    <a:pt x="6" y="14"/>
                  </a:cubicBezTo>
                  <a:cubicBezTo>
                    <a:pt x="6" y="22"/>
                    <a:pt x="6" y="30"/>
                    <a:pt x="6" y="36"/>
                  </a:cubicBezTo>
                  <a:cubicBezTo>
                    <a:pt x="8" y="36"/>
                    <a:pt x="9" y="36"/>
                    <a:pt x="11" y="36"/>
                  </a:cubicBezTo>
                  <a:cubicBezTo>
                    <a:pt x="16" y="36"/>
                    <a:pt x="22" y="36"/>
                    <a:pt x="28" y="36"/>
                  </a:cubicBezTo>
                  <a:cubicBezTo>
                    <a:pt x="30" y="37"/>
                    <a:pt x="31" y="38"/>
                    <a:pt x="31" y="40"/>
                  </a:cubicBezTo>
                  <a:cubicBezTo>
                    <a:pt x="30" y="41"/>
                    <a:pt x="29" y="42"/>
                    <a:pt x="28" y="4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8" name="Freeform 118"/>
            <p:cNvSpPr/>
            <p:nvPr/>
          </p:nvSpPr>
          <p:spPr bwMode="auto">
            <a:xfrm>
              <a:off x="3148013" y="4592638"/>
              <a:ext cx="165100" cy="31750"/>
            </a:xfrm>
            <a:custGeom>
              <a:avLst/>
              <a:gdLst>
                <a:gd name="T0" fmla="*/ 27 w 30"/>
                <a:gd name="T1" fmla="*/ 6 h 6"/>
                <a:gd name="T2" fmla="*/ 27 w 30"/>
                <a:gd name="T3" fmla="*/ 6 h 6"/>
                <a:gd name="T4" fmla="*/ 3 w 30"/>
                <a:gd name="T5" fmla="*/ 6 h 6"/>
                <a:gd name="T6" fmla="*/ 0 w 30"/>
                <a:gd name="T7" fmla="*/ 3 h 6"/>
                <a:gd name="T8" fmla="*/ 3 w 30"/>
                <a:gd name="T9" fmla="*/ 0 h 6"/>
                <a:gd name="T10" fmla="*/ 27 w 30"/>
                <a:gd name="T11" fmla="*/ 0 h 6"/>
                <a:gd name="T12" fmla="*/ 30 w 30"/>
                <a:gd name="T13" fmla="*/ 3 h 6"/>
                <a:gd name="T14" fmla="*/ 27 w 3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
                  <a:moveTo>
                    <a:pt x="27" y="6"/>
                  </a:moveTo>
                  <a:cubicBezTo>
                    <a:pt x="27" y="6"/>
                    <a:pt x="27" y="6"/>
                    <a:pt x="27" y="6"/>
                  </a:cubicBezTo>
                  <a:cubicBezTo>
                    <a:pt x="16" y="6"/>
                    <a:pt x="10" y="6"/>
                    <a:pt x="3" y="6"/>
                  </a:cubicBezTo>
                  <a:cubicBezTo>
                    <a:pt x="1" y="6"/>
                    <a:pt x="0" y="4"/>
                    <a:pt x="0" y="3"/>
                  </a:cubicBezTo>
                  <a:cubicBezTo>
                    <a:pt x="0" y="1"/>
                    <a:pt x="1" y="0"/>
                    <a:pt x="3" y="0"/>
                  </a:cubicBezTo>
                  <a:cubicBezTo>
                    <a:pt x="10" y="0"/>
                    <a:pt x="16" y="0"/>
                    <a:pt x="27" y="0"/>
                  </a:cubicBezTo>
                  <a:cubicBezTo>
                    <a:pt x="28" y="0"/>
                    <a:pt x="30" y="2"/>
                    <a:pt x="30" y="3"/>
                  </a:cubicBezTo>
                  <a:cubicBezTo>
                    <a:pt x="30" y="5"/>
                    <a:pt x="28" y="6"/>
                    <a:pt x="27"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9" name="Freeform 119"/>
            <p:cNvSpPr/>
            <p:nvPr/>
          </p:nvSpPr>
          <p:spPr bwMode="auto">
            <a:xfrm>
              <a:off x="2636838" y="5037138"/>
              <a:ext cx="158750" cy="209550"/>
            </a:xfrm>
            <a:custGeom>
              <a:avLst/>
              <a:gdLst>
                <a:gd name="T0" fmla="*/ 27 w 29"/>
                <a:gd name="T1" fmla="*/ 38 h 38"/>
                <a:gd name="T2" fmla="*/ 25 w 29"/>
                <a:gd name="T3" fmla="*/ 36 h 38"/>
                <a:gd name="T4" fmla="*/ 21 w 29"/>
                <a:gd name="T5" fmla="*/ 27 h 38"/>
                <a:gd name="T6" fmla="*/ 14 w 29"/>
                <a:gd name="T7" fmla="*/ 7 h 38"/>
                <a:gd name="T8" fmla="*/ 9 w 29"/>
                <a:gd name="T9" fmla="*/ 21 h 38"/>
                <a:gd name="T10" fmla="*/ 4 w 29"/>
                <a:gd name="T11" fmla="*/ 35 h 38"/>
                <a:gd name="T12" fmla="*/ 1 w 29"/>
                <a:gd name="T13" fmla="*/ 36 h 38"/>
                <a:gd name="T14" fmla="*/ 0 w 29"/>
                <a:gd name="T15" fmla="*/ 34 h 38"/>
                <a:gd name="T16" fmla="*/ 5 w 29"/>
                <a:gd name="T17" fmla="*/ 20 h 38"/>
                <a:gd name="T18" fmla="*/ 12 w 29"/>
                <a:gd name="T19" fmla="*/ 1 h 38"/>
                <a:gd name="T20" fmla="*/ 14 w 29"/>
                <a:gd name="T21" fmla="*/ 0 h 38"/>
                <a:gd name="T22" fmla="*/ 14 w 29"/>
                <a:gd name="T23" fmla="*/ 0 h 38"/>
                <a:gd name="T24" fmla="*/ 16 w 29"/>
                <a:gd name="T25" fmla="*/ 1 h 38"/>
                <a:gd name="T26" fmla="*/ 25 w 29"/>
                <a:gd name="T27" fmla="*/ 25 h 38"/>
                <a:gd name="T28" fmla="*/ 28 w 29"/>
                <a:gd name="T29" fmla="*/ 35 h 38"/>
                <a:gd name="T30" fmla="*/ 27 w 29"/>
                <a:gd name="T31" fmla="*/ 38 h 38"/>
                <a:gd name="T32" fmla="*/ 27 w 2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27" y="38"/>
                  </a:moveTo>
                  <a:cubicBezTo>
                    <a:pt x="26" y="38"/>
                    <a:pt x="25" y="37"/>
                    <a:pt x="25" y="36"/>
                  </a:cubicBezTo>
                  <a:cubicBezTo>
                    <a:pt x="24" y="35"/>
                    <a:pt x="23" y="31"/>
                    <a:pt x="21" y="27"/>
                  </a:cubicBezTo>
                  <a:cubicBezTo>
                    <a:pt x="19" y="21"/>
                    <a:pt x="16" y="13"/>
                    <a:pt x="14" y="7"/>
                  </a:cubicBezTo>
                  <a:cubicBezTo>
                    <a:pt x="12" y="11"/>
                    <a:pt x="11" y="16"/>
                    <a:pt x="9" y="21"/>
                  </a:cubicBezTo>
                  <a:cubicBezTo>
                    <a:pt x="7" y="27"/>
                    <a:pt x="5" y="32"/>
                    <a:pt x="4" y="35"/>
                  </a:cubicBezTo>
                  <a:cubicBezTo>
                    <a:pt x="3" y="36"/>
                    <a:pt x="2" y="37"/>
                    <a:pt x="1" y="36"/>
                  </a:cubicBezTo>
                  <a:cubicBezTo>
                    <a:pt x="0" y="36"/>
                    <a:pt x="0" y="35"/>
                    <a:pt x="0" y="34"/>
                  </a:cubicBezTo>
                  <a:cubicBezTo>
                    <a:pt x="2" y="30"/>
                    <a:pt x="3" y="25"/>
                    <a:pt x="5" y="20"/>
                  </a:cubicBezTo>
                  <a:cubicBezTo>
                    <a:pt x="8" y="13"/>
                    <a:pt x="10" y="6"/>
                    <a:pt x="12" y="1"/>
                  </a:cubicBezTo>
                  <a:cubicBezTo>
                    <a:pt x="12" y="1"/>
                    <a:pt x="13" y="0"/>
                    <a:pt x="14" y="0"/>
                  </a:cubicBezTo>
                  <a:cubicBezTo>
                    <a:pt x="14" y="0"/>
                    <a:pt x="14" y="0"/>
                    <a:pt x="14" y="0"/>
                  </a:cubicBezTo>
                  <a:cubicBezTo>
                    <a:pt x="15" y="0"/>
                    <a:pt x="15" y="1"/>
                    <a:pt x="16" y="1"/>
                  </a:cubicBezTo>
                  <a:cubicBezTo>
                    <a:pt x="19" y="8"/>
                    <a:pt x="22" y="18"/>
                    <a:pt x="25" y="25"/>
                  </a:cubicBezTo>
                  <a:cubicBezTo>
                    <a:pt x="26" y="30"/>
                    <a:pt x="28" y="33"/>
                    <a:pt x="28" y="35"/>
                  </a:cubicBezTo>
                  <a:cubicBezTo>
                    <a:pt x="29" y="36"/>
                    <a:pt x="28" y="37"/>
                    <a:pt x="27" y="38"/>
                  </a:cubicBezTo>
                  <a:cubicBezTo>
                    <a:pt x="27" y="38"/>
                    <a:pt x="27" y="38"/>
                    <a:pt x="27" y="3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0" name="Freeform 120"/>
            <p:cNvSpPr/>
            <p:nvPr/>
          </p:nvSpPr>
          <p:spPr bwMode="auto">
            <a:xfrm>
              <a:off x="2630488" y="5153025"/>
              <a:ext cx="165100" cy="22225"/>
            </a:xfrm>
            <a:custGeom>
              <a:avLst/>
              <a:gdLst>
                <a:gd name="T0" fmla="*/ 28 w 30"/>
                <a:gd name="T1" fmla="*/ 4 h 4"/>
                <a:gd name="T2" fmla="*/ 18 w 30"/>
                <a:gd name="T3" fmla="*/ 4 h 4"/>
                <a:gd name="T4" fmla="*/ 2 w 30"/>
                <a:gd name="T5" fmla="*/ 4 h 4"/>
                <a:gd name="T6" fmla="*/ 2 w 30"/>
                <a:gd name="T7" fmla="*/ 4 h 4"/>
                <a:gd name="T8" fmla="*/ 0 w 30"/>
                <a:gd name="T9" fmla="*/ 2 h 4"/>
                <a:gd name="T10" fmla="*/ 2 w 30"/>
                <a:gd name="T11" fmla="*/ 0 h 4"/>
                <a:gd name="T12" fmla="*/ 18 w 30"/>
                <a:gd name="T13" fmla="*/ 0 h 4"/>
                <a:gd name="T14" fmla="*/ 28 w 30"/>
                <a:gd name="T15" fmla="*/ 0 h 4"/>
                <a:gd name="T16" fmla="*/ 30 w 30"/>
                <a:gd name="T17" fmla="*/ 2 h 4"/>
                <a:gd name="T18" fmla="*/ 28 w 30"/>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
                  <a:moveTo>
                    <a:pt x="28" y="4"/>
                  </a:moveTo>
                  <a:cubicBezTo>
                    <a:pt x="25" y="4"/>
                    <a:pt x="22" y="4"/>
                    <a:pt x="18" y="4"/>
                  </a:cubicBezTo>
                  <a:cubicBezTo>
                    <a:pt x="12" y="4"/>
                    <a:pt x="6" y="4"/>
                    <a:pt x="2" y="4"/>
                  </a:cubicBezTo>
                  <a:cubicBezTo>
                    <a:pt x="2" y="4"/>
                    <a:pt x="2" y="4"/>
                    <a:pt x="2" y="4"/>
                  </a:cubicBezTo>
                  <a:cubicBezTo>
                    <a:pt x="1" y="4"/>
                    <a:pt x="0" y="3"/>
                    <a:pt x="0" y="2"/>
                  </a:cubicBezTo>
                  <a:cubicBezTo>
                    <a:pt x="0" y="1"/>
                    <a:pt x="1" y="0"/>
                    <a:pt x="2" y="0"/>
                  </a:cubicBezTo>
                  <a:cubicBezTo>
                    <a:pt x="6" y="0"/>
                    <a:pt x="12" y="0"/>
                    <a:pt x="18" y="0"/>
                  </a:cubicBezTo>
                  <a:cubicBezTo>
                    <a:pt x="22" y="0"/>
                    <a:pt x="25" y="0"/>
                    <a:pt x="28" y="0"/>
                  </a:cubicBezTo>
                  <a:cubicBezTo>
                    <a:pt x="29" y="0"/>
                    <a:pt x="30" y="1"/>
                    <a:pt x="30" y="2"/>
                  </a:cubicBezTo>
                  <a:cubicBezTo>
                    <a:pt x="30" y="3"/>
                    <a:pt x="29" y="4"/>
                    <a:pt x="28"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1" name="文本框 7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49690" y="1800031"/>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enter a title</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7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51554" y="3682753"/>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enter a title</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7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83354" y="3671864"/>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enter a title</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7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75045" y="1784375"/>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Click here to enter a title</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921317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894511" y="1348408"/>
            <a:ext cx="1311241" cy="997144"/>
            <a:chOff x="4095751" y="2149476"/>
            <a:chExt cx="854074" cy="649288"/>
          </a:xfrm>
          <a:solidFill>
            <a:schemeClr val="accent1"/>
          </a:solidFill>
        </p:grpSpPr>
        <p:sp>
          <p:nvSpPr>
            <p:cNvPr id="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grpSp>
        <p:nvGrpSpPr>
          <p:cNvPr id="35" name="组合 34"/>
          <p:cNvGrpSpPr/>
          <p:nvPr/>
        </p:nvGrpSpPr>
        <p:grpSpPr>
          <a:xfrm>
            <a:off x="846047" y="3462233"/>
            <a:ext cx="1311241" cy="997144"/>
            <a:chOff x="4095751" y="2149476"/>
            <a:chExt cx="854074" cy="649288"/>
          </a:xfrm>
          <a:solidFill>
            <a:schemeClr val="accent2"/>
          </a:solidFill>
        </p:grpSpPr>
        <p:sp>
          <p:nvSpPr>
            <p:cNvPr id="3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grpSp>
        <p:nvGrpSpPr>
          <p:cNvPr id="65" name="组合 64"/>
          <p:cNvGrpSpPr/>
          <p:nvPr/>
        </p:nvGrpSpPr>
        <p:grpSpPr>
          <a:xfrm>
            <a:off x="5204975" y="1348408"/>
            <a:ext cx="1311241" cy="997144"/>
            <a:chOff x="4095751" y="2149476"/>
            <a:chExt cx="854074" cy="649288"/>
          </a:xfrm>
          <a:solidFill>
            <a:schemeClr val="accent1"/>
          </a:solidFill>
        </p:grpSpPr>
        <p:sp>
          <p:nvSpPr>
            <p:cNvPr id="6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grpSp>
        <p:nvGrpSpPr>
          <p:cNvPr id="95" name="组合 94"/>
          <p:cNvGrpSpPr/>
          <p:nvPr/>
        </p:nvGrpSpPr>
        <p:grpSpPr>
          <a:xfrm>
            <a:off x="5156511" y="3462233"/>
            <a:ext cx="1311241" cy="997144"/>
            <a:chOff x="4095751" y="2149476"/>
            <a:chExt cx="854074" cy="649288"/>
          </a:xfrm>
          <a:solidFill>
            <a:schemeClr val="accent2"/>
          </a:solidFill>
        </p:grpSpPr>
        <p:sp>
          <p:nvSpPr>
            <p:cNvPr id="9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sp>
        <p:nvSpPr>
          <p:cNvPr id="125" name="文本框 1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23868" y="176361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6" name="文本框 1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496838" y="170377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7" name="文本框 1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47383" y="3918628"/>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8" name="文本框 1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00200" y="380345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321906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ppt_x"/>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750" fill="hold"/>
                                        <p:tgtEl>
                                          <p:spTgt spid="95"/>
                                        </p:tgtEl>
                                        <p:attrNameLst>
                                          <p:attrName>ppt_x</p:attrName>
                                        </p:attrNameLst>
                                      </p:cBhvr>
                                      <p:tavLst>
                                        <p:tav tm="0">
                                          <p:val>
                                            <p:strVal val="#ppt_x"/>
                                          </p:val>
                                        </p:tav>
                                        <p:tav tm="100000">
                                          <p:val>
                                            <p:strVal val="#ppt_x"/>
                                          </p:val>
                                        </p:tav>
                                      </p:tavLst>
                                    </p:anim>
                                    <p:anim calcmode="lin" valueType="num">
                                      <p:cBhvr additive="base">
                                        <p:cTn id="20" dur="750" fill="hold"/>
                                        <p:tgtEl>
                                          <p:spTgt spid="9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fade">
                                      <p:cBhvr>
                                        <p:cTn id="24" dur="500"/>
                                        <p:tgtEl>
                                          <p:spTgt spid="12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27"/>
                                        </p:tgtEl>
                                        <p:attrNameLst>
                                          <p:attrName>style.visibility</p:attrName>
                                        </p:attrNameLst>
                                      </p:cBhvr>
                                      <p:to>
                                        <p:strVal val="visible"/>
                                      </p:to>
                                    </p:set>
                                    <p:animEffect transition="in" filter="fade">
                                      <p:cBhvr>
                                        <p:cTn id="30" dur="500"/>
                                        <p:tgtEl>
                                          <p:spTgt spid="127"/>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2050" name="Picture 2" descr="D:\1\567d2b9cee98991c8dd3d513cb5ddf8d.png"/>
          <p:cNvPicPr>
            <a:picLocks noChangeAspect="1" noChangeArrowheads="1"/>
          </p:cNvPicPr>
          <p:nvPr/>
        </p:nvPicPr>
        <p:blipFill>
          <a:blip r:embed="rId5" cstate="print"/>
          <a:srcRect/>
          <a:stretch>
            <a:fillRect/>
          </a:stretch>
        </p:blipFill>
        <p:spPr bwMode="auto">
          <a:xfrm>
            <a:off x="287524" y="745768"/>
            <a:ext cx="2880320" cy="4399320"/>
          </a:xfrm>
          <a:prstGeom prst="rect">
            <a:avLst/>
          </a:prstGeom>
          <a:noFill/>
        </p:spPr>
      </p:pic>
      <p:pic>
        <p:nvPicPr>
          <p:cNvPr id="14" name="Picture 2" descr="E:\8a7e72bc23287cee45049fd0ab7064bd.png"/>
          <p:cNvPicPr>
            <a:picLocks noChangeAspect="1" noChangeArrowheads="1"/>
          </p:cNvPicPr>
          <p:nvPr/>
        </p:nvPicPr>
        <p:blipFill>
          <a:blip r:embed="rId6" cstate="print"/>
          <a:srcRect l="-2410" t="22101" r="59143" b="11595"/>
          <a:stretch>
            <a:fillRect/>
          </a:stretch>
        </p:blipFill>
        <p:spPr bwMode="auto">
          <a:xfrm flipH="1">
            <a:off x="5904148" y="16260"/>
            <a:ext cx="1188132" cy="2160240"/>
          </a:xfrm>
          <a:prstGeom prst="rect">
            <a:avLst/>
          </a:prstGeom>
          <a:noFill/>
        </p:spPr>
      </p:pic>
      <p:pic>
        <p:nvPicPr>
          <p:cNvPr id="3074" name="Picture 2" descr="E:\8a7e72bc23287cee45049fd0ab7064bd.png"/>
          <p:cNvPicPr>
            <a:picLocks noChangeAspect="1" noChangeArrowheads="1"/>
          </p:cNvPicPr>
          <p:nvPr/>
        </p:nvPicPr>
        <p:blipFill>
          <a:blip r:embed="rId6" cstate="print"/>
          <a:srcRect t="22101"/>
          <a:stretch>
            <a:fillRect/>
          </a:stretch>
        </p:blipFill>
        <p:spPr bwMode="auto">
          <a:xfrm>
            <a:off x="3923928" y="572580"/>
            <a:ext cx="2484276" cy="2109930"/>
          </a:xfrm>
          <a:prstGeom prst="rect">
            <a:avLst/>
          </a:prstGeom>
          <a:noFill/>
        </p:spPr>
      </p:pic>
      <p:sp>
        <p:nvSpPr>
          <p:cNvPr id="15" name="文本框 29"/>
          <p:cNvSpPr txBox="1"/>
          <p:nvPr/>
        </p:nvSpPr>
        <p:spPr>
          <a:xfrm>
            <a:off x="4211960" y="1096380"/>
            <a:ext cx="612068"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2</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16" name="文本框 29"/>
          <p:cNvSpPr txBox="1"/>
          <p:nvPr/>
        </p:nvSpPr>
        <p:spPr>
          <a:xfrm>
            <a:off x="4896036" y="1312404"/>
            <a:ext cx="648072"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0</a:t>
            </a:r>
            <a:endParaRPr lang="zh-CN" altLang="en-US" sz="6000" dirty="0">
              <a:ln>
                <a:solidFill>
                  <a:srgbClr val="4A67AA"/>
                </a:solidFill>
              </a:ln>
              <a:solidFill>
                <a:schemeClr val="bg1"/>
              </a:solidFill>
              <a:latin typeface="Impact" panose="020B0806030902050204" pitchFamily="34" charset="0"/>
            </a:endParaRPr>
          </a:p>
        </p:txBody>
      </p:sp>
      <p:sp>
        <p:nvSpPr>
          <p:cNvPr id="17" name="文本框 29"/>
          <p:cNvSpPr txBox="1"/>
          <p:nvPr/>
        </p:nvSpPr>
        <p:spPr>
          <a:xfrm rot="21046325">
            <a:off x="5652120" y="988368"/>
            <a:ext cx="432048"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2</a:t>
            </a:r>
            <a:endParaRPr lang="zh-CN" altLang="en-US" sz="6000" dirty="0">
              <a:ln>
                <a:solidFill>
                  <a:srgbClr val="4A67AA"/>
                </a:solidFill>
              </a:ln>
              <a:solidFill>
                <a:schemeClr val="bg1"/>
              </a:solidFill>
              <a:latin typeface="Impact" panose="020B0806030902050204" pitchFamily="34" charset="0"/>
            </a:endParaRPr>
          </a:p>
        </p:txBody>
      </p:sp>
      <p:sp>
        <p:nvSpPr>
          <p:cNvPr id="18" name="文本框 29"/>
          <p:cNvSpPr txBox="1"/>
          <p:nvPr/>
        </p:nvSpPr>
        <p:spPr>
          <a:xfrm rot="20840064">
            <a:off x="6161942" y="812754"/>
            <a:ext cx="540060"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0</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20" name="圆角矩形 19"/>
          <p:cNvSpPr/>
          <p:nvPr/>
        </p:nvSpPr>
        <p:spPr>
          <a:xfrm>
            <a:off x="4712587" y="3940696"/>
            <a:ext cx="1882541" cy="257731"/>
          </a:xfrm>
          <a:prstGeom prst="roundRect">
            <a:avLst>
              <a:gd name="adj" fmla="val 50000"/>
            </a:avLst>
          </a:prstGeom>
          <a:blipFill dpi="0" rotWithShape="1">
            <a:blip r:embed="rId8" cstate="print">
              <a:duotone>
                <a:prstClr val="black"/>
                <a:schemeClr val="accent2">
                  <a:tint val="45000"/>
                  <a:satMod val="400000"/>
                </a:schemeClr>
              </a:duotone>
              <a:lum bright="-72000" contrast="-9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bg1"/>
                </a:solidFill>
                <a:latin typeface="微软雅黑" panose="020B0503020204020204" pitchFamily="34" charset="-122"/>
                <a:ea typeface="微软雅黑" panose="020B0503020204020204" pitchFamily="34" charset="-122"/>
              </a:rPr>
              <a:t>Report:</a:t>
            </a:r>
            <a:r>
              <a:rPr lang="en-US" altLang="zh-CN" sz="1050" b="1" dirty="0">
                <a:solidFill>
                  <a:schemeClr val="bg1"/>
                </a:solidFill>
                <a:latin typeface="微软雅黑" panose="020B0503020204020204" pitchFamily="34" charset="-122"/>
                <a:ea typeface="微软雅黑" panose="020B0503020204020204" pitchFamily="34" charset="-122"/>
              </a:rPr>
              <a:t>freeppt7.com</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256659" y="2644552"/>
            <a:ext cx="4739759"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rPr>
              <a:t>Thanks for the speech.</a:t>
            </a:r>
          </a:p>
        </p:txBody>
      </p:sp>
      <p:grpSp>
        <p:nvGrpSpPr>
          <p:cNvPr id="2" name="PA_chenying0907 115"/>
          <p:cNvGrpSpPr/>
          <p:nvPr>
            <p:custDataLst>
              <p:tags r:id="rId1"/>
            </p:custDataLst>
          </p:nvPr>
        </p:nvGrpSpPr>
        <p:grpSpPr>
          <a:xfrm rot="21073">
            <a:off x="3420303" y="3295860"/>
            <a:ext cx="4428851" cy="154356"/>
            <a:chOff x="2481804" y="4179888"/>
            <a:chExt cx="7313171" cy="325437"/>
          </a:xfrm>
          <a:solidFill>
            <a:srgbClr val="FF0000"/>
          </a:solidFill>
        </p:grpSpPr>
        <p:sp>
          <p:nvSpPr>
            <p:cNvPr id="23"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Left)">
                                      <p:cBhvr>
                                        <p:cTn id="20" dur="500"/>
                                        <p:tgtEl>
                                          <p:spTgt spid="14"/>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800"/>
                            </p:stCondLst>
                            <p:childTnLst>
                              <p:par>
                                <p:cTn id="34" presetID="23" presetClass="entr" presetSubtype="528" fill="hold" grpId="0" nodeType="afterEffect">
                                  <p:stCondLst>
                                    <p:cond delay="0"/>
                                  </p:stCondLst>
                                  <p:iterate type="lt">
                                    <p:tmPct val="15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childTnLst>
                          </p:cTn>
                        </p:par>
                        <p:par>
                          <p:cTn id="40" fill="hold">
                            <p:stCondLst>
                              <p:cond delay="3975"/>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4475"/>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600" fill="hold"/>
                                        <p:tgtEl>
                                          <p:spTgt spid="20"/>
                                        </p:tgtEl>
                                        <p:attrNameLst>
                                          <p:attrName>ppt_x</p:attrName>
                                        </p:attrNameLst>
                                      </p:cBhvr>
                                      <p:tavLst>
                                        <p:tav tm="0">
                                          <p:val>
                                            <p:strVal val="#ppt_x"/>
                                          </p:val>
                                        </p:tav>
                                        <p:tav tm="100000">
                                          <p:val>
                                            <p:strVal val="#ppt_x"/>
                                          </p:val>
                                        </p:tav>
                                      </p:tavLst>
                                    </p:anim>
                                    <p:anim calcmode="lin" valueType="num">
                                      <p:cBhvr additive="base">
                                        <p:cTn id="48"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3126" y="2274386"/>
            <a:ext cx="2853639"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Click here to add </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Title</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1</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1"/>
          <p:cNvSpPr>
            <a:spLocks/>
          </p:cNvSpPr>
          <p:nvPr/>
        </p:nvSpPr>
        <p:spPr bwMode="auto">
          <a:xfrm>
            <a:off x="666921"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cstate="print">
              <a:duotone>
                <a:prstClr val="black"/>
                <a:schemeClr val="accent1">
                  <a:tint val="45000"/>
                  <a:satMod val="400000"/>
                </a:schemeClr>
              </a:duotone>
              <a:lum bright="29000" contrast="80000"/>
            </a:blip>
            <a:srcRect/>
            <a:stretch>
              <a:fillRect/>
            </a:stretch>
          </a:blipFill>
          <a:ln>
            <a:noFill/>
          </a:ln>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Freeform 1961"/>
          <p:cNvSpPr>
            <a:spLocks/>
          </p:cNvSpPr>
          <p:nvPr/>
        </p:nvSpPr>
        <p:spPr bwMode="auto">
          <a:xfrm>
            <a:off x="2411760"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cstate="print">
              <a:duotone>
                <a:prstClr val="black"/>
                <a:schemeClr val="accent2">
                  <a:tint val="45000"/>
                  <a:satMod val="400000"/>
                </a:schemeClr>
              </a:duotone>
              <a:lum bright="-33000"/>
            </a:blip>
            <a:srcRect/>
            <a:stretch>
              <a:fillRect/>
            </a:stretch>
          </a:blipFill>
          <a:ln>
            <a:noFill/>
          </a:ln>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1961"/>
          <p:cNvSpPr>
            <a:spLocks/>
          </p:cNvSpPr>
          <p:nvPr/>
        </p:nvSpPr>
        <p:spPr bwMode="auto">
          <a:xfrm>
            <a:off x="4211960"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5" cstate="print"/>
            <a:srcRect/>
            <a:stretch>
              <a:fillRect/>
            </a:stretch>
          </a:blipFill>
          <a:ln>
            <a:noFill/>
          </a:ln>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文本框 6"/>
          <p:cNvSpPr txBox="1"/>
          <p:nvPr/>
        </p:nvSpPr>
        <p:spPr>
          <a:xfrm>
            <a:off x="2797205" y="244791"/>
            <a:ext cx="533400" cy="438717"/>
          </a:xfrm>
          <a:prstGeom prst="rect">
            <a:avLst/>
          </a:prstGeom>
          <a:noFill/>
        </p:spPr>
        <p:txBody>
          <a:bodyPr wrap="square" lIns="68580" tIns="34290" rIns="68580" bIns="34290" rtlCol="0">
            <a:spAutoFit/>
          </a:bodyPr>
          <a:lstStyle/>
          <a:p>
            <a:pPr algn="ctr"/>
            <a:r>
              <a:rPr lang="en-US" altLang="zh-CN" sz="2400" b="1" dirty="0">
                <a:solidFill>
                  <a:schemeClr val="bg1"/>
                </a:solidFill>
              </a:rPr>
              <a:t>03</a:t>
            </a:r>
            <a:endParaRPr lang="zh-CN" altLang="en-US" sz="2400" b="1" dirty="0">
              <a:solidFill>
                <a:schemeClr val="bg1"/>
              </a:solidFill>
            </a:endParaRPr>
          </a:p>
        </p:txBody>
      </p:sp>
      <p:grpSp>
        <p:nvGrpSpPr>
          <p:cNvPr id="10" name="组合 9"/>
          <p:cNvGrpSpPr/>
          <p:nvPr/>
        </p:nvGrpSpPr>
        <p:grpSpPr>
          <a:xfrm>
            <a:off x="557699" y="3154434"/>
            <a:ext cx="1681481" cy="855485"/>
            <a:chOff x="3410137" y="2575224"/>
            <a:chExt cx="2241974" cy="1140293"/>
          </a:xfrm>
        </p:grpSpPr>
        <p:sp>
          <p:nvSpPr>
            <p:cNvPr id="11" name="矩形 10"/>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itchFamily="34" charset="-122"/>
                  <a:ea typeface="微软雅黑" pitchFamily="34" charset="-122"/>
                </a:rPr>
                <a:t>Users can present on a projector or computer or print out a presentation</a:t>
              </a:r>
            </a:p>
          </p:txBody>
        </p:sp>
        <p:sp>
          <p:nvSpPr>
            <p:cNvPr id="12" name="矩形 11"/>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accent1"/>
                  </a:solidFill>
                  <a:latin typeface="微软雅黑" pitchFamily="34" charset="-122"/>
                  <a:ea typeface="微软雅黑" pitchFamily="34" charset="-122"/>
                </a:rPr>
                <a:t>Title text added</a:t>
              </a:r>
            </a:p>
          </p:txBody>
        </p:sp>
      </p:grpSp>
      <p:grpSp>
        <p:nvGrpSpPr>
          <p:cNvPr id="13" name="组合 12"/>
          <p:cNvGrpSpPr/>
          <p:nvPr/>
        </p:nvGrpSpPr>
        <p:grpSpPr>
          <a:xfrm>
            <a:off x="2339752" y="3154434"/>
            <a:ext cx="1681481" cy="855485"/>
            <a:chOff x="3410137" y="2575224"/>
            <a:chExt cx="2241974" cy="1140293"/>
          </a:xfrm>
        </p:grpSpPr>
        <p:sp>
          <p:nvSpPr>
            <p:cNvPr id="14" name="矩形 13"/>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itchFamily="34" charset="-122"/>
                  <a:ea typeface="微软雅黑" pitchFamily="34" charset="-122"/>
                </a:rPr>
                <a:t>Users can present on a projector or computer or print out a presentation</a:t>
              </a:r>
            </a:p>
          </p:txBody>
        </p:sp>
        <p:sp>
          <p:nvSpPr>
            <p:cNvPr id="15" name="矩形 14"/>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tx1">
                      <a:lumMod val="75000"/>
                      <a:lumOff val="25000"/>
                    </a:schemeClr>
                  </a:solidFill>
                  <a:latin typeface="微软雅黑" pitchFamily="34" charset="-122"/>
                  <a:ea typeface="微软雅黑" pitchFamily="34" charset="-122"/>
                </a:rPr>
                <a:t>Title text added</a:t>
              </a:r>
            </a:p>
          </p:txBody>
        </p:sp>
      </p:grpSp>
      <p:grpSp>
        <p:nvGrpSpPr>
          <p:cNvPr id="16" name="组合 15"/>
          <p:cNvGrpSpPr/>
          <p:nvPr/>
        </p:nvGrpSpPr>
        <p:grpSpPr>
          <a:xfrm>
            <a:off x="4139952" y="3154434"/>
            <a:ext cx="1681481" cy="855485"/>
            <a:chOff x="3410137" y="2575224"/>
            <a:chExt cx="2241974" cy="1140293"/>
          </a:xfrm>
        </p:grpSpPr>
        <p:sp>
          <p:nvSpPr>
            <p:cNvPr id="17" name="矩形 16"/>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itchFamily="34" charset="-122"/>
                  <a:ea typeface="微软雅黑" pitchFamily="34" charset="-122"/>
                </a:rPr>
                <a:t>Users can present on a projector or computer or print out a presentation</a:t>
              </a:r>
            </a:p>
          </p:txBody>
        </p:sp>
        <p:sp>
          <p:nvSpPr>
            <p:cNvPr id="18" name="矩形 17"/>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accent1"/>
                  </a:solidFill>
                  <a:latin typeface="微软雅黑" pitchFamily="34" charset="-122"/>
                  <a:ea typeface="微软雅黑" pitchFamily="34" charset="-122"/>
                </a:rPr>
                <a:t>Title text added</a:t>
              </a:r>
            </a:p>
          </p:txBody>
        </p:sp>
      </p:grpSp>
      <p:sp>
        <p:nvSpPr>
          <p:cNvPr id="22" name="任意多边形: 形状 21"/>
          <p:cNvSpPr/>
          <p:nvPr/>
        </p:nvSpPr>
        <p:spPr>
          <a:xfrm>
            <a:off x="1130637" y="2302619"/>
            <a:ext cx="267803" cy="30048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8" name="任意多边形: 形状 27"/>
          <p:cNvSpPr/>
          <p:nvPr/>
        </p:nvSpPr>
        <p:spPr>
          <a:xfrm>
            <a:off x="2859181" y="2307277"/>
            <a:ext cx="300393" cy="291172"/>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 name="任意多边形: 形状 26"/>
          <p:cNvSpPr/>
          <p:nvPr/>
        </p:nvSpPr>
        <p:spPr>
          <a:xfrm>
            <a:off x="4752020" y="2320516"/>
            <a:ext cx="251525" cy="300486"/>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 name="任意多边形: 形状 25"/>
          <p:cNvSpPr/>
          <p:nvPr/>
        </p:nvSpPr>
        <p:spPr>
          <a:xfrm>
            <a:off x="7451328" y="1990903"/>
            <a:ext cx="300393" cy="275847"/>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nvGrpSpPr>
          <p:cNvPr id="29" name="组合 42"/>
          <p:cNvGrpSpPr/>
          <p:nvPr/>
        </p:nvGrpSpPr>
        <p:grpSpPr>
          <a:xfrm>
            <a:off x="5271368" y="1954567"/>
            <a:ext cx="3945148" cy="2814221"/>
            <a:chOff x="1207791" y="-355079"/>
            <a:chExt cx="5821364" cy="4151313"/>
          </a:xfrm>
        </p:grpSpPr>
        <p:pic>
          <p:nvPicPr>
            <p:cNvPr id="30" name="图片 5"/>
            <p:cNvPicPr>
              <a:picLocks noChangeAspect="1" noChangeArrowheads="1"/>
            </p:cNvPicPr>
            <p:nvPr/>
          </p:nvPicPr>
          <p:blipFill>
            <a:blip r:embed="rId6" cstate="print">
              <a:grayscl/>
              <a:lum bright="-48000"/>
              <a:extLst>
                <a:ext uri="{28A0092B-C50C-407E-A947-70E740481C1C}">
                  <a14:useLocalDpi xmlns:a14="http://schemas.microsoft.com/office/drawing/2010/main" val="0"/>
                </a:ext>
              </a:extLst>
            </a:blip>
            <a:srcRect/>
            <a:stretch>
              <a:fillRect/>
            </a:stretch>
          </p:blipFill>
          <p:spPr bwMode="auto">
            <a:xfrm>
              <a:off x="2639716" y="-355079"/>
              <a:ext cx="4389439"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noChangeArrowheads="1"/>
            </p:cNvPicPr>
            <p:nvPr/>
          </p:nvPicPr>
          <p:blipFill>
            <a:blip r:embed="rId7" cstate="print">
              <a:grayscl/>
              <a:lum bright="-48000"/>
              <a:extLst>
                <a:ext uri="{28A0092B-C50C-407E-A947-70E740481C1C}">
                  <a14:useLocalDpi xmlns:a14="http://schemas.microsoft.com/office/drawing/2010/main" val="0"/>
                </a:ext>
              </a:extLst>
            </a:blip>
            <a:srcRect/>
            <a:stretch>
              <a:fillRect/>
            </a:stretch>
          </p:blipFill>
          <p:spPr bwMode="auto">
            <a:xfrm>
              <a:off x="1207791" y="2748484"/>
              <a:ext cx="6953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7"/>
            <p:cNvPicPr>
              <a:picLocks noChangeAspect="1" noChangeArrowheads="1"/>
            </p:cNvPicPr>
            <p:nvPr/>
          </p:nvPicPr>
          <p:blipFill>
            <a:blip r:embed="rId8" cstate="print">
              <a:grayscl/>
              <a:lum bright="-48000"/>
              <a:extLst>
                <a:ext uri="{28A0092B-C50C-407E-A947-70E740481C1C}">
                  <a14:useLocalDpi xmlns:a14="http://schemas.microsoft.com/office/drawing/2010/main" val="0"/>
                </a:ext>
              </a:extLst>
            </a:blip>
            <a:srcRect/>
            <a:stretch>
              <a:fillRect/>
            </a:stretch>
          </p:blipFill>
          <p:spPr bwMode="auto">
            <a:xfrm>
              <a:off x="1799929" y="2492896"/>
              <a:ext cx="7127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8"/>
            <p:cNvPicPr>
              <a:picLocks noChangeAspect="1" noChangeArrowheads="1"/>
            </p:cNvPicPr>
            <p:nvPr/>
          </p:nvPicPr>
          <p:blipFill>
            <a:blip r:embed="rId9" cstate="print">
              <a:grayscl/>
              <a:lum bright="-48000"/>
              <a:extLst>
                <a:ext uri="{28A0092B-C50C-407E-A947-70E740481C1C}">
                  <a14:useLocalDpi xmlns:a14="http://schemas.microsoft.com/office/drawing/2010/main" val="0"/>
                </a:ext>
              </a:extLst>
            </a:blip>
            <a:srcRect/>
            <a:stretch>
              <a:fillRect/>
            </a:stretch>
          </p:blipFill>
          <p:spPr bwMode="auto">
            <a:xfrm>
              <a:off x="2525416" y="2377009"/>
              <a:ext cx="736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882331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000"/>
                            </p:stCondLst>
                            <p:childTnLst>
                              <p:par>
                                <p:cTn id="17" presetID="3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a:spLocks/>
          </p:cNvSpPr>
          <p:nvPr/>
        </p:nvSpPr>
        <p:spPr bwMode="auto">
          <a:xfrm>
            <a:off x="4435557" y="2075775"/>
            <a:ext cx="21844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2" name="Freeform 1277"/>
          <p:cNvSpPr>
            <a:spLocks/>
          </p:cNvSpPr>
          <p:nvPr/>
        </p:nvSpPr>
        <p:spPr bwMode="auto">
          <a:xfrm>
            <a:off x="3824655" y="3030866"/>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1278"/>
          <p:cNvSpPr>
            <a:spLocks/>
          </p:cNvSpPr>
          <p:nvPr/>
        </p:nvSpPr>
        <p:spPr bwMode="auto">
          <a:xfrm>
            <a:off x="4069017" y="3541208"/>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2" name="组合 21"/>
          <p:cNvGrpSpPr/>
          <p:nvPr/>
        </p:nvGrpSpPr>
        <p:grpSpPr>
          <a:xfrm>
            <a:off x="970074" y="1681170"/>
            <a:ext cx="3291470" cy="2857013"/>
            <a:chOff x="1293431" y="2240868"/>
            <a:chExt cx="4388627" cy="3808175"/>
          </a:xfrm>
        </p:grpSpPr>
        <p:sp>
          <p:nvSpPr>
            <p:cNvPr id="3" name="Freeform 1268"/>
            <p:cNvSpPr>
              <a:spLocks/>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1269"/>
            <p:cNvSpPr>
              <a:spLocks/>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270"/>
            <p:cNvSpPr>
              <a:spLocks/>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271"/>
            <p:cNvSpPr>
              <a:spLocks/>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272"/>
            <p:cNvSpPr>
              <a:spLocks/>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273"/>
            <p:cNvSpPr>
              <a:spLocks/>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274"/>
            <p:cNvSpPr>
              <a:spLocks/>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75"/>
            <p:cNvSpPr>
              <a:spLocks/>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79"/>
            <p:cNvSpPr>
              <a:spLocks/>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80"/>
            <p:cNvSpPr>
              <a:spLocks/>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81"/>
            <p:cNvSpPr>
              <a:spLocks/>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82"/>
            <p:cNvSpPr>
              <a:spLocks/>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283"/>
            <p:cNvSpPr>
              <a:spLocks/>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284"/>
            <p:cNvSpPr>
              <a:spLocks/>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矩形 50"/>
          <p:cNvSpPr>
            <a:spLocks noChangeArrowheads="1"/>
          </p:cNvSpPr>
          <p:nvPr/>
        </p:nvSpPr>
        <p:spPr bwMode="auto">
          <a:xfrm>
            <a:off x="4872446" y="1850576"/>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rPr>
              <a:t>Add a title</a:t>
            </a:r>
          </a:p>
        </p:txBody>
      </p:sp>
      <p:sp>
        <p:nvSpPr>
          <p:cNvPr id="21" name="矩形 17"/>
          <p:cNvSpPr>
            <a:spLocks noChangeArrowheads="1"/>
          </p:cNvSpPr>
          <p:nvPr/>
        </p:nvSpPr>
        <p:spPr bwMode="auto">
          <a:xfrm>
            <a:off x="4872445" y="2068488"/>
            <a:ext cx="3182942"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Here enter the above picture analysis description, enter the above picture of the comprehensive analysis description, enter the above picture description.</a:t>
            </a:r>
          </a:p>
        </p:txBody>
      </p:sp>
      <p:sp>
        <p:nvSpPr>
          <p:cNvPr id="26" name="矩形 50"/>
          <p:cNvSpPr>
            <a:spLocks noChangeArrowheads="1"/>
          </p:cNvSpPr>
          <p:nvPr/>
        </p:nvSpPr>
        <p:spPr bwMode="auto">
          <a:xfrm>
            <a:off x="4305383" y="2750676"/>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rPr>
              <a:t>Add a title</a:t>
            </a:r>
          </a:p>
        </p:txBody>
      </p:sp>
      <p:sp>
        <p:nvSpPr>
          <p:cNvPr id="27" name="矩形 17"/>
          <p:cNvSpPr>
            <a:spLocks noChangeArrowheads="1"/>
          </p:cNvSpPr>
          <p:nvPr/>
        </p:nvSpPr>
        <p:spPr bwMode="auto">
          <a:xfrm>
            <a:off x="4305382" y="2996567"/>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The analysis description of the above picture is entered here, the comprehensive analysis description of the above picture is entered here, and the analysis description of the above picture is entered here.</a:t>
            </a:r>
          </a:p>
        </p:txBody>
      </p:sp>
      <p:sp>
        <p:nvSpPr>
          <p:cNvPr id="28" name="矩形 50"/>
          <p:cNvSpPr>
            <a:spLocks noChangeArrowheads="1"/>
          </p:cNvSpPr>
          <p:nvPr/>
        </p:nvSpPr>
        <p:spPr bwMode="auto">
          <a:xfrm>
            <a:off x="4575413" y="3616660"/>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rPr>
              <a:t>Add a title</a:t>
            </a:r>
          </a:p>
        </p:txBody>
      </p:sp>
      <p:sp>
        <p:nvSpPr>
          <p:cNvPr id="29" name="矩形 17"/>
          <p:cNvSpPr>
            <a:spLocks noChangeArrowheads="1"/>
          </p:cNvSpPr>
          <p:nvPr/>
        </p:nvSpPr>
        <p:spPr bwMode="auto">
          <a:xfrm>
            <a:off x="4575412" y="3890815"/>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The analysis description of the above picture is entered here, the comprehensive analysis description of the above picture is entered here, and the analysis description of the above picture is entered here.</a:t>
            </a:r>
          </a:p>
        </p:txBody>
      </p:sp>
      <p:sp>
        <p:nvSpPr>
          <p:cNvPr id="30" name="文本框 29"/>
          <p:cNvSpPr txBox="1"/>
          <p:nvPr/>
        </p:nvSpPr>
        <p:spPr>
          <a:xfrm>
            <a:off x="3964139" y="880356"/>
            <a:ext cx="1215717" cy="284693"/>
          </a:xfrm>
          <a:prstGeom prst="rect">
            <a:avLst/>
          </a:prstGeom>
          <a:noFill/>
        </p:spPr>
        <p:txBody>
          <a:bodyPr wrap="none" lIns="68580" tIns="34290" rIns="68580" bIns="34290" rtlCol="0">
            <a:spAutoFit/>
          </a:bodyPr>
          <a:lstStyle/>
          <a:p>
            <a:pPr algn="ctr"/>
            <a:r>
              <a:rPr lang="zh-CN" altLang="en-US" sz="1400" dirty="0">
                <a:solidFill>
                  <a:schemeClr val="tx1">
                    <a:lumMod val="75000"/>
                    <a:lumOff val="25000"/>
                  </a:schemeClr>
                </a:solidFill>
                <a:latin typeface="微软雅黑" pitchFamily="34" charset="-122"/>
                <a:ea typeface="微软雅黑" pitchFamily="34" charset="-122"/>
              </a:rPr>
              <a:t>Click to add a title</a:t>
            </a:r>
          </a:p>
        </p:txBody>
      </p:sp>
      <p:sp>
        <p:nvSpPr>
          <p:cNvPr id="31" name="矩形 47"/>
          <p:cNvSpPr>
            <a:spLocks noChangeArrowheads="1"/>
          </p:cNvSpPr>
          <p:nvPr/>
        </p:nvSpPr>
        <p:spPr bwMode="auto">
          <a:xfrm>
            <a:off x="1177454" y="1204392"/>
            <a:ext cx="6789092"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Enter the comprehensive description description of the chart above and the comprehensive description description of the chart above here. </a:t>
            </a:r>
          </a:p>
        </p:txBody>
      </p:sp>
    </p:spTree>
    <p:extLst>
      <p:ext uri="{BB962C8B-B14F-4D97-AF65-F5344CB8AC3E}">
        <p14:creationId xmlns:p14="http://schemas.microsoft.com/office/powerpoint/2010/main" val="41116189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750"/>
                                        <p:tgtEl>
                                          <p:spTgt spid="2"/>
                                        </p:tgtEl>
                                      </p:cBhvr>
                                    </p:animEffect>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175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par>
                          <p:cTn id="24" fill="hold">
                            <p:stCondLst>
                              <p:cond delay="2250"/>
                            </p:stCondLst>
                            <p:childTnLst>
                              <p:par>
                                <p:cTn id="25" presetID="14"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750"/>
                            </p:stCondLst>
                            <p:childTnLst>
                              <p:par>
                                <p:cTn id="32" presetID="49" presetClass="entr" presetSubtype="0" decel="10000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250"/>
                            </p:stCondLst>
                            <p:childTnLst>
                              <p:par>
                                <p:cTn id="39" presetID="14" presetClass="entr" presetSubtype="1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par>
                          <p:cTn id="45" fill="hold">
                            <p:stCondLst>
                              <p:cond delay="3750"/>
                            </p:stCondLst>
                            <p:childTnLst>
                              <p:par>
                                <p:cTn id="46" presetID="49" presetClass="entr" presetSubtype="0" decel="10000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style.rotation</p:attrName>
                                        </p:attrNameLst>
                                      </p:cBhvr>
                                      <p:tavLst>
                                        <p:tav tm="0">
                                          <p:val>
                                            <p:fltVal val="360"/>
                                          </p:val>
                                        </p:tav>
                                        <p:tav tm="100000">
                                          <p:val>
                                            <p:fltVal val="0"/>
                                          </p:val>
                                        </p:tav>
                                      </p:tavLst>
                                    </p:anim>
                                    <p:animEffect transition="in" filter="fade">
                                      <p:cBhvr>
                                        <p:cTn id="51" dur="500"/>
                                        <p:tgtEl>
                                          <p:spTgt spid="13"/>
                                        </p:tgtEl>
                                      </p:cBhvr>
                                    </p:animEffect>
                                  </p:childTnLst>
                                </p:cTn>
                              </p:par>
                            </p:childTnLst>
                          </p:cTn>
                        </p:par>
                        <p:par>
                          <p:cTn id="52" fill="hold">
                            <p:stCondLst>
                              <p:cond delay="425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rot="169628">
            <a:off x="1044095" y="1834155"/>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69" name="Freeform 5"/>
          <p:cNvSpPr>
            <a:spLocks noEditPoints="1"/>
          </p:cNvSpPr>
          <p:nvPr/>
        </p:nvSpPr>
        <p:spPr bwMode="auto">
          <a:xfrm rot="169628">
            <a:off x="2976987" y="2360704"/>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70" name="Freeform 5"/>
          <p:cNvSpPr>
            <a:spLocks noEditPoints="1"/>
          </p:cNvSpPr>
          <p:nvPr/>
        </p:nvSpPr>
        <p:spPr bwMode="auto">
          <a:xfrm rot="169628">
            <a:off x="4867125" y="2016506"/>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71" name="Freeform 5"/>
          <p:cNvSpPr>
            <a:spLocks noEditPoints="1"/>
          </p:cNvSpPr>
          <p:nvPr/>
        </p:nvSpPr>
        <p:spPr bwMode="auto">
          <a:xfrm rot="169628">
            <a:off x="6800018" y="1708931"/>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1" name="任意多边形 10"/>
          <p:cNvSpPr/>
          <p:nvPr/>
        </p:nvSpPr>
        <p:spPr>
          <a:xfrm>
            <a:off x="1662428" y="1712489"/>
            <a:ext cx="5812972" cy="676620"/>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72" name="文本框 71"/>
          <p:cNvSpPr txBox="1"/>
          <p:nvPr/>
        </p:nvSpPr>
        <p:spPr>
          <a:xfrm>
            <a:off x="1315500" y="2169750"/>
            <a:ext cx="491160" cy="315471"/>
          </a:xfrm>
          <a:prstGeom prst="rect">
            <a:avLst/>
          </a:prstGeom>
          <a:noFill/>
          <a:ln>
            <a:noFill/>
          </a:ln>
        </p:spPr>
        <p:txBody>
          <a:bodyPr wrap="none" lIns="68580" tIns="34290" rIns="68580" bIns="34290" rtlCol="0">
            <a:spAutoFit/>
          </a:bodyPr>
          <a:lstStyle/>
          <a:p>
            <a:r>
              <a:rPr lang="zh-CN" altLang="en-US" sz="1600" spc="-225" dirty="0">
                <a:solidFill>
                  <a:schemeClr val="accent1"/>
                </a:solidFill>
                <a:latin typeface="方正静蕾简体" panose="02000000000000000000" pitchFamily="2" charset="-122"/>
                <a:ea typeface="方正静蕾简体" panose="02000000000000000000" pitchFamily="2" charset="-122"/>
              </a:rPr>
              <a:t>Title</a:t>
            </a:r>
          </a:p>
        </p:txBody>
      </p:sp>
      <p:sp>
        <p:nvSpPr>
          <p:cNvPr id="73" name="文本框 72"/>
          <p:cNvSpPr txBox="1"/>
          <p:nvPr/>
        </p:nvSpPr>
        <p:spPr>
          <a:xfrm>
            <a:off x="3203848" y="2738675"/>
            <a:ext cx="491160" cy="315471"/>
          </a:xfrm>
          <a:prstGeom prst="rect">
            <a:avLst/>
          </a:prstGeom>
          <a:noFill/>
          <a:ln>
            <a:noFill/>
          </a:ln>
        </p:spPr>
        <p:txBody>
          <a:bodyPr wrap="none" lIns="68580" tIns="34290" rIns="68580" bIns="34290" rtlCol="0">
            <a:spAutoFit/>
          </a:bodyPr>
          <a:lstStyle/>
          <a:p>
            <a:r>
              <a:rPr lang="zh-CN" altLang="en-US" sz="1600" spc="-225" dirty="0">
                <a:solidFill>
                  <a:schemeClr val="tx1">
                    <a:lumMod val="75000"/>
                    <a:lumOff val="25000"/>
                  </a:schemeClr>
                </a:solidFill>
                <a:latin typeface="方正静蕾简体" panose="02000000000000000000" pitchFamily="2" charset="-122"/>
                <a:ea typeface="方正静蕾简体" panose="02000000000000000000" pitchFamily="2" charset="-122"/>
              </a:rPr>
              <a:t>Title</a:t>
            </a:r>
          </a:p>
        </p:txBody>
      </p:sp>
      <p:sp>
        <p:nvSpPr>
          <p:cNvPr id="74" name="文本框 73"/>
          <p:cNvSpPr txBox="1"/>
          <p:nvPr/>
        </p:nvSpPr>
        <p:spPr>
          <a:xfrm>
            <a:off x="5167089" y="2374438"/>
            <a:ext cx="491160" cy="315471"/>
          </a:xfrm>
          <a:prstGeom prst="rect">
            <a:avLst/>
          </a:prstGeom>
          <a:noFill/>
          <a:ln>
            <a:noFill/>
          </a:ln>
        </p:spPr>
        <p:txBody>
          <a:bodyPr wrap="none" lIns="68580" tIns="34290" rIns="68580" bIns="34290" rtlCol="0">
            <a:spAutoFit/>
          </a:bodyPr>
          <a:lstStyle/>
          <a:p>
            <a:r>
              <a:rPr lang="zh-CN" altLang="en-US" sz="1600" spc="-225" dirty="0">
                <a:solidFill>
                  <a:schemeClr val="accent1"/>
                </a:solidFill>
                <a:latin typeface="方正静蕾简体" panose="02000000000000000000" pitchFamily="2" charset="-122"/>
                <a:ea typeface="方正静蕾简体" panose="02000000000000000000" pitchFamily="2" charset="-122"/>
              </a:rPr>
              <a:t>Title</a:t>
            </a:r>
          </a:p>
        </p:txBody>
      </p:sp>
      <p:sp>
        <p:nvSpPr>
          <p:cNvPr id="75" name="文本框 74"/>
          <p:cNvSpPr txBox="1"/>
          <p:nvPr/>
        </p:nvSpPr>
        <p:spPr>
          <a:xfrm>
            <a:off x="7063752" y="2060071"/>
            <a:ext cx="491160" cy="315471"/>
          </a:xfrm>
          <a:prstGeom prst="rect">
            <a:avLst/>
          </a:prstGeom>
          <a:noFill/>
          <a:ln>
            <a:noFill/>
          </a:ln>
        </p:spPr>
        <p:txBody>
          <a:bodyPr wrap="none" lIns="68580" tIns="34290" rIns="68580" bIns="34290" rtlCol="0">
            <a:spAutoFit/>
          </a:bodyPr>
          <a:lstStyle/>
          <a:p>
            <a:r>
              <a:rPr lang="zh-CN" altLang="en-US" sz="1600" spc="-225" dirty="0">
                <a:solidFill>
                  <a:schemeClr val="tx1">
                    <a:lumMod val="75000"/>
                    <a:lumOff val="25000"/>
                  </a:schemeClr>
                </a:solidFill>
                <a:latin typeface="方正静蕾简体" panose="02000000000000000000" pitchFamily="2" charset="-122"/>
                <a:ea typeface="方正静蕾简体" panose="02000000000000000000" pitchFamily="2" charset="-122"/>
              </a:rPr>
              <a:t>Title</a:t>
            </a:r>
          </a:p>
        </p:txBody>
      </p:sp>
      <p:sp>
        <p:nvSpPr>
          <p:cNvPr id="76" name="文本框 75"/>
          <p:cNvSpPr txBox="1"/>
          <p:nvPr/>
        </p:nvSpPr>
        <p:spPr>
          <a:xfrm>
            <a:off x="728807" y="3177392"/>
            <a:ext cx="1580951" cy="591829"/>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77" name="文本框 76"/>
          <p:cNvSpPr txBox="1"/>
          <p:nvPr/>
        </p:nvSpPr>
        <p:spPr>
          <a:xfrm>
            <a:off x="2672286" y="3616088"/>
            <a:ext cx="1580951" cy="591829"/>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81" name="文本框 80"/>
          <p:cNvSpPr txBox="1"/>
          <p:nvPr/>
        </p:nvSpPr>
        <p:spPr>
          <a:xfrm>
            <a:off x="4629281" y="3226756"/>
            <a:ext cx="1580951" cy="591829"/>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82" name="文本框 81"/>
          <p:cNvSpPr txBox="1"/>
          <p:nvPr/>
        </p:nvSpPr>
        <p:spPr>
          <a:xfrm>
            <a:off x="6557569" y="3004524"/>
            <a:ext cx="1580951" cy="591829"/>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9" grpId="0" animBg="1"/>
      <p:bldP spid="70" grpId="0" animBg="1"/>
      <p:bldP spid="71" grpId="0" animBg="1"/>
      <p:bldP spid="11" grpId="0" animBg="1"/>
      <p:bldP spid="72" grpId="0"/>
      <p:bldP spid="73" grpId="0"/>
      <p:bldP spid="74" grpId="0"/>
      <p:bldP spid="75" grpId="0"/>
      <p:bldP spid="76" grpId="0"/>
      <p:bldP spid="77"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9"/>
          <p:cNvSpPr>
            <a:spLocks noEditPoints="1"/>
          </p:cNvSpPr>
          <p:nvPr/>
        </p:nvSpPr>
        <p:spPr bwMode="auto">
          <a:xfrm>
            <a:off x="1288708" y="1875084"/>
            <a:ext cx="2167168" cy="1993604"/>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chemeClr val="accent1"/>
              </a:gs>
              <a:gs pos="100000">
                <a:schemeClr val="accent1">
                  <a:lumMod val="50000"/>
                </a:schemeClr>
              </a:gs>
            </a:gsLst>
            <a:lin ang="2700000" scaled="1"/>
          </a:gradFill>
          <a:ln>
            <a:noFill/>
          </a:ln>
        </p:spPr>
        <p:txBody>
          <a:bodyPr vert="horz" wrap="square" lIns="68580" tIns="34290" rIns="68580" bIns="34290" numCol="1" anchor="t" anchorCtr="0" compatLnSpc="1">
            <a:prstTxWarp prst="textNoShape">
              <a:avLst/>
            </a:prstTxWarp>
          </a:bodyPr>
          <a:lstStyle/>
          <a:p>
            <a:endParaRPr lang="zh-CN" altLang="en-US"/>
          </a:p>
        </p:txBody>
      </p:sp>
      <p:grpSp>
        <p:nvGrpSpPr>
          <p:cNvPr id="5" name="组合 18"/>
          <p:cNvGrpSpPr/>
          <p:nvPr/>
        </p:nvGrpSpPr>
        <p:grpSpPr>
          <a:xfrm>
            <a:off x="4254140" y="1173025"/>
            <a:ext cx="1073944" cy="876571"/>
            <a:chOff x="6183313" y="1962150"/>
            <a:chExt cx="1431925" cy="1168401"/>
          </a:xfrm>
          <a:solidFill>
            <a:schemeClr val="accent2"/>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24"/>
          <p:cNvGrpSpPr/>
          <p:nvPr/>
        </p:nvGrpSpPr>
        <p:grpSpPr>
          <a:xfrm>
            <a:off x="4254139" y="2396176"/>
            <a:ext cx="1073944" cy="876571"/>
            <a:chOff x="6183313" y="1962150"/>
            <a:chExt cx="1431925" cy="1168401"/>
          </a:xfrm>
          <a:solidFill>
            <a:schemeClr val="accent1"/>
          </a:solidFill>
        </p:grpSpPr>
        <p:sp>
          <p:nvSpPr>
            <p:cNvPr id="26"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30"/>
          <p:cNvGrpSpPr/>
          <p:nvPr/>
        </p:nvGrpSpPr>
        <p:grpSpPr>
          <a:xfrm>
            <a:off x="4250880" y="3532177"/>
            <a:ext cx="1073944" cy="876571"/>
            <a:chOff x="6183313" y="1962150"/>
            <a:chExt cx="1431925" cy="1168401"/>
          </a:xfrm>
          <a:solidFill>
            <a:schemeClr val="accent2"/>
          </a:solidFill>
        </p:grpSpPr>
        <p:sp>
          <p:nvSpPr>
            <p:cNvPr id="32"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7994" y="1193793"/>
            <a:ext cx="1754326" cy="838691"/>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0330" y="2489937"/>
            <a:ext cx="1754326" cy="838691"/>
          </a:xfrm>
          <a:prstGeom prst="rect">
            <a:avLst/>
          </a:prstGeom>
          <a:noFill/>
          <a:effectLst/>
        </p:spPr>
        <p:txBody>
          <a:bodyPr wrap="none" lIns="68580" tIns="34290" rIns="68580" bIns="34290"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0329" y="3606061"/>
            <a:ext cx="1754326" cy="838691"/>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enter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Please enter your main narrative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2038699"/>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strVal val="4*#ppt_w"/>
                                          </p:val>
                                        </p:tav>
                                        <p:tav tm="100000">
                                          <p:val>
                                            <p:strVal val="#ppt_w"/>
                                          </p:val>
                                        </p:tav>
                                      </p:tavLst>
                                    </p:anim>
                                    <p:anim calcmode="lin" valueType="num">
                                      <p:cBhvr>
                                        <p:cTn id="14" dur="75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1750"/>
                            </p:stCondLst>
                            <p:childTnLst>
                              <p:par>
                                <p:cTn id="16" presetID="26" presetClass="emph" presetSubtype="0" fill="hold"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2750"/>
                            </p:stCondLst>
                            <p:childTnLst>
                              <p:par>
                                <p:cTn id="24" presetID="23" presetClass="entr" presetSubtype="3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750" fill="hold"/>
                                        <p:tgtEl>
                                          <p:spTgt spid="19"/>
                                        </p:tgtEl>
                                        <p:attrNameLst>
                                          <p:attrName>ppt_w</p:attrName>
                                        </p:attrNameLst>
                                      </p:cBhvr>
                                      <p:tavLst>
                                        <p:tav tm="0">
                                          <p:val>
                                            <p:strVal val="4*#ppt_w"/>
                                          </p:val>
                                        </p:tav>
                                        <p:tav tm="100000">
                                          <p:val>
                                            <p:strVal val="#ppt_w"/>
                                          </p:val>
                                        </p:tav>
                                      </p:tavLst>
                                    </p:anim>
                                    <p:anim calcmode="lin" valueType="num">
                                      <p:cBhvr>
                                        <p:cTn id="27" dur="750" fill="hold"/>
                                        <p:tgtEl>
                                          <p:spTgt spid="19"/>
                                        </p:tgtEl>
                                        <p:attrNameLst>
                                          <p:attrName>ppt_h</p:attrName>
                                        </p:attrNameLst>
                                      </p:cBhvr>
                                      <p:tavLst>
                                        <p:tav tm="0">
                                          <p:val>
                                            <p:strVal val="4*#ppt_h"/>
                                          </p:val>
                                        </p:tav>
                                        <p:tav tm="100000">
                                          <p:val>
                                            <p:strVal val="#ppt_h"/>
                                          </p:val>
                                        </p:tav>
                                      </p:tavLst>
                                    </p:anim>
                                  </p:childTnLst>
                                </p:cTn>
                              </p:par>
                            </p:childTnLst>
                          </p:cTn>
                        </p:par>
                        <p:par>
                          <p:cTn id="28" fill="hold">
                            <p:stCondLst>
                              <p:cond delay="3500"/>
                            </p:stCondLst>
                            <p:childTnLst>
                              <p:par>
                                <p:cTn id="29" presetID="26" presetClass="emph" presetSubtype="0" fill="hold" nodeType="afterEffect">
                                  <p:stCondLst>
                                    <p:cond delay="0"/>
                                  </p:stCondLst>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4500"/>
                            </p:stCondLst>
                            <p:childTnLst>
                              <p:par>
                                <p:cTn id="37" presetID="23" presetClass="entr" presetSubtype="3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750" fill="hold"/>
                                        <p:tgtEl>
                                          <p:spTgt spid="25"/>
                                        </p:tgtEl>
                                        <p:attrNameLst>
                                          <p:attrName>ppt_w</p:attrName>
                                        </p:attrNameLst>
                                      </p:cBhvr>
                                      <p:tavLst>
                                        <p:tav tm="0">
                                          <p:val>
                                            <p:strVal val="4*#ppt_w"/>
                                          </p:val>
                                        </p:tav>
                                        <p:tav tm="100000">
                                          <p:val>
                                            <p:strVal val="#ppt_w"/>
                                          </p:val>
                                        </p:tav>
                                      </p:tavLst>
                                    </p:anim>
                                    <p:anim calcmode="lin" valueType="num">
                                      <p:cBhvr>
                                        <p:cTn id="40" dur="750" fill="hold"/>
                                        <p:tgtEl>
                                          <p:spTgt spid="25"/>
                                        </p:tgtEl>
                                        <p:attrNameLst>
                                          <p:attrName>ppt_h</p:attrName>
                                        </p:attrNameLst>
                                      </p:cBhvr>
                                      <p:tavLst>
                                        <p:tav tm="0">
                                          <p:val>
                                            <p:strVal val="4*#ppt_h"/>
                                          </p:val>
                                        </p:tav>
                                        <p:tav tm="100000">
                                          <p:val>
                                            <p:strVal val="#ppt_h"/>
                                          </p:val>
                                        </p:tav>
                                      </p:tavLst>
                                    </p:anim>
                                  </p:childTnLst>
                                </p:cTn>
                              </p:par>
                            </p:childTnLst>
                          </p:cTn>
                        </p:par>
                        <p:par>
                          <p:cTn id="41" fill="hold">
                            <p:stCondLst>
                              <p:cond delay="5250"/>
                            </p:stCondLst>
                            <p:childTnLst>
                              <p:par>
                                <p:cTn id="42" presetID="26" presetClass="emph" presetSubtype="0" fill="hold" nodeType="afterEffect">
                                  <p:stCondLst>
                                    <p:cond delay="0"/>
                                  </p:stCondLst>
                                  <p:childTnLst>
                                    <p:animEffect transition="out" filter="fade">
                                      <p:cBhvr>
                                        <p:cTn id="43" dur="500" tmFilter="0, 0; .2, .5; .8, .5; 1, 0"/>
                                        <p:tgtEl>
                                          <p:spTgt spid="25"/>
                                        </p:tgtEl>
                                      </p:cBhvr>
                                    </p:animEffect>
                                    <p:animScale>
                                      <p:cBhvr>
                                        <p:cTn id="44" dur="250" autoRev="1" fill="hold"/>
                                        <p:tgtEl>
                                          <p:spTgt spid="25"/>
                                        </p:tgtEl>
                                      </p:cBhvr>
                                      <p:by x="105000" y="105000"/>
                                    </p:animScale>
                                  </p:childTnLst>
                                </p:cTn>
                              </p:par>
                            </p:childTnLst>
                          </p:cTn>
                        </p:par>
                        <p:par>
                          <p:cTn id="45" fill="hold">
                            <p:stCondLst>
                              <p:cond delay="575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3101" y="2273985"/>
            <a:ext cx="2859804"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Click here to add </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Title</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2</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2121199" y="2056360"/>
            <a:ext cx="776692" cy="1341006"/>
            <a:chOff x="1449" y="1496"/>
            <a:chExt cx="730" cy="1260"/>
          </a:xfrm>
          <a:solidFill>
            <a:schemeClr val="accent1"/>
          </a:solidFill>
        </p:grpSpPr>
        <p:sp>
          <p:nvSpPr>
            <p:cNvPr id="85"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Group 21"/>
          <p:cNvGrpSpPr>
            <a:grpSpLocks noChangeAspect="1"/>
          </p:cNvGrpSpPr>
          <p:nvPr/>
        </p:nvGrpSpPr>
        <p:grpSpPr bwMode="auto">
          <a:xfrm>
            <a:off x="4220633" y="2037798"/>
            <a:ext cx="830043" cy="1358771"/>
            <a:chOff x="3270" y="1510"/>
            <a:chExt cx="762" cy="1247"/>
          </a:xfrm>
          <a:solidFill>
            <a:schemeClr val="tx1">
              <a:lumMod val="65000"/>
              <a:lumOff val="35000"/>
            </a:schemeClr>
          </a:solidFill>
        </p:grpSpPr>
        <p:sp>
          <p:nvSpPr>
            <p:cNvPr id="88"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26"/>
          <p:cNvGrpSpPr>
            <a:grpSpLocks noChangeAspect="1"/>
          </p:cNvGrpSpPr>
          <p:nvPr/>
        </p:nvGrpSpPr>
        <p:grpSpPr bwMode="auto">
          <a:xfrm>
            <a:off x="6360799" y="2070081"/>
            <a:ext cx="804356" cy="1322916"/>
            <a:chOff x="5100" y="1511"/>
            <a:chExt cx="756" cy="1243"/>
          </a:xfrm>
          <a:solidFill>
            <a:schemeClr val="accent1"/>
          </a:solidFill>
        </p:grpSpPr>
        <p:sp>
          <p:nvSpPr>
            <p:cNvPr id="92"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1907704" y="3628563"/>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Add a title</a:t>
            </a:r>
          </a:p>
        </p:txBody>
      </p:sp>
      <p:sp>
        <p:nvSpPr>
          <p:cNvPr id="95" name="文本框 94"/>
          <p:cNvSpPr txBox="1"/>
          <p:nvPr/>
        </p:nvSpPr>
        <p:spPr>
          <a:xfrm>
            <a:off x="4083848" y="3661229"/>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Add a title</a:t>
            </a:r>
          </a:p>
        </p:txBody>
      </p:sp>
      <p:sp>
        <p:nvSpPr>
          <p:cNvPr id="96" name="文本框 95"/>
          <p:cNvSpPr txBox="1"/>
          <p:nvPr/>
        </p:nvSpPr>
        <p:spPr>
          <a:xfrm>
            <a:off x="6229438" y="3661229"/>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Add a title</a:t>
            </a:r>
          </a:p>
        </p:txBody>
      </p:sp>
      <p:sp>
        <p:nvSpPr>
          <p:cNvPr id="97" name="文本框 96"/>
          <p:cNvSpPr txBox="1"/>
          <p:nvPr/>
        </p:nvSpPr>
        <p:spPr>
          <a:xfrm>
            <a:off x="1115616" y="4070584"/>
            <a:ext cx="2166343" cy="771878"/>
          </a:xfrm>
          <a:prstGeom prst="rect">
            <a:avLst/>
          </a:prstGeom>
          <a:noFill/>
        </p:spPr>
        <p:txBody>
          <a:bodyPr wrap="square" lIns="68580" tIns="34290" rIns="68580" bIns="34290" rtlCol="0">
            <a:spAutoFit/>
          </a:bodyPr>
          <a:lstStyle/>
          <a:p>
            <a:pPr algn="ct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98" name="文本框 97"/>
          <p:cNvSpPr txBox="1"/>
          <p:nvPr/>
        </p:nvSpPr>
        <p:spPr>
          <a:xfrm>
            <a:off x="3635896" y="4125028"/>
            <a:ext cx="2307366" cy="771878"/>
          </a:xfrm>
          <a:prstGeom prst="rect">
            <a:avLst/>
          </a:prstGeom>
          <a:noFill/>
        </p:spPr>
        <p:txBody>
          <a:bodyPr wrap="square" lIns="68580" tIns="34290" rIns="68580" bIns="34290" rtlCol="0">
            <a:spAutoFit/>
          </a:bodyPr>
          <a:lstStyle/>
          <a:p>
            <a:pPr algn="ct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p:txBody>
      </p:sp>
      <p:sp>
        <p:nvSpPr>
          <p:cNvPr id="99" name="文本框 98"/>
          <p:cNvSpPr txBox="1"/>
          <p:nvPr/>
        </p:nvSpPr>
        <p:spPr>
          <a:xfrm>
            <a:off x="6163235" y="4103250"/>
            <a:ext cx="2405209"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a:t>
            </a:r>
          </a:p>
          <a:p>
            <a:pPr algn="ctr"/>
            <a:r>
              <a:rPr lang="en-US" altLang="zh-CN" sz="900" dirty="0">
                <a:latin typeface="方正静蕾简体" panose="02000000000000000000" pitchFamily="2" charset="-122"/>
                <a:ea typeface="方正静蕾简体" panose="02000000000000000000" pitchFamily="2" charset="-122"/>
              </a:rPr>
              <a:t>. </a:t>
            </a:r>
          </a:p>
        </p:txBody>
      </p:sp>
      <p:sp>
        <p:nvSpPr>
          <p:cNvPr id="19" name="椭圆 18"/>
          <p:cNvSpPr/>
          <p:nvPr/>
        </p:nvSpPr>
        <p:spPr>
          <a:xfrm>
            <a:off x="1655676"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95769" y="1888468"/>
            <a:ext cx="1548172" cy="154817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43262"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4"/>
          <p:cNvSpPr txBox="1"/>
          <p:nvPr/>
        </p:nvSpPr>
        <p:spPr>
          <a:xfrm>
            <a:off x="3959932" y="996933"/>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Add a title</a:t>
            </a:r>
          </a:p>
        </p:txBody>
      </p:sp>
      <p:sp>
        <p:nvSpPr>
          <p:cNvPr id="23" name="文本框 97"/>
          <p:cNvSpPr txBox="1"/>
          <p:nvPr/>
        </p:nvSpPr>
        <p:spPr>
          <a:xfrm>
            <a:off x="1439652" y="1315074"/>
            <a:ext cx="6300700" cy="609398"/>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Enter the description description of the chart above here and the comprehensive description description of the chart above. Enter the description description of the chart above here and the comprehensive description description of the chart above.</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3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6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90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par>
                                <p:cTn id="30" presetID="10" presetClass="entr" presetSubtype="0" fill="hold" grpId="0" nodeType="withEffect">
                                  <p:stCondLst>
                                    <p:cond delay="12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180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21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24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21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9" grpId="0" animBg="1"/>
      <p:bldP spid="20" grpId="0" animBg="1"/>
      <p:bldP spid="21" grpId="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自定义 531">
      <a:dk1>
        <a:sysClr val="windowText" lastClr="000000"/>
      </a:dk1>
      <a:lt1>
        <a:sysClr val="window" lastClr="FFFFFF"/>
      </a:lt1>
      <a:dk2>
        <a:srgbClr val="1F497D"/>
      </a:dk2>
      <a:lt2>
        <a:srgbClr val="EEECE1"/>
      </a:lt2>
      <a:accent1>
        <a:srgbClr val="FF0000"/>
      </a:accent1>
      <a:accent2>
        <a:srgbClr val="3F3F3F"/>
      </a:accent2>
      <a:accent3>
        <a:srgbClr val="FF0000"/>
      </a:accent3>
      <a:accent4>
        <a:srgbClr val="3F3F3F"/>
      </a:accent4>
      <a:accent5>
        <a:srgbClr val="FF0000"/>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1481</Words>
  <Application>Microsoft Office PowerPoint</Application>
  <PresentationFormat>自定义</PresentationFormat>
  <Paragraphs>202</Paragraphs>
  <Slides>25</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hakuyoxingshu7000</vt:lpstr>
      <vt:lpstr>Open Sans</vt:lpstr>
      <vt:lpstr>Open Sans Light</vt:lpstr>
      <vt:lpstr>方正静蕾简体</vt:lpstr>
      <vt:lpstr>方正卡通简体</vt:lpstr>
      <vt:lpstr>方正清刻本悦宋简体</vt:lpstr>
      <vt:lpstr>方正舒体</vt:lpstr>
      <vt:lpstr>华文细黑</vt:lpstr>
      <vt:lpstr>微软雅黑</vt:lpstr>
      <vt:lpstr>微软雅黑 Light</vt:lpstr>
      <vt:lpstr>Algerian</vt:lpstr>
      <vt:lpstr>Arial</vt:lpstr>
      <vt:lpstr>Arial Black</vt:lpstr>
      <vt:lpstr>Calibri</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dc:description>https://www.freeppt7.com</dc:description>
  <cp:lastModifiedBy>宇 之灵</cp:lastModifiedBy>
  <cp:revision>70</cp:revision>
  <dcterms:created xsi:type="dcterms:W3CDTF">2017-06-09T01:05:11Z</dcterms:created>
  <dcterms:modified xsi:type="dcterms:W3CDTF">2020-02-16T06:36:23Z</dcterms:modified>
</cp:coreProperties>
</file>