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63" r:id="rId3"/>
    <p:sldId id="258" r:id="rId4"/>
    <p:sldId id="268" r:id="rId5"/>
    <p:sldId id="265" r:id="rId6"/>
    <p:sldId id="262" r:id="rId7"/>
    <p:sldId id="261" r:id="rId8"/>
    <p:sldId id="264" r:id="rId9"/>
    <p:sldId id="288" r:id="rId10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6600"/>
    <a:srgbClr val="FFFF99"/>
    <a:srgbClr val="99FFCC"/>
    <a:srgbClr val="006666"/>
    <a:srgbClr val="060000"/>
    <a:srgbClr val="6600CC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99" d="100"/>
          <a:sy n="99" d="100"/>
        </p:scale>
        <p:origin x="994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1AE08B1-117A-4DE1-AE05-A45BF9707CD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AE27576-006D-4C21-AEF1-1D12CE156A7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B82DA562-7BEC-430B-898B-FB08A19CAE6B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AE965226-378D-4FB8-B1EC-BC4254F5DDE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문자열 유형을 편집하려면 누르십시오</a:t>
            </a:r>
            <a:r>
              <a:rPr lang="en-US" altLang="ko-KR" noProof="0"/>
              <a:t>.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세째 수준</a:t>
            </a:r>
          </a:p>
          <a:p>
            <a:pPr lvl="3"/>
            <a:r>
              <a:rPr lang="ko-KR" altLang="en-US" noProof="0"/>
              <a:t>네째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C7C3B82D-AEB8-4F8B-A8A2-BE504BF98B2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6703394A-3048-46FE-B843-6BF7EEC65E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E19C110B-CB3E-4AFD-91AB-0C82E92A354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15EC0D57-04A1-48A2-9CF7-B6433F6D64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fld id="{EA684F12-6EA3-4AA6-B568-92E97006F386}" type="slidenum">
              <a:rPr lang="en-US" altLang="ko-KR">
                <a:latin typeface="Times New Roman" panose="02020603050405020304" pitchFamily="18" charset="0"/>
              </a:rPr>
              <a:pPr eaLnBrk="1" hangingPunct="1"/>
              <a:t>2</a:t>
            </a:fld>
            <a:endParaRPr lang="en-US" altLang="ko-KR">
              <a:latin typeface="Times New Roman" panose="02020603050405020304" pitchFamily="18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9F97233-D4C1-472C-BC85-306D81DAE2E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E7FD6DE0-8034-4297-A08F-615D98C95F4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74935083-2587-465D-83E6-DED64E53DF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fld id="{C399D433-5F7C-4800-90C4-1C2D1AAEEF30}" type="slidenum">
              <a:rPr lang="en-US" altLang="ko-KR">
                <a:latin typeface="Times New Roman" panose="02020603050405020304" pitchFamily="18" charset="0"/>
              </a:rPr>
              <a:pPr eaLnBrk="1" hangingPunct="1"/>
              <a:t>3</a:t>
            </a:fld>
            <a:endParaRPr lang="en-US" altLang="ko-KR">
              <a:latin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DE16BEC-39F3-4BE2-95F5-90E3A5B6D4B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42D1F175-C0C3-4B46-994A-0A77B105FA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en-US" altLang="zh-CN" dirty="0"/>
              <a:t>Template from</a:t>
            </a:r>
            <a:r>
              <a:rPr lang="zh-CN" altLang="en-US" dirty="0"/>
              <a:t>：</a:t>
            </a:r>
            <a:r>
              <a:rPr lang="en-US" altLang="zh-CN" dirty="0"/>
              <a:t>https://www.freeppt7.com</a:t>
            </a:r>
            <a:endParaRPr lang="zh-CN" altLang="en-US" dirty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indent="0"/>
            <a:fld id="{9A0DB2DC-4C9A-4742-B13C-FB6460FD3503}" type="slidenum">
              <a:rPr lang="zh-CN" altLang="en-US" sz="18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  <a:t>9</a:t>
            </a:fld>
            <a:endParaRPr lang="zh-CN" altLang="en-US" sz="18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标题幻灯片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>
            <a:extLst>
              <a:ext uri="{FF2B5EF4-FFF2-40B4-BE49-F238E27FC236}">
                <a16:creationId xmlns:a16="http://schemas.microsoft.com/office/drawing/2014/main" id="{4F35B51B-264C-471E-9D02-680EBA758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2800"/>
            <a:ext cx="9144000" cy="3505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CN" altLang="en-US">
              <a:solidFill>
                <a:srgbClr val="660033"/>
              </a:solidFill>
            </a:endParaRPr>
          </a:p>
        </p:txBody>
      </p:sp>
      <p:sp>
        <p:nvSpPr>
          <p:cNvPr id="5" name="Oval 19">
            <a:extLst>
              <a:ext uri="{FF2B5EF4-FFF2-40B4-BE49-F238E27FC236}">
                <a16:creationId xmlns:a16="http://schemas.microsoft.com/office/drawing/2014/main" id="{FAC8DA14-6E1D-48FB-87A5-0F6B71065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838200"/>
            <a:ext cx="833438" cy="833438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Oval 20">
            <a:extLst>
              <a:ext uri="{FF2B5EF4-FFF2-40B4-BE49-F238E27FC236}">
                <a16:creationId xmlns:a16="http://schemas.microsoft.com/office/drawing/2014/main" id="{E5CEF5E6-9FAF-4687-9486-23DACF9F4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057400"/>
            <a:ext cx="496888" cy="496888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Oval 21">
            <a:extLst>
              <a:ext uri="{FF2B5EF4-FFF2-40B4-BE49-F238E27FC236}">
                <a16:creationId xmlns:a16="http://schemas.microsoft.com/office/drawing/2014/main" id="{5A81572B-F4C2-46BC-BE23-345AE99F7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1143000"/>
            <a:ext cx="676275" cy="676275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8" name="Oval 22">
            <a:extLst>
              <a:ext uri="{FF2B5EF4-FFF2-40B4-BE49-F238E27FC236}">
                <a16:creationId xmlns:a16="http://schemas.microsoft.com/office/drawing/2014/main" id="{93C09B9F-CDC8-4EA1-B96B-5D01BDC60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1752600"/>
            <a:ext cx="349250" cy="34925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Oval 23">
            <a:extLst>
              <a:ext uri="{FF2B5EF4-FFF2-40B4-BE49-F238E27FC236}">
                <a16:creationId xmlns:a16="http://schemas.microsoft.com/office/drawing/2014/main" id="{9B1ECD28-F10A-4E21-8E94-43EDC0F7F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2209800"/>
            <a:ext cx="433388" cy="433388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" name="Rectangle 24">
            <a:extLst>
              <a:ext uri="{FF2B5EF4-FFF2-40B4-BE49-F238E27FC236}">
                <a16:creationId xmlns:a16="http://schemas.microsoft.com/office/drawing/2014/main" id="{41D98C5C-FF9E-4AF7-8E47-58916E14F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2800"/>
            <a:ext cx="9144000" cy="1524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819400"/>
            <a:ext cx="9144000" cy="504825"/>
          </a:xfrm>
        </p:spPr>
        <p:txBody>
          <a:bodyPr/>
          <a:lstStyle>
            <a:lvl1pPr algn="ctr"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altLang="ko-KR"/>
              <a:t>Click to edit Master title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6248400"/>
            <a:ext cx="8686800" cy="40957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E008E8C7-FC76-4F87-BDFA-25DD273D15E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485188" y="6553200"/>
            <a:ext cx="658812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17C6975-49B7-4422-9662-567BE501D5BD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0A103B-8D2A-4177-80D5-8402EDCA80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41288" y="87313"/>
            <a:ext cx="2895600" cy="358775"/>
          </a:xfrm>
        </p:spPr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r>
              <a:rPr lang="en-US" altLang="zh-CN" dirty="0"/>
              <a:t>www.freeppt7.com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2935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A71317C-339A-42AA-8346-469BF8FC134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7E0E9A-29AB-4086-8A04-D9A94341A6FD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4E02A56A-6EEE-4E6B-89B3-892B0FB638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www.freeppt7.com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4724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62725" y="304800"/>
            <a:ext cx="2125663" cy="58674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82563" y="304800"/>
            <a:ext cx="6227762" cy="58674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1ED4DFB-F7E7-4175-9702-E3CF6A0A47F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2A1912-3FE2-42D0-895E-937CB9A3D80D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179CC0C7-50CA-4530-8431-FCBA5BE1CC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www.freeppt7.com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805890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2563" y="304800"/>
            <a:ext cx="7970837" cy="69215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611188" y="1295400"/>
            <a:ext cx="8077200" cy="4876800"/>
          </a:xfrm>
        </p:spPr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D463EE1-F9CB-4D8B-80C4-9B5AFF2F705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C9A0B4-0E4A-470E-A7D1-5B0593E2D62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680033BE-3555-4C9D-96C1-74033C3A3D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www.freeppt7.com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92263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261557" y="243041"/>
            <a:ext cx="3697941" cy="549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zh-CN" altLang="en-US" dirty="0"/>
              <a:t>单击此处添加标题</a:t>
            </a:r>
          </a:p>
        </p:txBody>
      </p:sp>
    </p:spTree>
    <p:extLst>
      <p:ext uri="{BB962C8B-B14F-4D97-AF65-F5344CB8AC3E}">
        <p14:creationId xmlns:p14="http://schemas.microsoft.com/office/powerpoint/2010/main" val="2824891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B52448F-17D3-46C6-823D-9A61880783E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94610F-409D-4D41-AF0C-FB19C5FD8159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32E721BA-FC1F-4BE0-8428-FF6E8BF59C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www.freeppt7.com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22045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AC90315-2BB8-475F-9D1D-37F3E8FBEA0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56219C-680C-4EAD-8C27-03EBF7828A9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144B9574-2F44-4C1D-89D5-02DD34D88D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www.freeppt7.com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40751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11188" y="1295400"/>
            <a:ext cx="39624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25988" y="1295400"/>
            <a:ext cx="39624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847D7F0-0111-47BB-AA1A-C90346FCDF6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038AD-A151-4BFA-9B3B-10857F330A1C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38E38625-F1F8-401F-BF19-3C0E27B257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www.freeppt7.com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17395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E92F96-6073-40C8-BDC2-B620EDEB482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3A9B81-85FE-4E73-99BC-AAD785B57D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Rectangle 34">
            <a:extLst>
              <a:ext uri="{FF2B5EF4-FFF2-40B4-BE49-F238E27FC236}">
                <a16:creationId xmlns:a16="http://schemas.microsoft.com/office/drawing/2014/main" id="{8B2C1B3D-38BE-4886-AF3D-A93D52A651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www.freeppt7.com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36743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1CF68634-7D82-47EA-A7BE-7054011710A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AE2F75-3402-4762-83BB-DBCF7F6D15D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Rectangle 34">
            <a:extLst>
              <a:ext uri="{FF2B5EF4-FFF2-40B4-BE49-F238E27FC236}">
                <a16:creationId xmlns:a16="http://schemas.microsoft.com/office/drawing/2014/main" id="{908955AC-702D-4BD6-8646-925555CCA7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www.freeppt7.com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20442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5E95492C-32B9-440A-956D-0CB6F1777AC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F45E97-3858-4F48-A0FF-A9C9CECBD69D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Rectangle 34">
            <a:extLst>
              <a:ext uri="{FF2B5EF4-FFF2-40B4-BE49-F238E27FC236}">
                <a16:creationId xmlns:a16="http://schemas.microsoft.com/office/drawing/2014/main" id="{6DD9E35B-7997-4BEE-BD01-49FFBB4D67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www.freeppt7.com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20114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3A0875A-1E8B-49AB-8489-0EA086F8B20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0C5035-F522-4F69-AA16-860D8C42A016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1C44FEC4-F8EC-44DC-93C9-DFFA576233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www.freeppt7.com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76062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943C861-7F98-4E7B-82DE-F0C53DB3041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0D904D-52EB-45EB-A803-22FB33A7BBA5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3180520F-9B6D-47E0-892C-C350598E89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www.freeppt7.com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19308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Rectangle 35">
            <a:extLst>
              <a:ext uri="{FF2B5EF4-FFF2-40B4-BE49-F238E27FC236}">
                <a16:creationId xmlns:a16="http://schemas.microsoft.com/office/drawing/2014/main" id="{9D509135-FEF2-42A5-A7C7-DD262AE88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0FB28451-3AC1-4587-BE48-327076D01C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white">
          <a:xfrm>
            <a:off x="182563" y="304800"/>
            <a:ext cx="7970837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E211E363-9582-4B30-A542-5F64D91480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295400"/>
            <a:ext cx="8077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 Click to edit Master text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5705605-9183-4E0A-86DA-53A2D957A96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2625" y="6424613"/>
            <a:ext cx="7651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chemeClr val="accent1"/>
                </a:solidFill>
                <a:latin typeface="Verdana" panose="020B0604030504040204" pitchFamily="34" charset="0"/>
              </a:defRPr>
            </a:lvl1pPr>
          </a:lstStyle>
          <a:p>
            <a:fld id="{F6847411-D02A-4ED6-B45B-D32EE4FABF2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58" name="Rectangle 34">
            <a:extLst>
              <a:ext uri="{FF2B5EF4-FFF2-40B4-BE49-F238E27FC236}">
                <a16:creationId xmlns:a16="http://schemas.microsoft.com/office/drawing/2014/main" id="{19A571BB-2989-403A-8E6F-54724E15D5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863" y="6467475"/>
            <a:ext cx="289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 smtClean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zh-CN" dirty="0"/>
              <a:t>www.freeppt7.com</a:t>
            </a:r>
            <a:endParaRPr lang="en-US" altLang="ko-KR" dirty="0"/>
          </a:p>
        </p:txBody>
      </p:sp>
      <p:sp>
        <p:nvSpPr>
          <p:cNvPr id="1061" name="Rectangle 37">
            <a:extLst>
              <a:ext uri="{FF2B5EF4-FFF2-40B4-BE49-F238E27FC236}">
                <a16:creationId xmlns:a16="http://schemas.microsoft.com/office/drawing/2014/main" id="{3D1D08F0-8489-4659-B74E-0DF934684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4400"/>
            <a:ext cx="9144000" cy="76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62" name="Rectangle 38">
            <a:extLst>
              <a:ext uri="{FF2B5EF4-FFF2-40B4-BE49-F238E27FC236}">
                <a16:creationId xmlns:a16="http://schemas.microsoft.com/office/drawing/2014/main" id="{5EA22826-0300-4113-A4B5-67D9E058F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609600"/>
            <a:ext cx="20574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57" name="Rectangle 33">
            <a:extLst>
              <a:ext uri="{FF2B5EF4-FFF2-40B4-BE49-F238E27FC236}">
                <a16:creationId xmlns:a16="http://schemas.microsoft.com/office/drawing/2014/main" id="{E4E1B90B-095B-4857-8A4F-F0C023B00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627063"/>
            <a:ext cx="19050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ko-KR" b="1">
                <a:solidFill>
                  <a:schemeClr val="bg1"/>
                </a:solidFill>
                <a:latin typeface="Verdana" pitchFamily="34" charset="0"/>
              </a:rPr>
              <a:t>LOGO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4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utoUpdateAnimBg="0"/>
    </p:bldLst>
  </p:timing>
  <p:hf sldNum="0"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bg1"/>
          </a:solidFill>
          <a:latin typeface="Verdana" pitchFamily="34" charset="0"/>
          <a:ea typeface="Gulim" pitchFamily="34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bg1"/>
          </a:solidFill>
          <a:latin typeface="Verdana" pitchFamily="34" charset="0"/>
          <a:ea typeface="Gulim" pitchFamily="34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bg1"/>
          </a:solidFill>
          <a:latin typeface="Verdana" pitchFamily="34" charset="0"/>
          <a:ea typeface="Gulim" pitchFamily="34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bg1"/>
          </a:solidFill>
          <a:latin typeface="Verdana" pitchFamily="34" charset="0"/>
          <a:ea typeface="Gulim" pitchFamily="34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3200" b="1">
          <a:solidFill>
            <a:schemeClr val="bg1"/>
          </a:solidFill>
          <a:latin typeface="Verdana" pitchFamily="34" charset="0"/>
          <a:ea typeface="Gulim" pitchFamily="34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3200" b="1">
          <a:solidFill>
            <a:schemeClr val="bg1"/>
          </a:solidFill>
          <a:latin typeface="Verdana" pitchFamily="34" charset="0"/>
          <a:ea typeface="Gulim" pitchFamily="34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3200" b="1">
          <a:solidFill>
            <a:schemeClr val="bg1"/>
          </a:solidFill>
          <a:latin typeface="Verdana" pitchFamily="34" charset="0"/>
          <a:ea typeface="Gulim" pitchFamily="34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3200" b="1">
          <a:solidFill>
            <a:schemeClr val="bg1"/>
          </a:solidFill>
          <a:latin typeface="Verdana" pitchFamily="34" charset="0"/>
          <a:ea typeface="Gulim" pitchFamily="34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v"/>
        <a:defRPr kumimoji="1" sz="28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400">
          <a:solidFill>
            <a:srgbClr val="000000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kumimoji="1" sz="2400">
          <a:solidFill>
            <a:srgbClr val="000000"/>
          </a:solidFill>
          <a:latin typeface="+mn-lt"/>
          <a:ea typeface="+mn-ea"/>
        </a:defRPr>
      </a:lvl3pPr>
      <a:lvl4pPr marL="15621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400">
          <a:solidFill>
            <a:srgbClr val="000000"/>
          </a:solidFill>
          <a:latin typeface="+mn-lt"/>
          <a:ea typeface="+mn-ea"/>
        </a:defRPr>
      </a:lvl4pPr>
      <a:lvl5pPr marL="1981200" indent="-228600" algn="l" rtl="0" eaLnBrk="0" fontAlgn="base" latinLnBrk="1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kumimoji="1" sz="2400">
          <a:solidFill>
            <a:srgbClr val="000000"/>
          </a:solidFill>
          <a:latin typeface="+mn-lt"/>
          <a:ea typeface="+mn-ea"/>
        </a:defRPr>
      </a:lvl5pPr>
      <a:lvl6pPr marL="2438400" indent="-228600" algn="l" rtl="0" fontAlgn="base" latinLnBrk="1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rgbClr val="000000"/>
          </a:solidFill>
          <a:latin typeface="+mn-lt"/>
          <a:ea typeface="+mn-ea"/>
        </a:defRPr>
      </a:lvl6pPr>
      <a:lvl7pPr marL="2895600" indent="-228600" algn="l" rtl="0" fontAlgn="base" latinLnBrk="1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rgbClr val="000000"/>
          </a:solidFill>
          <a:latin typeface="+mn-lt"/>
          <a:ea typeface="+mn-ea"/>
        </a:defRPr>
      </a:lvl7pPr>
      <a:lvl8pPr marL="3352800" indent="-228600" algn="l" rtl="0" fontAlgn="base" latinLnBrk="1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rgbClr val="000000"/>
          </a:solidFill>
          <a:latin typeface="+mn-lt"/>
          <a:ea typeface="+mn-ea"/>
        </a:defRPr>
      </a:lvl8pPr>
      <a:lvl9pPr marL="3810000" indent="-228600" algn="l" rtl="0" fontAlgn="base" latinLnBrk="1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19F519B-CD06-449C-9413-98C59C4F2F5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black"/>
        <p:txBody>
          <a:bodyPr/>
          <a:lstStyle/>
          <a:p>
            <a:pPr eaLnBrk="1" hangingPunct="1"/>
            <a:r>
              <a:rPr lang="en-US" altLang="ko-KR"/>
              <a:t>PowerPoint Template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D135B29-59D3-4617-9A81-E51CC71C5B8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Click here to add a main title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0642DFF-CC25-41B4-AACE-CBCE22F0B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www.1ppt.com</a:t>
            </a:r>
          </a:p>
        </p:txBody>
      </p:sp>
      <p:sp>
        <p:nvSpPr>
          <p:cNvPr id="6147" name="Rectangle 8">
            <a:extLst>
              <a:ext uri="{FF2B5EF4-FFF2-40B4-BE49-F238E27FC236}">
                <a16:creationId xmlns:a16="http://schemas.microsoft.com/office/drawing/2014/main" id="{19EFEE75-4008-47A4-8F3A-CE0D020A8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040AE775-D9C2-4FF0-BF6F-E6B2BB2118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black">
          <a:xfrm>
            <a:off x="182563" y="222250"/>
            <a:ext cx="8809037" cy="692150"/>
          </a:xfrm>
        </p:spPr>
        <p:txBody>
          <a:bodyPr/>
          <a:lstStyle/>
          <a:p>
            <a:pPr eaLnBrk="1" hangingPunct="1"/>
            <a:r>
              <a:rPr lang="en-US" altLang="ko-KR"/>
              <a:t>Contents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6C790F34-876C-4462-8F49-BE0BA0486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0" y="1371600"/>
            <a:ext cx="6096000" cy="4648200"/>
          </a:xfrm>
          <a:noFill/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ko-KR">
                <a:solidFill>
                  <a:schemeClr val="tx1"/>
                </a:solidFill>
              </a:rPr>
              <a:t>Title 1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ko-KR">
                <a:solidFill>
                  <a:schemeClr val="tx1"/>
                </a:solidFill>
              </a:rPr>
              <a:t>Title 2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ko-KR">
                <a:solidFill>
                  <a:schemeClr val="tx1"/>
                </a:solidFill>
              </a:rPr>
              <a:t>Title 3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ko-KR">
                <a:solidFill>
                  <a:schemeClr val="tx1"/>
                </a:solidFill>
              </a:rPr>
              <a:t>Title 4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ko-KR">
                <a:solidFill>
                  <a:schemeClr val="tx1"/>
                </a:solidFill>
              </a:rPr>
              <a:t>Title 5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ko-KR">
                <a:solidFill>
                  <a:schemeClr val="tx1"/>
                </a:solidFill>
              </a:rPr>
              <a:t>Title 6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ko-KR">
                <a:solidFill>
                  <a:schemeClr val="tx1"/>
                </a:solidFill>
              </a:rPr>
              <a:t>Title 7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ko-KR">
                <a:solidFill>
                  <a:schemeClr val="tx1"/>
                </a:solidFill>
              </a:rPr>
              <a:t>Title 8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ko-KR">
                <a:solidFill>
                  <a:schemeClr val="tx1"/>
                </a:solidFill>
              </a:rPr>
              <a:t>Title 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4">
            <a:extLst>
              <a:ext uri="{FF2B5EF4-FFF2-40B4-BE49-F238E27FC236}">
                <a16:creationId xmlns:a16="http://schemas.microsoft.com/office/drawing/2014/main" id="{A4A2C1D4-9FBC-4298-BAFB-6FB82E6FF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www.freeppt7.com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C61AB43-80A3-42A3-95CC-A1DFB7A3E6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black"/>
        <p:txBody>
          <a:bodyPr/>
          <a:lstStyle/>
          <a:p>
            <a:pPr eaLnBrk="1" hangingPunct="1"/>
            <a:r>
              <a:rPr lang="en-US" altLang="ko-KR"/>
              <a:t>Related Documents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A7A3277-D032-497E-ABAE-F734F296C3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 Competitors </a:t>
            </a:r>
          </a:p>
          <a:p>
            <a:pPr lvl="1" eaLnBrk="1" hangingPunct="1"/>
            <a:r>
              <a:rPr lang="en-US" altLang="ko-KR"/>
              <a:t> You may want to allocate one</a:t>
            </a:r>
            <a:br>
              <a:rPr lang="en-US" altLang="ko-KR"/>
            </a:br>
            <a:r>
              <a:rPr lang="en-US" altLang="ko-KR"/>
              <a:t> slide per competitor</a:t>
            </a:r>
          </a:p>
          <a:p>
            <a:pPr lvl="1" eaLnBrk="1" hangingPunct="1"/>
            <a:endParaRPr lang="en-US" altLang="ko-KR"/>
          </a:p>
          <a:p>
            <a:pPr eaLnBrk="1" hangingPunct="1"/>
            <a:r>
              <a:rPr lang="en-US" altLang="ko-KR"/>
              <a:t> Strengths </a:t>
            </a:r>
          </a:p>
          <a:p>
            <a:pPr lvl="1" eaLnBrk="1" hangingPunct="1"/>
            <a:r>
              <a:rPr lang="en-US" altLang="ko-KR"/>
              <a:t> Your strengths relative to competitors</a:t>
            </a:r>
          </a:p>
          <a:p>
            <a:pPr lvl="1" eaLnBrk="1" hangingPunct="1"/>
            <a:endParaRPr lang="en-US" altLang="ko-KR"/>
          </a:p>
          <a:p>
            <a:pPr eaLnBrk="1" hangingPunct="1"/>
            <a:r>
              <a:rPr lang="en-US" altLang="ko-KR"/>
              <a:t> Weaknesses</a:t>
            </a:r>
          </a:p>
          <a:p>
            <a:pPr lvl="1" eaLnBrk="1" hangingPunct="1"/>
            <a:r>
              <a:rPr lang="en-US" altLang="ko-KR"/>
              <a:t> Your weaknesses relative to competitor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4">
            <a:extLst>
              <a:ext uri="{FF2B5EF4-FFF2-40B4-BE49-F238E27FC236}">
                <a16:creationId xmlns:a16="http://schemas.microsoft.com/office/drawing/2014/main" id="{0FB4E3DE-3CE2-4824-AC82-A8E71A4A8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www.freeppt7.com</a:t>
            </a:r>
          </a:p>
        </p:txBody>
      </p:sp>
      <p:sp>
        <p:nvSpPr>
          <p:cNvPr id="1028" name="Rectangle 2">
            <a:extLst>
              <a:ext uri="{FF2B5EF4-FFF2-40B4-BE49-F238E27FC236}">
                <a16:creationId xmlns:a16="http://schemas.microsoft.com/office/drawing/2014/main" id="{45111CC8-1C15-43C0-B868-C412699C5E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black"/>
        <p:txBody>
          <a:bodyPr/>
          <a:lstStyle/>
          <a:p>
            <a:pPr eaLnBrk="1" hangingPunct="1"/>
            <a:r>
              <a:rPr lang="en-US" altLang="ko-KR"/>
              <a:t>Chart Documents 1</a:t>
            </a:r>
          </a:p>
        </p:txBody>
      </p:sp>
      <p:graphicFrame>
        <p:nvGraphicFramePr>
          <p:cNvPr id="1026" name="Object 3">
            <a:extLst>
              <a:ext uri="{FF2B5EF4-FFF2-40B4-BE49-F238E27FC236}">
                <a16:creationId xmlns:a16="http://schemas.microsoft.com/office/drawing/2014/main" id="{84E36A45-BAE7-4E00-90EC-B4F78F2B4240}"/>
              </a:ext>
            </a:extLst>
          </p:cNvPr>
          <p:cNvGraphicFramePr>
            <a:graphicFrameLocks noChangeAspect="1"/>
          </p:cNvGraphicFramePr>
          <p:nvPr>
            <p:ph type="chart" idx="1"/>
          </p:nvPr>
        </p:nvGraphicFramePr>
        <p:xfrm>
          <a:off x="914400" y="1600200"/>
          <a:ext cx="7383463" cy="445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차트" r:id="rId3" imgW="9058732" imgH="5467541" progId="MSGraph.Chart.8">
                  <p:embed followColorScheme="full"/>
                </p:oleObj>
              </mc:Choice>
              <mc:Fallback>
                <p:oleObj name="차트" r:id="rId3" imgW="9058732" imgH="5467541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600200"/>
                        <a:ext cx="7383463" cy="445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4">
            <a:extLst>
              <a:ext uri="{FF2B5EF4-FFF2-40B4-BE49-F238E27FC236}">
                <a16:creationId xmlns:a16="http://schemas.microsoft.com/office/drawing/2014/main" id="{FB242171-6CAD-4B1E-9397-87B0D94C8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www.freeppt7.com</a:t>
            </a:r>
          </a:p>
        </p:txBody>
      </p:sp>
      <p:sp>
        <p:nvSpPr>
          <p:cNvPr id="2052" name="Rectangle 2">
            <a:extLst>
              <a:ext uri="{FF2B5EF4-FFF2-40B4-BE49-F238E27FC236}">
                <a16:creationId xmlns:a16="http://schemas.microsoft.com/office/drawing/2014/main" id="{3DCD28C8-04DC-4C27-BBAC-1A3FD0D7D2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black"/>
        <p:txBody>
          <a:bodyPr/>
          <a:lstStyle/>
          <a:p>
            <a:pPr eaLnBrk="1" hangingPunct="1"/>
            <a:r>
              <a:rPr lang="en-US" altLang="ko-KR"/>
              <a:t>Chart Documents 2</a:t>
            </a:r>
          </a:p>
        </p:txBody>
      </p:sp>
      <p:graphicFrame>
        <p:nvGraphicFramePr>
          <p:cNvPr id="2050" name="Object 3">
            <a:extLst>
              <a:ext uri="{FF2B5EF4-FFF2-40B4-BE49-F238E27FC236}">
                <a16:creationId xmlns:a16="http://schemas.microsoft.com/office/drawing/2014/main" id="{E261C151-820F-4ABB-8291-2CE6CE5726A2}"/>
              </a:ext>
            </a:extLst>
          </p:cNvPr>
          <p:cNvGraphicFramePr>
            <a:graphicFrameLocks noChangeAspect="1"/>
          </p:cNvGraphicFramePr>
          <p:nvPr>
            <p:ph type="chart" idx="1"/>
          </p:nvPr>
        </p:nvGraphicFramePr>
        <p:xfrm>
          <a:off x="609600" y="1447800"/>
          <a:ext cx="8015288" cy="481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차트" r:id="rId3" imgW="9001468" imgH="5410619" progId="MSGraph.Chart.8">
                  <p:embed followColorScheme="full"/>
                </p:oleObj>
              </mc:Choice>
              <mc:Fallback>
                <p:oleObj name="차트" r:id="rId3" imgW="9001468" imgH="5410619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447800"/>
                        <a:ext cx="8015288" cy="4818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页脚占位符 4">
            <a:extLst>
              <a:ext uri="{FF2B5EF4-FFF2-40B4-BE49-F238E27FC236}">
                <a16:creationId xmlns:a16="http://schemas.microsoft.com/office/drawing/2014/main" id="{568504F3-F00E-411D-8CE8-0B27632FC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www.freeppt7.com</a:t>
            </a: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92A614EF-1E48-4EB4-93B0-DD1E4353E2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black"/>
        <p:txBody>
          <a:bodyPr/>
          <a:lstStyle/>
          <a:p>
            <a:pPr eaLnBrk="1" hangingPunct="1"/>
            <a:r>
              <a:rPr lang="en-US" altLang="ko-KR"/>
              <a:t>Diagram 1</a:t>
            </a:r>
            <a:endParaRPr lang="en-US" altLang="ko-KR" b="0"/>
          </a:p>
        </p:txBody>
      </p:sp>
      <p:sp>
        <p:nvSpPr>
          <p:cNvPr id="8196" name="AutoShape 5">
            <a:extLst>
              <a:ext uri="{FF2B5EF4-FFF2-40B4-BE49-F238E27FC236}">
                <a16:creationId xmlns:a16="http://schemas.microsoft.com/office/drawing/2014/main" id="{675274BE-16A0-46D8-90BB-6CACA0CD4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676400"/>
            <a:ext cx="1752600" cy="457200"/>
          </a:xfrm>
          <a:prstGeom prst="homePlate">
            <a:avLst>
              <a:gd name="adj" fmla="val 95833"/>
            </a:avLst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0" scaled="1"/>
          </a:gradFill>
          <a:ln w="3175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algn="ctr" eaLnBrk="1" hangingPunct="1"/>
            <a:r>
              <a:rPr lang="en-US" altLang="ko-KR" sz="1500" b="1">
                <a:solidFill>
                  <a:schemeClr val="bg1"/>
                </a:solidFill>
                <a:latin typeface="Verdana" panose="020B0604030504040204" pitchFamily="34" charset="0"/>
                <a:ea typeface="바탕" panose="02030600000101010101" pitchFamily="18" charset="-127"/>
              </a:rPr>
              <a:t>TITLE</a:t>
            </a:r>
          </a:p>
        </p:txBody>
      </p:sp>
      <p:sp>
        <p:nvSpPr>
          <p:cNvPr id="8197" name="AutoShape 6">
            <a:extLst>
              <a:ext uri="{FF2B5EF4-FFF2-40B4-BE49-F238E27FC236}">
                <a16:creationId xmlns:a16="http://schemas.microsoft.com/office/drawing/2014/main" id="{05F78E7C-58FD-47FD-A3A3-1C66D08DE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676400"/>
            <a:ext cx="2514600" cy="457200"/>
          </a:xfrm>
          <a:prstGeom prst="chevron">
            <a:avLst>
              <a:gd name="adj" fmla="val 95486"/>
            </a:avLst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0" scaled="1"/>
          </a:gradFill>
          <a:ln w="3175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algn="ctr" eaLnBrk="1" hangingPunct="1"/>
            <a:r>
              <a:rPr lang="en-US" altLang="ko-KR" sz="1500" b="1">
                <a:solidFill>
                  <a:schemeClr val="bg1"/>
                </a:solidFill>
                <a:latin typeface="Verdana" panose="020B0604030504040204" pitchFamily="34" charset="0"/>
                <a:ea typeface="바탕" panose="02030600000101010101" pitchFamily="18" charset="-127"/>
              </a:rPr>
              <a:t>TITLE</a:t>
            </a:r>
          </a:p>
        </p:txBody>
      </p:sp>
      <p:sp>
        <p:nvSpPr>
          <p:cNvPr id="8198" name="AutoShape 7">
            <a:extLst>
              <a:ext uri="{FF2B5EF4-FFF2-40B4-BE49-F238E27FC236}">
                <a16:creationId xmlns:a16="http://schemas.microsoft.com/office/drawing/2014/main" id="{78CAC413-112D-41B9-847D-D955F60E2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1676400"/>
            <a:ext cx="2514600" cy="457200"/>
          </a:xfrm>
          <a:prstGeom prst="chevron">
            <a:avLst>
              <a:gd name="adj" fmla="val 95486"/>
            </a:avLst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0" scaled="1"/>
          </a:gradFill>
          <a:ln w="3175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algn="ctr" eaLnBrk="1" hangingPunct="1"/>
            <a:r>
              <a:rPr lang="en-US" altLang="ko-KR" sz="1500" b="1">
                <a:solidFill>
                  <a:schemeClr val="bg1"/>
                </a:solidFill>
                <a:latin typeface="Verdana" panose="020B0604030504040204" pitchFamily="34" charset="0"/>
                <a:ea typeface="바탕" panose="02030600000101010101" pitchFamily="18" charset="-127"/>
              </a:rPr>
              <a:t>TITLE</a:t>
            </a:r>
          </a:p>
        </p:txBody>
      </p:sp>
      <p:sp>
        <p:nvSpPr>
          <p:cNvPr id="8199" name="AutoShape 8">
            <a:extLst>
              <a:ext uri="{FF2B5EF4-FFF2-40B4-BE49-F238E27FC236}">
                <a16:creationId xmlns:a16="http://schemas.microsoft.com/office/drawing/2014/main" id="{67B66787-8554-40D3-B871-4898E2259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676400"/>
            <a:ext cx="2514600" cy="457200"/>
          </a:xfrm>
          <a:prstGeom prst="chevron">
            <a:avLst>
              <a:gd name="adj" fmla="val 95486"/>
            </a:avLst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0" scaled="1"/>
          </a:gradFill>
          <a:ln w="3175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algn="ctr" eaLnBrk="1" hangingPunct="1"/>
            <a:r>
              <a:rPr lang="en-US" altLang="ko-KR" sz="1500" b="1">
                <a:solidFill>
                  <a:schemeClr val="bg1"/>
                </a:solidFill>
                <a:latin typeface="Verdana" panose="020B0604030504040204" pitchFamily="34" charset="0"/>
                <a:ea typeface="바탕" panose="02030600000101010101" pitchFamily="18" charset="-127"/>
              </a:rPr>
              <a:t>TITLE</a:t>
            </a:r>
          </a:p>
        </p:txBody>
      </p:sp>
      <p:sp>
        <p:nvSpPr>
          <p:cNvPr id="8200" name="Line 9">
            <a:extLst>
              <a:ext uri="{FF2B5EF4-FFF2-40B4-BE49-F238E27FC236}">
                <a16:creationId xmlns:a16="http://schemas.microsoft.com/office/drawing/2014/main" id="{92809B18-62A6-49CD-846F-62F8B32933D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209800"/>
            <a:ext cx="0" cy="327660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01" name="Line 10">
            <a:extLst>
              <a:ext uri="{FF2B5EF4-FFF2-40B4-BE49-F238E27FC236}">
                <a16:creationId xmlns:a16="http://schemas.microsoft.com/office/drawing/2014/main" id="{8DBC4142-5AD4-414D-A0B6-4BC27543C48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209800"/>
            <a:ext cx="0" cy="327660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02" name="Line 11">
            <a:extLst>
              <a:ext uri="{FF2B5EF4-FFF2-40B4-BE49-F238E27FC236}">
                <a16:creationId xmlns:a16="http://schemas.microsoft.com/office/drawing/2014/main" id="{FEF04B9A-C756-4E0B-AC99-8C837F23888F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209800"/>
            <a:ext cx="0" cy="327660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03" name="Line 12">
            <a:extLst>
              <a:ext uri="{FF2B5EF4-FFF2-40B4-BE49-F238E27FC236}">
                <a16:creationId xmlns:a16="http://schemas.microsoft.com/office/drawing/2014/main" id="{D59C5BCC-8EFF-40AE-8DDE-F41D22284E6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209800"/>
            <a:ext cx="0" cy="327660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04" name="Line 13">
            <a:extLst>
              <a:ext uri="{FF2B5EF4-FFF2-40B4-BE49-F238E27FC236}">
                <a16:creationId xmlns:a16="http://schemas.microsoft.com/office/drawing/2014/main" id="{071DDF44-07F1-4FA7-974F-339C484C4B68}"/>
              </a:ext>
            </a:extLst>
          </p:cNvPr>
          <p:cNvSpPr>
            <a:spLocks noChangeShapeType="1"/>
          </p:cNvSpPr>
          <p:nvPr/>
        </p:nvSpPr>
        <p:spPr bwMode="auto">
          <a:xfrm>
            <a:off x="8686800" y="1981200"/>
            <a:ext cx="0" cy="350520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05" name="Text Box 14">
            <a:extLst>
              <a:ext uri="{FF2B5EF4-FFF2-40B4-BE49-F238E27FC236}">
                <a16:creationId xmlns:a16="http://schemas.microsoft.com/office/drawing/2014/main" id="{9E1767FC-E8C7-4091-85D5-564F420FF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362200"/>
            <a:ext cx="1066800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1500">
                <a:solidFill>
                  <a:schemeClr val="tx2"/>
                </a:solidFill>
                <a:latin typeface="Verdana" panose="020B0604030504040204" pitchFamily="34" charset="0"/>
              </a:rPr>
              <a:t>Text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500">
                <a:solidFill>
                  <a:schemeClr val="tx2"/>
                </a:solidFill>
                <a:latin typeface="Verdana" panose="020B0604030504040204" pitchFamily="34" charset="0"/>
              </a:rPr>
              <a:t>Text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500">
                <a:solidFill>
                  <a:schemeClr val="tx2"/>
                </a:solidFill>
                <a:latin typeface="Verdana" panose="020B0604030504040204" pitchFamily="34" charset="0"/>
              </a:rPr>
              <a:t>Text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500">
                <a:solidFill>
                  <a:schemeClr val="tx2"/>
                </a:solidFill>
                <a:latin typeface="Verdana" panose="020B0604030504040204" pitchFamily="34" charset="0"/>
              </a:rPr>
              <a:t>Text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500">
                <a:solidFill>
                  <a:schemeClr val="tx2"/>
                </a:solidFill>
                <a:latin typeface="Verdana" panose="020B0604030504040204" pitchFamily="34" charset="0"/>
              </a:rPr>
              <a:t>Text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500">
                <a:solidFill>
                  <a:schemeClr val="tx2"/>
                </a:solidFill>
                <a:latin typeface="Verdana" panose="020B0604030504040204" pitchFamily="34" charset="0"/>
              </a:rPr>
              <a:t>Text</a:t>
            </a:r>
          </a:p>
          <a:p>
            <a:pPr eaLnBrk="1" hangingPunct="1">
              <a:spcBef>
                <a:spcPct val="50000"/>
              </a:spcBef>
            </a:pPr>
            <a:endParaRPr lang="en-US" altLang="ko-KR" sz="150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8206" name="Text Box 15">
            <a:extLst>
              <a:ext uri="{FF2B5EF4-FFF2-40B4-BE49-F238E27FC236}">
                <a16:creationId xmlns:a16="http://schemas.microsoft.com/office/drawing/2014/main" id="{1D52FA06-1883-4A6B-9CA9-4B7769ECF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362200"/>
            <a:ext cx="1066800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1500">
                <a:solidFill>
                  <a:schemeClr val="tx2"/>
                </a:solidFill>
                <a:latin typeface="Verdana" panose="020B0604030504040204" pitchFamily="34" charset="0"/>
              </a:rPr>
              <a:t>Text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500">
                <a:solidFill>
                  <a:schemeClr val="tx2"/>
                </a:solidFill>
                <a:latin typeface="Verdana" panose="020B0604030504040204" pitchFamily="34" charset="0"/>
              </a:rPr>
              <a:t>Text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500">
                <a:solidFill>
                  <a:schemeClr val="tx2"/>
                </a:solidFill>
                <a:latin typeface="Verdana" panose="020B0604030504040204" pitchFamily="34" charset="0"/>
              </a:rPr>
              <a:t>Text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500">
                <a:solidFill>
                  <a:schemeClr val="tx2"/>
                </a:solidFill>
                <a:latin typeface="Verdana" panose="020B0604030504040204" pitchFamily="34" charset="0"/>
              </a:rPr>
              <a:t>Text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500">
                <a:solidFill>
                  <a:schemeClr val="tx2"/>
                </a:solidFill>
                <a:latin typeface="Verdana" panose="020B0604030504040204" pitchFamily="34" charset="0"/>
              </a:rPr>
              <a:t>Text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500">
                <a:solidFill>
                  <a:schemeClr val="tx2"/>
                </a:solidFill>
                <a:latin typeface="Verdana" panose="020B0604030504040204" pitchFamily="34" charset="0"/>
              </a:rPr>
              <a:t>Text</a:t>
            </a:r>
          </a:p>
          <a:p>
            <a:pPr eaLnBrk="1" hangingPunct="1">
              <a:spcBef>
                <a:spcPct val="50000"/>
              </a:spcBef>
            </a:pPr>
            <a:endParaRPr lang="en-US" altLang="ko-KR" sz="150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8207" name="Text Box 16">
            <a:extLst>
              <a:ext uri="{FF2B5EF4-FFF2-40B4-BE49-F238E27FC236}">
                <a16:creationId xmlns:a16="http://schemas.microsoft.com/office/drawing/2014/main" id="{23032833-4F6F-4791-8003-E6F20746D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362200"/>
            <a:ext cx="1066800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1500">
                <a:solidFill>
                  <a:schemeClr val="tx2"/>
                </a:solidFill>
                <a:latin typeface="Verdana" panose="020B0604030504040204" pitchFamily="34" charset="0"/>
              </a:rPr>
              <a:t>Text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500">
                <a:solidFill>
                  <a:schemeClr val="tx2"/>
                </a:solidFill>
                <a:latin typeface="Verdana" panose="020B0604030504040204" pitchFamily="34" charset="0"/>
              </a:rPr>
              <a:t>Text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500">
                <a:solidFill>
                  <a:schemeClr val="tx2"/>
                </a:solidFill>
                <a:latin typeface="Verdana" panose="020B0604030504040204" pitchFamily="34" charset="0"/>
              </a:rPr>
              <a:t>Text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500">
                <a:solidFill>
                  <a:schemeClr val="tx2"/>
                </a:solidFill>
                <a:latin typeface="Verdana" panose="020B0604030504040204" pitchFamily="34" charset="0"/>
              </a:rPr>
              <a:t>Text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500">
                <a:solidFill>
                  <a:schemeClr val="tx2"/>
                </a:solidFill>
                <a:latin typeface="Verdana" panose="020B0604030504040204" pitchFamily="34" charset="0"/>
              </a:rPr>
              <a:t>Text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500">
                <a:solidFill>
                  <a:schemeClr val="tx2"/>
                </a:solidFill>
                <a:latin typeface="Verdana" panose="020B0604030504040204" pitchFamily="34" charset="0"/>
              </a:rPr>
              <a:t>Text</a:t>
            </a:r>
          </a:p>
          <a:p>
            <a:pPr eaLnBrk="1" hangingPunct="1">
              <a:spcBef>
                <a:spcPct val="50000"/>
              </a:spcBef>
            </a:pPr>
            <a:endParaRPr lang="en-US" altLang="ko-KR" sz="150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8208" name="Text Box 17">
            <a:extLst>
              <a:ext uri="{FF2B5EF4-FFF2-40B4-BE49-F238E27FC236}">
                <a16:creationId xmlns:a16="http://schemas.microsoft.com/office/drawing/2014/main" id="{AB1E33D1-F166-43A4-9A72-21CCAFF905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6513" y="2362200"/>
            <a:ext cx="1066800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1500">
                <a:solidFill>
                  <a:schemeClr val="tx2"/>
                </a:solidFill>
                <a:latin typeface="Verdana" panose="020B0604030504040204" pitchFamily="34" charset="0"/>
              </a:rPr>
              <a:t>Text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500">
                <a:solidFill>
                  <a:schemeClr val="tx2"/>
                </a:solidFill>
                <a:latin typeface="Verdana" panose="020B0604030504040204" pitchFamily="34" charset="0"/>
              </a:rPr>
              <a:t>Text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500">
                <a:solidFill>
                  <a:schemeClr val="tx2"/>
                </a:solidFill>
                <a:latin typeface="Verdana" panose="020B0604030504040204" pitchFamily="34" charset="0"/>
              </a:rPr>
              <a:t>Text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500">
                <a:solidFill>
                  <a:schemeClr val="tx2"/>
                </a:solidFill>
                <a:latin typeface="Verdana" panose="020B0604030504040204" pitchFamily="34" charset="0"/>
              </a:rPr>
              <a:t>Text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500">
                <a:solidFill>
                  <a:schemeClr val="tx2"/>
                </a:solidFill>
                <a:latin typeface="Verdana" panose="020B0604030504040204" pitchFamily="34" charset="0"/>
              </a:rPr>
              <a:t>Text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500">
                <a:solidFill>
                  <a:schemeClr val="tx2"/>
                </a:solidFill>
                <a:latin typeface="Verdana" panose="020B0604030504040204" pitchFamily="34" charset="0"/>
              </a:rPr>
              <a:t>Text</a:t>
            </a:r>
          </a:p>
          <a:p>
            <a:pPr eaLnBrk="1" hangingPunct="1">
              <a:spcBef>
                <a:spcPct val="50000"/>
              </a:spcBef>
            </a:pPr>
            <a:endParaRPr lang="en-US" altLang="ko-KR" sz="150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8209" name="Line 18">
            <a:extLst>
              <a:ext uri="{FF2B5EF4-FFF2-40B4-BE49-F238E27FC236}">
                <a16:creationId xmlns:a16="http://schemas.microsoft.com/office/drawing/2014/main" id="{152563C2-CEFF-4C39-94F8-ED92E01F350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5562600"/>
            <a:ext cx="81534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页脚占位符 4">
            <a:extLst>
              <a:ext uri="{FF2B5EF4-FFF2-40B4-BE49-F238E27FC236}">
                <a16:creationId xmlns:a16="http://schemas.microsoft.com/office/drawing/2014/main" id="{0A4DADD9-0CFC-45BD-88B0-D554DDAA4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www.freeppt7.com</a:t>
            </a: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D4CC82DF-BD8E-4E4B-9AC4-8A41F05504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black"/>
        <p:txBody>
          <a:bodyPr/>
          <a:lstStyle/>
          <a:p>
            <a:pPr eaLnBrk="1" hangingPunct="1"/>
            <a:r>
              <a:rPr lang="en-US" altLang="ko-KR"/>
              <a:t>Diagram 2</a:t>
            </a:r>
          </a:p>
        </p:txBody>
      </p:sp>
      <p:sp>
        <p:nvSpPr>
          <p:cNvPr id="9220" name="Oval 16">
            <a:extLst>
              <a:ext uri="{FF2B5EF4-FFF2-40B4-BE49-F238E27FC236}">
                <a16:creationId xmlns:a16="http://schemas.microsoft.com/office/drawing/2014/main" id="{7A7A3892-78B9-457B-9E0E-A438A6A0F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667000"/>
            <a:ext cx="2362200" cy="2362200"/>
          </a:xfrm>
          <a:prstGeom prst="ellipse">
            <a:avLst/>
          </a:prstGeom>
          <a:noFill/>
          <a:ln w="63500">
            <a:solidFill>
              <a:schemeClr val="accent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9221" name="Oval 17">
            <a:extLst>
              <a:ext uri="{FF2B5EF4-FFF2-40B4-BE49-F238E27FC236}">
                <a16:creationId xmlns:a16="http://schemas.microsoft.com/office/drawing/2014/main" id="{4B636077-7711-4983-819B-1ACFDFA25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905000"/>
            <a:ext cx="1447800" cy="14478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algn="ctr" eaLnBrk="1" hangingPunct="1"/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9222" name="Oval 18">
            <a:extLst>
              <a:ext uri="{FF2B5EF4-FFF2-40B4-BE49-F238E27FC236}">
                <a16:creationId xmlns:a16="http://schemas.microsoft.com/office/drawing/2014/main" id="{F012D607-5708-410C-9433-3856D0742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810000"/>
            <a:ext cx="1447800" cy="14478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9223" name="Oval 19">
            <a:extLst>
              <a:ext uri="{FF2B5EF4-FFF2-40B4-BE49-F238E27FC236}">
                <a16:creationId xmlns:a16="http://schemas.microsoft.com/office/drawing/2014/main" id="{F2B4BE13-2ED4-407E-89A7-15AEAFE10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810000"/>
            <a:ext cx="1447800" cy="14478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9224" name="Text Box 20">
            <a:extLst>
              <a:ext uri="{FF2B5EF4-FFF2-40B4-BE49-F238E27FC236}">
                <a16:creationId xmlns:a16="http://schemas.microsoft.com/office/drawing/2014/main" id="{D6016540-5729-4195-8AA2-482099191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850" y="2376488"/>
            <a:ext cx="12731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algn="ctr" eaLnBrk="1" hangingPunct="1"/>
            <a:r>
              <a:rPr lang="en-US" altLang="ko-KR" b="1">
                <a:solidFill>
                  <a:schemeClr val="bg1"/>
                </a:solidFill>
                <a:latin typeface="Verdana" panose="020B0604030504040204" pitchFamily="34" charset="0"/>
              </a:rPr>
              <a:t>Diagram</a:t>
            </a:r>
          </a:p>
          <a:p>
            <a:pPr algn="ctr" eaLnBrk="1" hangingPunct="1"/>
            <a:r>
              <a:rPr lang="en-US" altLang="ko-KR" b="1">
                <a:solidFill>
                  <a:schemeClr val="bg1"/>
                </a:solidFill>
                <a:latin typeface="Verdana" panose="020B0604030504040204" pitchFamily="34" charset="0"/>
              </a:rPr>
              <a:t> 1</a:t>
            </a:r>
          </a:p>
        </p:txBody>
      </p:sp>
      <p:sp>
        <p:nvSpPr>
          <p:cNvPr id="9225" name="Text Box 21">
            <a:extLst>
              <a:ext uri="{FF2B5EF4-FFF2-40B4-BE49-F238E27FC236}">
                <a16:creationId xmlns:a16="http://schemas.microsoft.com/office/drawing/2014/main" id="{0A651784-3569-4966-A6C4-DBBB38D6D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850" y="4273550"/>
            <a:ext cx="12731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algn="ctr" eaLnBrk="1" hangingPunct="1"/>
            <a:r>
              <a:rPr lang="en-US" altLang="ko-KR" b="1">
                <a:solidFill>
                  <a:schemeClr val="bg1"/>
                </a:solidFill>
                <a:latin typeface="Verdana" panose="020B0604030504040204" pitchFamily="34" charset="0"/>
              </a:rPr>
              <a:t>Diagram</a:t>
            </a:r>
          </a:p>
          <a:p>
            <a:pPr algn="ctr" eaLnBrk="1" hangingPunct="1"/>
            <a:r>
              <a:rPr lang="en-US" altLang="ko-KR" b="1">
                <a:solidFill>
                  <a:schemeClr val="bg1"/>
                </a:solidFill>
                <a:latin typeface="Verdana" panose="020B0604030504040204" pitchFamily="34" charset="0"/>
              </a:rPr>
              <a:t> 2</a:t>
            </a:r>
          </a:p>
        </p:txBody>
      </p:sp>
      <p:sp>
        <p:nvSpPr>
          <p:cNvPr id="9226" name="Text Box 22">
            <a:extLst>
              <a:ext uri="{FF2B5EF4-FFF2-40B4-BE49-F238E27FC236}">
                <a16:creationId xmlns:a16="http://schemas.microsoft.com/office/drawing/2014/main" id="{4E49C486-D964-4B89-929A-1658AD8DD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0950" y="4273550"/>
            <a:ext cx="12731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algn="ctr" eaLnBrk="1" hangingPunct="1"/>
            <a:r>
              <a:rPr lang="en-US" altLang="ko-KR" b="1">
                <a:solidFill>
                  <a:schemeClr val="bg1"/>
                </a:solidFill>
                <a:latin typeface="Verdana" panose="020B0604030504040204" pitchFamily="34" charset="0"/>
              </a:rPr>
              <a:t>Diagram</a:t>
            </a:r>
          </a:p>
          <a:p>
            <a:pPr algn="ctr" eaLnBrk="1" hangingPunct="1"/>
            <a:r>
              <a:rPr lang="en-US" altLang="ko-KR" b="1">
                <a:solidFill>
                  <a:schemeClr val="bg1"/>
                </a:solidFill>
                <a:latin typeface="Verdana" panose="020B0604030504040204" pitchFamily="34" charset="0"/>
              </a:rPr>
              <a:t>3</a:t>
            </a:r>
          </a:p>
        </p:txBody>
      </p:sp>
      <p:sp>
        <p:nvSpPr>
          <p:cNvPr id="9227" name="Text Box 23">
            <a:extLst>
              <a:ext uri="{FF2B5EF4-FFF2-40B4-BE49-F238E27FC236}">
                <a16:creationId xmlns:a16="http://schemas.microsoft.com/office/drawing/2014/main" id="{A285BC42-AE39-405D-9BB5-2AFBACF6B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057400"/>
            <a:ext cx="28956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r>
              <a:rPr lang="en-US" altLang="ko-KR" b="1">
                <a:solidFill>
                  <a:schemeClr val="tx2"/>
                </a:solidFill>
                <a:latin typeface="Verdana" panose="020B0604030504040204" pitchFamily="34" charset="0"/>
              </a:rPr>
              <a:t>Diagram 1</a:t>
            </a:r>
          </a:p>
          <a:p>
            <a:pPr eaLnBrk="1" hangingPunct="1"/>
            <a:r>
              <a:rPr lang="en-US" altLang="ko-KR">
                <a:solidFill>
                  <a:schemeClr val="tx2"/>
                </a:solidFill>
                <a:latin typeface="Arial" panose="020B0604020202020204" pitchFamily="34" charset="0"/>
              </a:rPr>
              <a:t>Click to edit sub text</a:t>
            </a:r>
          </a:p>
          <a:p>
            <a:pPr eaLnBrk="1" hangingPunct="1"/>
            <a:r>
              <a:rPr lang="en-US" altLang="ko-KR" sz="1400">
                <a:solidFill>
                  <a:schemeClr val="tx2"/>
                </a:solidFill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9228" name="Text Box 24">
            <a:extLst>
              <a:ext uri="{FF2B5EF4-FFF2-40B4-BE49-F238E27FC236}">
                <a16:creationId xmlns:a16="http://schemas.microsoft.com/office/drawing/2014/main" id="{1DAD8EA2-813D-4891-ABDD-7501F1DA9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860925"/>
            <a:ext cx="2286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algn="r" eaLnBrk="1" hangingPunct="1"/>
            <a:r>
              <a:rPr lang="en-US" altLang="ko-KR" b="1">
                <a:solidFill>
                  <a:schemeClr val="tx2"/>
                </a:solidFill>
                <a:latin typeface="Verdana" panose="020B0604030504040204" pitchFamily="34" charset="0"/>
              </a:rPr>
              <a:t>Diagram 2</a:t>
            </a:r>
          </a:p>
          <a:p>
            <a:pPr algn="r" eaLnBrk="1" hangingPunct="1"/>
            <a:r>
              <a:rPr lang="en-US" altLang="ko-KR">
                <a:solidFill>
                  <a:schemeClr val="tx2"/>
                </a:solidFill>
                <a:latin typeface="Arial" panose="020B0604020202020204" pitchFamily="34" charset="0"/>
              </a:rPr>
              <a:t>Click to edit sub text</a:t>
            </a:r>
          </a:p>
          <a:p>
            <a:pPr algn="r" eaLnBrk="1" hangingPunct="1"/>
            <a:r>
              <a:rPr lang="en-US" altLang="ko-KR" sz="1400">
                <a:solidFill>
                  <a:schemeClr val="tx2"/>
                </a:solidFill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9229" name="Text Box 25">
            <a:extLst>
              <a:ext uri="{FF2B5EF4-FFF2-40B4-BE49-F238E27FC236}">
                <a16:creationId xmlns:a16="http://schemas.microsoft.com/office/drawing/2014/main" id="{534D8707-79F3-4DFD-80CE-5CA91DBF8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860925"/>
            <a:ext cx="2286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r>
              <a:rPr lang="en-US" altLang="ko-KR" b="1">
                <a:solidFill>
                  <a:schemeClr val="tx2"/>
                </a:solidFill>
                <a:latin typeface="Verdana" panose="020B0604030504040204" pitchFamily="34" charset="0"/>
              </a:rPr>
              <a:t>Diagram 3</a:t>
            </a:r>
          </a:p>
          <a:p>
            <a:pPr eaLnBrk="1" hangingPunct="1"/>
            <a:r>
              <a:rPr lang="en-US" altLang="ko-KR">
                <a:solidFill>
                  <a:schemeClr val="tx2"/>
                </a:solidFill>
                <a:latin typeface="Arial" panose="020B0604020202020204" pitchFamily="34" charset="0"/>
              </a:rPr>
              <a:t>Click to edit sub text</a:t>
            </a:r>
          </a:p>
          <a:p>
            <a:pPr algn="r" eaLnBrk="1" hangingPunct="1"/>
            <a:r>
              <a:rPr lang="en-US" altLang="ko-KR" sz="1400">
                <a:solidFill>
                  <a:schemeClr val="tx2"/>
                </a:solidFill>
                <a:latin typeface="Verdana" panose="020B060403050404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50000">
              <a:schemeClr val="accent2"/>
            </a:gs>
            <a:gs pos="100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7" name="Text Box 13">
            <a:extLst>
              <a:ext uri="{FF2B5EF4-FFF2-40B4-BE49-F238E27FC236}">
                <a16:creationId xmlns:a16="http://schemas.microsoft.com/office/drawing/2014/main" id="{56AD3164-3C62-46DB-9CD0-D765BF58C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657600"/>
            <a:ext cx="4897438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ko-KR" b="1">
                <a:solidFill>
                  <a:schemeClr val="accent1"/>
                </a:solidFill>
                <a:latin typeface="Verdana" panose="020B0604030504040204" pitchFamily="34" charset="0"/>
              </a:rPr>
              <a:t>E-mail : 00@00.00.00</a:t>
            </a:r>
          </a:p>
          <a:p>
            <a:pPr algn="ctr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ko-KR" b="1">
                <a:solidFill>
                  <a:schemeClr val="accent1"/>
                </a:solidFill>
                <a:latin typeface="Verdana" panose="020B0604030504040204" pitchFamily="34" charset="0"/>
              </a:rPr>
              <a:t>Office : 00- 0000-0000</a:t>
            </a:r>
          </a:p>
        </p:txBody>
      </p:sp>
      <p:sp>
        <p:nvSpPr>
          <p:cNvPr id="10243" name="Text Box 14">
            <a:extLst>
              <a:ext uri="{FF2B5EF4-FFF2-40B4-BE49-F238E27FC236}">
                <a16:creationId xmlns:a16="http://schemas.microsoft.com/office/drawing/2014/main" id="{EC7634D0-62AC-4261-847E-0E329B5D4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590800"/>
            <a:ext cx="3954463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r>
              <a:rPr lang="en-US" altLang="ko-KR" sz="4800" b="1">
                <a:solidFill>
                  <a:schemeClr val="bg1"/>
                </a:solidFill>
                <a:latin typeface="Verdana" panose="020B0604030504040204" pitchFamily="34" charset="0"/>
              </a:rPr>
              <a:t>Thank you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75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/>
        </p:nvSpPr>
        <p:spPr>
          <a:xfrm>
            <a:off x="1681163" y="3713164"/>
            <a:ext cx="447675" cy="492125"/>
          </a:xfrm>
          <a:custGeom>
            <a:avLst/>
            <a:gdLst>
              <a:gd name="connsiteX0" fmla="*/ 0 w 561975"/>
              <a:gd name="connsiteY0" fmla="*/ 0 h 547688"/>
              <a:gd name="connsiteX1" fmla="*/ 552450 w 561975"/>
              <a:gd name="connsiteY1" fmla="*/ 547688 h 547688"/>
              <a:gd name="connsiteX2" fmla="*/ 561975 w 561975"/>
              <a:gd name="connsiteY2" fmla="*/ 0 h 547688"/>
              <a:gd name="connsiteX3" fmla="*/ 0 w 561975"/>
              <a:gd name="connsiteY3" fmla="*/ 0 h 547688"/>
              <a:gd name="connsiteX0-1" fmla="*/ 0 w 576263"/>
              <a:gd name="connsiteY0-2" fmla="*/ 0 h 547688"/>
              <a:gd name="connsiteX1-3" fmla="*/ 566738 w 576263"/>
              <a:gd name="connsiteY1-4" fmla="*/ 547688 h 547688"/>
              <a:gd name="connsiteX2-5" fmla="*/ 576263 w 576263"/>
              <a:gd name="connsiteY2-6" fmla="*/ 0 h 547688"/>
              <a:gd name="connsiteX3-7" fmla="*/ 0 w 576263"/>
              <a:gd name="connsiteY3-8" fmla="*/ 0 h 547688"/>
              <a:gd name="connsiteX0-9" fmla="*/ 0 w 576263"/>
              <a:gd name="connsiteY0-10" fmla="*/ 0 h 571500"/>
              <a:gd name="connsiteX1-11" fmla="*/ 566738 w 576263"/>
              <a:gd name="connsiteY1-12" fmla="*/ 571500 h 571500"/>
              <a:gd name="connsiteX2-13" fmla="*/ 576263 w 576263"/>
              <a:gd name="connsiteY2-14" fmla="*/ 0 h 571500"/>
              <a:gd name="connsiteX3-15" fmla="*/ 0 w 576263"/>
              <a:gd name="connsiteY3-16" fmla="*/ 0 h 571500"/>
              <a:gd name="connsiteX0-17" fmla="*/ 0 w 576263"/>
              <a:gd name="connsiteY0-18" fmla="*/ 0 h 576263"/>
              <a:gd name="connsiteX1-19" fmla="*/ 571335 w 576263"/>
              <a:gd name="connsiteY1-20" fmla="*/ 576263 h 576263"/>
              <a:gd name="connsiteX2-21" fmla="*/ 576263 w 576263"/>
              <a:gd name="connsiteY2-22" fmla="*/ 0 h 576263"/>
              <a:gd name="connsiteX3-23" fmla="*/ 0 w 576263"/>
              <a:gd name="connsiteY3-24" fmla="*/ 0 h 576263"/>
              <a:gd name="connsiteX0-25" fmla="*/ 0 w 576448"/>
              <a:gd name="connsiteY0-26" fmla="*/ 0 h 576263"/>
              <a:gd name="connsiteX1-27" fmla="*/ 575933 w 576448"/>
              <a:gd name="connsiteY1-28" fmla="*/ 576263 h 576263"/>
              <a:gd name="connsiteX2-29" fmla="*/ 576263 w 576448"/>
              <a:gd name="connsiteY2-30" fmla="*/ 0 h 576263"/>
              <a:gd name="connsiteX3-31" fmla="*/ 0 w 576448"/>
              <a:gd name="connsiteY3-32" fmla="*/ 0 h 5762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576448" h="576263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24075" y="3714750"/>
            <a:ext cx="7019925" cy="49371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0" rIns="135000" bIns="0" anchor="ctr"/>
          <a:lstStyle/>
          <a:p>
            <a:pPr algn="ctr" fontAlgn="base">
              <a:defRPr/>
            </a:pPr>
            <a:r>
              <a:rPr lang="en-US" altLang="zh-CN" sz="21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itchFamily="34" charset="-128"/>
              </a:rPr>
              <a:t>https://www.freeppt7.com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3140075"/>
            <a:ext cx="6985000" cy="5810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l" fontAlgn="base">
              <a:defRPr/>
            </a:pPr>
            <a:r>
              <a:rPr lang="zh-CN" altLang="en-US" sz="2400" spc="150" noProof="1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spc="150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Best PPT templates for free download</a:t>
            </a:r>
          </a:p>
        </p:txBody>
      </p:sp>
      <p:sp>
        <p:nvSpPr>
          <p:cNvPr id="6" name="直角三角形 5"/>
          <p:cNvSpPr/>
          <p:nvPr/>
        </p:nvSpPr>
        <p:spPr>
          <a:xfrm>
            <a:off x="6983413" y="3136900"/>
            <a:ext cx="641350" cy="584200"/>
          </a:xfrm>
          <a:prstGeom prst="rtTriangle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15365" name="矩形 11"/>
          <p:cNvSpPr/>
          <p:nvPr/>
        </p:nvSpPr>
        <p:spPr>
          <a:xfrm>
            <a:off x="1982788" y="3797301"/>
            <a:ext cx="5178425" cy="1270000"/>
          </a:xfrm>
          <a:prstGeom prst="rect">
            <a:avLst/>
          </a:prstGeom>
          <a:noFill/>
          <a:ln w="25400">
            <a:noFill/>
          </a:ln>
        </p:spPr>
        <p:txBody>
          <a:bodyPr anchor="ctr"/>
          <a:lstStyle/>
          <a:p>
            <a:pPr>
              <a:lnSpc>
                <a:spcPts val="1800"/>
              </a:lnSpc>
            </a:pPr>
            <a:r>
              <a:rPr lang="en-US" altLang="zh-CN" sz="900" dirty="0">
                <a:solidFill>
                  <a:srgbClr val="4A452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pic>
        <p:nvPicPr>
          <p:cNvPr id="15366" name="图片 4" descr="logo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0788" y="1490664"/>
            <a:ext cx="4162425" cy="9604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橙与紫键盘PPT模板 2">
      <a:dk1>
        <a:srgbClr val="000000"/>
      </a:dk1>
      <a:lt1>
        <a:srgbClr val="FFFFFF"/>
      </a:lt1>
      <a:dk2>
        <a:srgbClr val="000000"/>
      </a:dk2>
      <a:lt2>
        <a:srgbClr val="CCFFCC"/>
      </a:lt2>
      <a:accent1>
        <a:srgbClr val="660033"/>
      </a:accent1>
      <a:accent2>
        <a:srgbClr val="FF9933"/>
      </a:accent2>
      <a:accent3>
        <a:srgbClr val="FFFFFF"/>
      </a:accent3>
      <a:accent4>
        <a:srgbClr val="000000"/>
      </a:accent4>
      <a:accent5>
        <a:srgbClr val="B8AAAD"/>
      </a:accent5>
      <a:accent6>
        <a:srgbClr val="E78A2D"/>
      </a:accent6>
      <a:hlink>
        <a:srgbClr val="00CC99"/>
      </a:hlink>
      <a:folHlink>
        <a:srgbClr val="83A6A7"/>
      </a:folHlink>
    </a:clrScheme>
    <a:fontScheme name="橙与紫键盘PPT模板">
      <a:majorFont>
        <a:latin typeface="Verdana"/>
        <a:ea typeface="Gulim"/>
        <a:cs typeface=""/>
      </a:majorFont>
      <a:minorFont>
        <a:latin typeface="Verdana"/>
        <a:ea typeface="Guli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ulim" pitchFamily="34" charset="-127"/>
            <a:ea typeface="Gulim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ulim" pitchFamily="34" charset="-127"/>
            <a:ea typeface="Gulim" pitchFamily="34" charset="-127"/>
          </a:defRPr>
        </a:defPPr>
      </a:lstStyle>
    </a:lnDef>
  </a:objectDefaults>
  <a:extraClrSchemeLst>
    <a:extraClrScheme>
      <a:clrScheme name="橙与紫键盘PPT模板 1">
        <a:dk1>
          <a:srgbClr val="000000"/>
        </a:dk1>
        <a:lt1>
          <a:srgbClr val="FFFFFF"/>
        </a:lt1>
        <a:dk2>
          <a:srgbClr val="000000"/>
        </a:dk2>
        <a:lt2>
          <a:srgbClr val="CCFFFF"/>
        </a:lt2>
        <a:accent1>
          <a:srgbClr val="003399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E78A2D"/>
        </a:accent6>
        <a:hlink>
          <a:srgbClr val="6699FF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橙与紫键盘PPT模板 2">
        <a:dk1>
          <a:srgbClr val="000000"/>
        </a:dk1>
        <a:lt1>
          <a:srgbClr val="FFFFFF"/>
        </a:lt1>
        <a:dk2>
          <a:srgbClr val="000000"/>
        </a:dk2>
        <a:lt2>
          <a:srgbClr val="CCFFCC"/>
        </a:lt2>
        <a:accent1>
          <a:srgbClr val="660033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B8AAAD"/>
        </a:accent5>
        <a:accent6>
          <a:srgbClr val="E78A2D"/>
        </a:accent6>
        <a:hlink>
          <a:srgbClr val="00CC99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橙与紫键盘PPT模板 3">
        <a:dk1>
          <a:srgbClr val="000000"/>
        </a:dk1>
        <a:lt1>
          <a:srgbClr val="FFFFFF"/>
        </a:lt1>
        <a:dk2>
          <a:srgbClr val="000066"/>
        </a:dk2>
        <a:lt2>
          <a:srgbClr val="FFFFCC"/>
        </a:lt2>
        <a:accent1>
          <a:srgbClr val="004200"/>
        </a:accent1>
        <a:accent2>
          <a:srgbClr val="77B200"/>
        </a:accent2>
        <a:accent3>
          <a:srgbClr val="FFFFFF"/>
        </a:accent3>
        <a:accent4>
          <a:srgbClr val="000000"/>
        </a:accent4>
        <a:accent5>
          <a:srgbClr val="AAB0AA"/>
        </a:accent5>
        <a:accent6>
          <a:srgbClr val="6BA100"/>
        </a:accent6>
        <a:hlink>
          <a:srgbClr val="0099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橙与紫键盘PPT模板 4">
        <a:dk1>
          <a:srgbClr val="000000"/>
        </a:dk1>
        <a:lt1>
          <a:srgbClr val="FFFFFF"/>
        </a:lt1>
        <a:dk2>
          <a:srgbClr val="000066"/>
        </a:dk2>
        <a:lt2>
          <a:srgbClr val="CCFFFF"/>
        </a:lt2>
        <a:accent1>
          <a:srgbClr val="000099"/>
        </a:accent1>
        <a:accent2>
          <a:srgbClr val="3AE4A3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34CF93"/>
        </a:accent6>
        <a:hlink>
          <a:srgbClr val="66CC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橙与紫键盘PPT模板 5">
        <a:dk1>
          <a:srgbClr val="000000"/>
        </a:dk1>
        <a:lt1>
          <a:srgbClr val="FFFFFF"/>
        </a:lt1>
        <a:dk2>
          <a:srgbClr val="000000"/>
        </a:dk2>
        <a:lt2>
          <a:srgbClr val="CCFFCC"/>
        </a:lt2>
        <a:accent1>
          <a:srgbClr val="004C4A"/>
        </a:accent1>
        <a:accent2>
          <a:srgbClr val="7FBE00"/>
        </a:accent2>
        <a:accent3>
          <a:srgbClr val="FFFFFF"/>
        </a:accent3>
        <a:accent4>
          <a:srgbClr val="000000"/>
        </a:accent4>
        <a:accent5>
          <a:srgbClr val="AAB2B1"/>
        </a:accent5>
        <a:accent6>
          <a:srgbClr val="72AC00"/>
        </a:accent6>
        <a:hlink>
          <a:srgbClr val="00CC99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橙与紫键盘PPT模板 6">
        <a:dk1>
          <a:srgbClr val="000000"/>
        </a:dk1>
        <a:lt1>
          <a:srgbClr val="FFFFFF"/>
        </a:lt1>
        <a:dk2>
          <a:srgbClr val="000000"/>
        </a:dk2>
        <a:lt2>
          <a:srgbClr val="CCCCFF"/>
        </a:lt2>
        <a:accent1>
          <a:srgbClr val="5C007C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B5AABF"/>
        </a:accent5>
        <a:accent6>
          <a:srgbClr val="E78A2D"/>
        </a:accent6>
        <a:hlink>
          <a:srgbClr val="CC99FF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橙与紫键盘PPT模板</Template>
  <TotalTime>12</TotalTime>
  <Words>197</Words>
  <Application>Microsoft Office PowerPoint</Application>
  <PresentationFormat>全屏显示(4:3)</PresentationFormat>
  <Paragraphs>84</Paragraphs>
  <Slides>9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Gulim</vt:lpstr>
      <vt:lpstr>Arial</vt:lpstr>
      <vt:lpstr>Verdana</vt:lpstr>
      <vt:lpstr>Wingdings</vt:lpstr>
      <vt:lpstr>Times New Roman</vt:lpstr>
      <vt:lpstr>바탕</vt:lpstr>
      <vt:lpstr>https://www.freeppt7.com</vt:lpstr>
      <vt:lpstr>Microsoft Graph 2000 차트</vt:lpstr>
      <vt:lpstr>PowerPoint Template</vt:lpstr>
      <vt:lpstr>Contents</vt:lpstr>
      <vt:lpstr>Related Documents</vt:lpstr>
      <vt:lpstr>Chart Documents 1</vt:lpstr>
      <vt:lpstr>Chart Documents 2</vt:lpstr>
      <vt:lpstr>Diagram 1</vt:lpstr>
      <vt:lpstr>Diagram 2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freeppt7.com</dc:creator>
  <cp:keywords>https:/www.freeppt7.com</cp:keywords>
  <cp:lastModifiedBy>宇 之灵</cp:lastModifiedBy>
  <cp:revision>7</cp:revision>
  <dcterms:created xsi:type="dcterms:W3CDTF">2008-11-24T01:11:58Z</dcterms:created>
  <dcterms:modified xsi:type="dcterms:W3CDTF">2020-02-16T13:39:16Z</dcterms:modified>
</cp:coreProperties>
</file>