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8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8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>
      <p:cViewPr varScale="1">
        <p:scale>
          <a:sx n="94" d="100"/>
          <a:sy n="94" d="100"/>
        </p:scale>
        <p:origin x="110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49573C3-D67F-48DC-A418-9D46FB28E4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4BCDD9A-C44D-40BC-BB7C-E2FB918D00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DE02DD26-964B-4175-A7D2-7B493969333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E509F1B-D1C1-49E6-85F3-1C01A80337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39595D34-FBA1-4707-9B4B-BD088E1EE7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FCF18BF9-8191-4157-905C-C741EC08B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28822-61B7-46D5-A5D6-128E3E94DB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60BCF14-9462-489B-A99B-8566073299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AB4D0D-846F-4FD6-A875-10E7A854652C}" type="slidenum">
              <a:rPr lang="en-US" altLang="zh-CN"/>
              <a:pPr eaLnBrk="1" hangingPunct="1"/>
              <a:t>1</a:t>
            </a:fld>
            <a:endParaRPr lang="en-US" altLang="zh-CN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6433EDF-B5E5-4760-9C0E-183FED8AA4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17005D7-349B-4ED8-BFA8-60F0B05D5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C04161C-B1C8-47C2-9FD1-BD17A6B31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286B2B-EAD4-4132-A804-0C54FA470449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2A13072-64C2-4E11-9417-E76904F1CA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EAC9AF-B260-474B-B9FC-346F71F7A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C5C505F-B823-4385-8191-F67372BF7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764713-BCD7-4A90-87A2-B3C7A7EFBE8B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1FD5D8E-A286-4985-BFF9-862B89E9BE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403BD38-465A-4137-BDED-B2CC57415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553DB96-CA40-4D9C-B952-4CDB0F8CC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646E3B-5976-4284-88F1-126CDD33C139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577E5B9-B53F-489A-BE18-9174CC8406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68A6604-404F-4E98-9A26-F816F39DC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755CB1A-B200-48F8-B11C-9364035FF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40139A-E87A-4171-B2DB-09F5C9F3B995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AA73785-37CA-442B-979A-AD4530A5E6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00C9E79-8C19-4F08-BFEE-9D3620ABE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1093580-83D6-4ED7-8F19-A25188FDE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ACD799-F676-4401-9864-A80779E021D2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270F34F-B261-4121-BBC8-FD6113D790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5DA4DB4-FAD8-46DF-9D0B-20A8D974B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63CC5A7-304A-4A79-AECB-9A50237EB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123602-A732-47D0-BAFC-2B92D97A98C2}" type="slidenum">
              <a:rPr lang="en-US" altLang="zh-CN"/>
              <a:pPr eaLnBrk="1" hangingPunct="1"/>
              <a:t>16</a:t>
            </a:fld>
            <a:endParaRPr lang="en-US" altLang="zh-CN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CF9B53B-718C-4AA7-9B7C-0ED2429CA3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4ACE439-9586-4150-B61C-76541204D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B855DC7-2BC7-4E31-9302-79FF15CE0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BE31C6-3A9E-46D1-94A2-1B1DC80257F3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7349148-6D1B-4764-88CD-F3DDDC3435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91DB927-00E6-433E-B871-BDAC02F06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D384472-AF3D-442E-AF00-AFB08C2A1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31988B-A796-42C0-B186-FEC12D590DFF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3C34CE8-D708-45F3-A752-1B5D794E3E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5D07725-7A1F-4D55-B9DB-53A372510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78D961D-66BE-452A-A6C8-962D1B358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C1FA2F-DA4C-4B04-8047-4BD580A305A9}" type="slidenum">
              <a:rPr lang="en-US" altLang="zh-CN"/>
              <a:pPr eaLnBrk="1" hangingPunct="1"/>
              <a:t>20</a:t>
            </a:fld>
            <a:endParaRPr lang="en-US" altLang="zh-CN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8462F17-6859-479B-9C39-1D1335BBAE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96CD77D-8A15-42B3-8D81-607B0CA4C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798B7BA-DBBC-4A34-ABAB-DF5829B50D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6B266F-31FF-4BF6-A457-A0D3F8B24770}" type="slidenum">
              <a:rPr lang="en-US" altLang="zh-CN"/>
              <a:pPr eaLnBrk="1" hangingPunct="1"/>
              <a:t>21</a:t>
            </a:fld>
            <a:endParaRPr lang="en-US" altLang="zh-CN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8D807E6-F204-4D61-A53F-DBED086B8A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CE7FFA0-CE01-44EA-A552-F61482E7C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3753940-E721-45BF-8729-33942C991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502C3C-1E1B-4741-99C1-25CFE0C832C0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2AB2A6C-C1BC-41B5-9A88-BDBFCB6FFE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30C81E1-38CE-412B-B157-DEFCD6B3D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8482AB6-A952-4ABC-B489-6DC2BD03E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8393A3-A5C1-466B-8993-662B1D8C4514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302A0A8-6DC1-4186-90EE-60DB527567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47C674C-08B2-4696-A755-00F211B03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4F548CB-2D36-41D9-AD4C-44C66540A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5CD472-C5B0-4071-A221-55BF401AACF4}" type="slidenum">
              <a:rPr lang="en-US" altLang="zh-CN"/>
              <a:pPr eaLnBrk="1" hangingPunct="1"/>
              <a:t>23</a:t>
            </a:fld>
            <a:endParaRPr lang="en-US" altLang="zh-CN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5D936C8-2422-41C0-AF39-406DBBE8BD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A438854-17F4-4BB2-85EA-EB379033B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A2DA150-7E11-4E95-974C-44B698584F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0076DF-8723-4AEE-B7D7-51C95C75174F}" type="slidenum">
              <a:rPr lang="en-US" altLang="zh-CN"/>
              <a:pPr eaLnBrk="1" hangingPunct="1"/>
              <a:t>24</a:t>
            </a:fld>
            <a:endParaRPr lang="en-US" altLang="zh-CN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F710954-A3B0-4F70-BFC0-87FFB6F3F0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DD3EDEF-F375-4A54-9681-EA4109FC1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48CC71E8-737A-4AC2-B9AD-53AB87411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3293D8-0E1F-4000-936C-8F0E461675D5}" type="slidenum">
              <a:rPr lang="en-US" altLang="zh-CN"/>
              <a:pPr eaLnBrk="1" hangingPunct="1"/>
              <a:t>25</a:t>
            </a:fld>
            <a:endParaRPr lang="en-US" altLang="zh-CN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E93D460-0436-4B62-833B-6C136E5E6F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6850A95-23D6-4D80-AF58-92831087E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85F4B41-1C52-4AA4-BC1A-E384A8A17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1819AA-AE49-4EF5-9F1F-C12527EFBEE2}" type="slidenum">
              <a:rPr lang="en-US" altLang="zh-CN"/>
              <a:pPr eaLnBrk="1" hangingPunct="1"/>
              <a:t>26</a:t>
            </a:fld>
            <a:endParaRPr lang="en-US" altLang="zh-CN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8D5E51F-B682-40C8-A5F4-756A5194FE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46AC47C-58AC-4527-B5B7-722EC030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AB7F972-38FB-4C16-8D5A-461CA929A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671925-74CB-426E-ADB7-AF1496787414}" type="slidenum">
              <a:rPr lang="en-US" altLang="zh-CN"/>
              <a:pPr eaLnBrk="1" hangingPunct="1"/>
              <a:t>27</a:t>
            </a:fld>
            <a:endParaRPr lang="en-US" altLang="zh-CN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0364387-1C67-482C-9018-7C38FB572A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AEBE1E7-C909-4D69-AFB5-6FABA8453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B3B2924-574C-49FA-A232-5A0F316DE6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0150A4-416D-454C-8119-1CE61812206B}" type="slidenum">
              <a:rPr lang="en-US" altLang="zh-CN"/>
              <a:pPr eaLnBrk="1" hangingPunct="1"/>
              <a:t>28</a:t>
            </a:fld>
            <a:endParaRPr lang="en-US" altLang="zh-CN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9D9B482-84F8-4B0D-8774-B1B0A278E4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723916E-A52B-4CE5-A6DF-2B9CF4B8E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6A4DFFF-5523-4919-B6BB-2E1D9D75B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F76AD2-E5FE-4A81-A481-59065D561111}" type="slidenum">
              <a:rPr lang="en-US" altLang="zh-CN"/>
              <a:pPr eaLnBrk="1" hangingPunct="1"/>
              <a:t>29</a:t>
            </a:fld>
            <a:endParaRPr lang="en-US" altLang="zh-CN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1060250-9165-49EC-9DC5-06667B540C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6828AAD-1506-4026-AC08-128947CB2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Content Layouts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9E910166-E3EC-42C7-A22A-8373DB731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A15E8A-CDC9-40AE-AECC-69A14C9CE8AF}" type="slidenum">
              <a:rPr lang="en-US" altLang="zh-CN"/>
              <a:pPr eaLnBrk="1" hangingPunct="1"/>
              <a:t>30</a:t>
            </a:fld>
            <a:endParaRPr lang="en-US" altLang="zh-CN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730D188-0178-4CBC-87E7-CA9560BAC1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0813AE4-DAD5-4DC0-BC63-415CAC792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1FB9913-F1DF-401C-9323-924C45156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E7601F-1C10-4408-8D57-95714B8CFB9B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6AC18AB-15CE-4F25-9025-20F2F51BD8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2EA825D-5544-413E-A0AB-BCAEA67F5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F072E73-ECB5-40B7-AC0B-9E1F3B53D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CF8917-266A-44E1-9C4B-8D4DC13DE0D8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44E28C1-FE3D-4A5A-B0BB-018F9B2B8C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719F1BB-D066-436A-AF2C-442FEA74E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98011D1-30FD-4A5D-B485-0F01F8BFD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9F8A25-1C31-4279-ACB7-6020E8944641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5C4AEAB-CDF1-4AB7-8440-27672E9A8C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1EF28F4-AC52-4074-B8E8-8866941AC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9923296-4C59-42AE-B709-83F2A0557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FC6DC-1295-41AF-B750-B1B77C76E881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1D9C76A-EEC8-4F33-B32C-3DC4D60D28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CF8DC7F-B10A-486B-91D8-F7C128428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C9EAF9C-54D8-4F5E-9E27-8CC0BFC14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3E791D-8A69-4C2E-900C-EFC1A21D4474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E4D0A90-CCFA-4DF0-8F42-430F859BFC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BF35041-EB6F-4558-989F-03B5FCBC6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F940B69-5BCE-4EC2-8BE3-0E9008808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E7C46F-E163-4B25-B8BE-273F345435F2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71B110A-47BD-4B26-9D52-1C71E4AB6D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4EA2AAF-4C81-46C7-AAEE-3891F4407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1D476C8-4CF3-492D-9C81-D4BE8669D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961D85-7AF2-4A23-A60A-EB93189DA455}" type="slidenum">
              <a:rPr lang="en-US" altLang="zh-CN"/>
              <a:pPr eaLnBrk="1" hangingPunct="1"/>
              <a:t>10</a:t>
            </a:fld>
            <a:endParaRPr lang="en-US" altLang="zh-CN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448A3A7-6408-42C9-8D81-D9811FF199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848EEDF-1A39-4E25-B296-530B2F6E4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>
            <a:extLst>
              <a:ext uri="{FF2B5EF4-FFF2-40B4-BE49-F238E27FC236}">
                <a16:creationId xmlns:a16="http://schemas.microsoft.com/office/drawing/2014/main" id="{8CE8DE94-03EC-4FCA-B97F-3C9F74DE3E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5" name="Group 181">
            <a:extLst>
              <a:ext uri="{FF2B5EF4-FFF2-40B4-BE49-F238E27FC236}">
                <a16:creationId xmlns:a16="http://schemas.microsoft.com/office/drawing/2014/main" id="{607DBF79-BDB1-4207-B753-3099E56EDE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6" name="Rectangle 182">
              <a:extLst>
                <a:ext uri="{FF2B5EF4-FFF2-40B4-BE49-F238E27FC236}">
                  <a16:creationId xmlns:a16="http://schemas.microsoft.com/office/drawing/2014/main" id="{367E5AF4-D137-45CC-BB87-628A54217AD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" name="Rectangle 183">
              <a:extLst>
                <a:ext uri="{FF2B5EF4-FFF2-40B4-BE49-F238E27FC236}">
                  <a16:creationId xmlns:a16="http://schemas.microsoft.com/office/drawing/2014/main" id="{938FA318-BDA1-48B7-A33F-077548B669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195">
            <a:extLst>
              <a:ext uri="{FF2B5EF4-FFF2-40B4-BE49-F238E27FC236}">
                <a16:creationId xmlns:a16="http://schemas.microsoft.com/office/drawing/2014/main" id="{1DCB5F3E-4659-4689-9290-F7F3B09D9E6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9" name="Rectangle 196">
              <a:extLst>
                <a:ext uri="{FF2B5EF4-FFF2-40B4-BE49-F238E27FC236}">
                  <a16:creationId xmlns:a16="http://schemas.microsoft.com/office/drawing/2014/main" id="{B096BA22-38CC-4FB5-AF90-9D7ACAC7956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" name="Rectangle 197">
              <a:extLst>
                <a:ext uri="{FF2B5EF4-FFF2-40B4-BE49-F238E27FC236}">
                  <a16:creationId xmlns:a16="http://schemas.microsoft.com/office/drawing/2014/main" id="{12510F88-6090-4656-9195-F69580F7FCB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1" name="Rectangle 165">
            <a:extLst>
              <a:ext uri="{FF2B5EF4-FFF2-40B4-BE49-F238E27FC236}">
                <a16:creationId xmlns:a16="http://schemas.microsoft.com/office/drawing/2014/main" id="{ACD5947D-16CB-45D6-AFC6-5F7FCD468E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E8B3906E-2424-4ADA-8411-DB7794702F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" name="Rectangle 164">
            <a:extLst>
              <a:ext uri="{FF2B5EF4-FFF2-40B4-BE49-F238E27FC236}">
                <a16:creationId xmlns:a16="http://schemas.microsoft.com/office/drawing/2014/main" id="{63CAA8EA-CD7B-4AFA-A5AF-582213A47AE8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4" name="Group 199">
            <a:extLst>
              <a:ext uri="{FF2B5EF4-FFF2-40B4-BE49-F238E27FC236}">
                <a16:creationId xmlns:a16="http://schemas.microsoft.com/office/drawing/2014/main" id="{E03B2B9E-1D0A-4848-B0E7-0A0B61FFFF86}"/>
              </a:ext>
            </a:extLst>
          </p:cNvPr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15" name="Rectangle 200">
              <a:extLst>
                <a:ext uri="{FF2B5EF4-FFF2-40B4-BE49-F238E27FC236}">
                  <a16:creationId xmlns:a16="http://schemas.microsoft.com/office/drawing/2014/main" id="{02D2BBB1-709B-4CC8-8058-B5C4B483D8A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" name="Rectangle 201">
              <a:extLst>
                <a:ext uri="{FF2B5EF4-FFF2-40B4-BE49-F238E27FC236}">
                  <a16:creationId xmlns:a16="http://schemas.microsoft.com/office/drawing/2014/main" id="{94D398DD-DFFD-44A3-9E95-7F075B5CAA8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Group 203">
            <a:extLst>
              <a:ext uri="{FF2B5EF4-FFF2-40B4-BE49-F238E27FC236}">
                <a16:creationId xmlns:a16="http://schemas.microsoft.com/office/drawing/2014/main" id="{C95AEAD0-C236-4BB3-A4F7-D660AE4E8C77}"/>
              </a:ext>
            </a:extLst>
          </p:cNvPr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18" name="Rectangle 204">
              <a:extLst>
                <a:ext uri="{FF2B5EF4-FFF2-40B4-BE49-F238E27FC236}">
                  <a16:creationId xmlns:a16="http://schemas.microsoft.com/office/drawing/2014/main" id="{F232FE51-2B84-4029-AD99-2BE34103C81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" name="Rectangle 205">
              <a:extLst>
                <a:ext uri="{FF2B5EF4-FFF2-40B4-BE49-F238E27FC236}">
                  <a16:creationId xmlns:a16="http://schemas.microsoft.com/office/drawing/2014/main" id="{0060B152-4EF7-48EE-8602-234FB967141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207">
            <a:extLst>
              <a:ext uri="{FF2B5EF4-FFF2-40B4-BE49-F238E27FC236}">
                <a16:creationId xmlns:a16="http://schemas.microsoft.com/office/drawing/2014/main" id="{CB8AB8B3-1A94-4286-82C8-4B3B87249B4B}"/>
              </a:ext>
            </a:extLst>
          </p:cNvPr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21" name="Rectangle 208">
              <a:extLst>
                <a:ext uri="{FF2B5EF4-FFF2-40B4-BE49-F238E27FC236}">
                  <a16:creationId xmlns:a16="http://schemas.microsoft.com/office/drawing/2014/main" id="{77E4D46B-A626-480B-B4F8-ADDB13FA313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" name="Rectangle 209">
              <a:extLst>
                <a:ext uri="{FF2B5EF4-FFF2-40B4-BE49-F238E27FC236}">
                  <a16:creationId xmlns:a16="http://schemas.microsoft.com/office/drawing/2014/main" id="{CAFFF49E-932C-45F1-8D48-BE7C48AF4EA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Group 215">
            <a:extLst>
              <a:ext uri="{FF2B5EF4-FFF2-40B4-BE49-F238E27FC236}">
                <a16:creationId xmlns:a16="http://schemas.microsoft.com/office/drawing/2014/main" id="{D192CFAA-3A81-4189-B63E-D4A7ABED6F1E}"/>
              </a:ext>
            </a:extLst>
          </p:cNvPr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24" name="Rectangle 216">
              <a:extLst>
                <a:ext uri="{FF2B5EF4-FFF2-40B4-BE49-F238E27FC236}">
                  <a16:creationId xmlns:a16="http://schemas.microsoft.com/office/drawing/2014/main" id="{2D79C21A-94E9-4FE3-9C50-7D70F1B5B88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5" name="Rectangle 217">
              <a:extLst>
                <a:ext uri="{FF2B5EF4-FFF2-40B4-BE49-F238E27FC236}">
                  <a16:creationId xmlns:a16="http://schemas.microsoft.com/office/drawing/2014/main" id="{F5451EAB-AF3A-46D9-A3A6-4CB9CBFF645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Group 229">
            <a:extLst>
              <a:ext uri="{FF2B5EF4-FFF2-40B4-BE49-F238E27FC236}">
                <a16:creationId xmlns:a16="http://schemas.microsoft.com/office/drawing/2014/main" id="{14B40EC6-70A9-44D0-B4EB-E6D5C6FCC62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27" name="Rectangle 230">
              <a:extLst>
                <a:ext uri="{FF2B5EF4-FFF2-40B4-BE49-F238E27FC236}">
                  <a16:creationId xmlns:a16="http://schemas.microsoft.com/office/drawing/2014/main" id="{62FD8C85-F5E9-4318-AE63-811890BB2DE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" name="Rectangle 231">
              <a:extLst>
                <a:ext uri="{FF2B5EF4-FFF2-40B4-BE49-F238E27FC236}">
                  <a16:creationId xmlns:a16="http://schemas.microsoft.com/office/drawing/2014/main" id="{B0B96BE1-9C4A-473B-A768-DD08C1E512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33">
            <a:extLst>
              <a:ext uri="{FF2B5EF4-FFF2-40B4-BE49-F238E27FC236}">
                <a16:creationId xmlns:a16="http://schemas.microsoft.com/office/drawing/2014/main" id="{DDCFB1D1-4077-47DE-B1DD-BD0710CA7C6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0" name="Rectangle 234">
              <a:extLst>
                <a:ext uri="{FF2B5EF4-FFF2-40B4-BE49-F238E27FC236}">
                  <a16:creationId xmlns:a16="http://schemas.microsoft.com/office/drawing/2014/main" id="{292FAF4C-D69D-460A-BE4A-193B3B0EF9C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" name="Rectangle 235">
              <a:extLst>
                <a:ext uri="{FF2B5EF4-FFF2-40B4-BE49-F238E27FC236}">
                  <a16:creationId xmlns:a16="http://schemas.microsoft.com/office/drawing/2014/main" id="{7A54ED64-09E9-4F40-BF6A-13C8DAB9BB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Group 237">
            <a:extLst>
              <a:ext uri="{FF2B5EF4-FFF2-40B4-BE49-F238E27FC236}">
                <a16:creationId xmlns:a16="http://schemas.microsoft.com/office/drawing/2014/main" id="{1DF6791A-255E-4E85-96E8-C2BA0E2C176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" name="Rectangle 238">
              <a:extLst>
                <a:ext uri="{FF2B5EF4-FFF2-40B4-BE49-F238E27FC236}">
                  <a16:creationId xmlns:a16="http://schemas.microsoft.com/office/drawing/2014/main" id="{84233C76-3C77-4DEF-AF9B-1AD3ABB925F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" name="Rectangle 239">
              <a:extLst>
                <a:ext uri="{FF2B5EF4-FFF2-40B4-BE49-F238E27FC236}">
                  <a16:creationId xmlns:a16="http://schemas.microsoft.com/office/drawing/2014/main" id="{03BFC2CC-7346-4794-9D37-616B503A81D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Group 256">
            <a:extLst>
              <a:ext uri="{FF2B5EF4-FFF2-40B4-BE49-F238E27FC236}">
                <a16:creationId xmlns:a16="http://schemas.microsoft.com/office/drawing/2014/main" id="{EFDCABC8-32B8-4BC6-89C1-431EC5627C07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6" name="Rectangle 242">
              <a:extLst>
                <a:ext uri="{FF2B5EF4-FFF2-40B4-BE49-F238E27FC236}">
                  <a16:creationId xmlns:a16="http://schemas.microsoft.com/office/drawing/2014/main" id="{543CDF89-DC7F-4FE3-B7F6-1F8CB906E25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rot="5400000">
              <a:off x="621" y="3443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7" name="Rectangle 243">
              <a:extLst>
                <a:ext uri="{FF2B5EF4-FFF2-40B4-BE49-F238E27FC236}">
                  <a16:creationId xmlns:a16="http://schemas.microsoft.com/office/drawing/2014/main" id="{AC3FFD7F-F158-4123-B7F7-72C0C5B83C9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Group 254">
            <a:extLst>
              <a:ext uri="{FF2B5EF4-FFF2-40B4-BE49-F238E27FC236}">
                <a16:creationId xmlns:a16="http://schemas.microsoft.com/office/drawing/2014/main" id="{929D5D29-43D3-4499-90B6-1AD51BB1633C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9" name="Group 219">
              <a:extLst>
                <a:ext uri="{FF2B5EF4-FFF2-40B4-BE49-F238E27FC236}">
                  <a16:creationId xmlns:a16="http://schemas.microsoft.com/office/drawing/2014/main" id="{44E56F25-E42C-412F-B96C-8EFF978241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43" name="Rectangle 220">
                <a:extLst>
                  <a:ext uri="{FF2B5EF4-FFF2-40B4-BE49-F238E27FC236}">
                    <a16:creationId xmlns:a16="http://schemas.microsoft.com/office/drawing/2014/main" id="{97671E3D-75CD-4BF3-86F8-64EBA14471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767" y="1699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4" name="Rectangle 221">
                <a:extLst>
                  <a:ext uri="{FF2B5EF4-FFF2-40B4-BE49-F238E27FC236}">
                    <a16:creationId xmlns:a16="http://schemas.microsoft.com/office/drawing/2014/main" id="{D489AF46-CC7C-485B-A2E3-8D40D8930A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12" y="1699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" name="Group 245">
              <a:extLst>
                <a:ext uri="{FF2B5EF4-FFF2-40B4-BE49-F238E27FC236}">
                  <a16:creationId xmlns:a16="http://schemas.microsoft.com/office/drawing/2014/main" id="{4A0FB8EE-8D91-4875-8A71-EEEA991E0D6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41" name="Rectangle 246">
                <a:extLst>
                  <a:ext uri="{FF2B5EF4-FFF2-40B4-BE49-F238E27FC236}">
                    <a16:creationId xmlns:a16="http://schemas.microsoft.com/office/drawing/2014/main" id="{48D46A2E-E2B4-4A9F-B3F4-1B1E2412D9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2" name="Rectangle 247">
                <a:extLst>
                  <a:ext uri="{FF2B5EF4-FFF2-40B4-BE49-F238E27FC236}">
                    <a16:creationId xmlns:a16="http://schemas.microsoft.com/office/drawing/2014/main" id="{D58EBB35-DB14-46C4-91D8-DB7C9CA00E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5" name="Rectangle 163">
            <a:extLst>
              <a:ext uri="{FF2B5EF4-FFF2-40B4-BE49-F238E27FC236}">
                <a16:creationId xmlns:a16="http://schemas.microsoft.com/office/drawing/2014/main" id="{41893769-EC42-4363-B455-3E1AE0BC62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3842195E-03C3-4B0E-BCE0-B5B29D16BC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7" name="Text Box 33">
            <a:extLst>
              <a:ext uri="{FF2B5EF4-FFF2-40B4-BE49-F238E27FC236}">
                <a16:creationId xmlns:a16="http://schemas.microsoft.com/office/drawing/2014/main" id="{AB0EE913-2907-454C-AB58-4DB0D1BAAA5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2200">
                <a:latin typeface="Arial Black" pitchFamily="34" charset="0"/>
                <a:ea typeface="宋体" charset="-122"/>
              </a:rPr>
              <a:t>L/O/G/O</a:t>
            </a:r>
          </a:p>
        </p:txBody>
      </p:sp>
      <p:pic>
        <p:nvPicPr>
          <p:cNvPr id="48" name="Picture 32" descr="2">
            <a:extLst>
              <a:ext uri="{FF2B5EF4-FFF2-40B4-BE49-F238E27FC236}">
                <a16:creationId xmlns:a16="http://schemas.microsoft.com/office/drawing/2014/main" id="{EAD8EA4A-E6EF-4850-A243-7650A71B1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CC7C4013-5012-4895-9F96-56B4A37FF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2FC6272B-E9A4-4320-9981-D6289ABE6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C456F29A-7E35-4391-A721-0D1B9D065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2F6EF73A-DE96-4C45-BC48-EF4862006A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1210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816970-FFBD-48EB-9EEC-C2D18741A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6C48B3-81F7-4162-9C20-3526BCF32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D919E1-37E0-4E0C-AACF-728A90504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9A546-8B94-4116-9550-7136218780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427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C8CD3C-73D6-42BD-9DB5-C565DEAF3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3971A-D260-4597-9F97-D41B0E654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4C2D18-5D17-4B0F-A941-37A15FD57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1130D-57FE-4309-8C3B-7767DE8087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87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AA7C3A-6BF3-4705-910F-ED5CB27C4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33EB4-C8F9-4F1F-B44D-8513FE50E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3BD4A-DAA9-4799-A575-253ED55B0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21942-46EA-4D0D-BDBA-99485D109B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88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7F2BA7-D7B7-4A90-8457-3A4872FBC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B18D1-F496-4A07-955A-609AFDC72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A7C6C-22FB-410F-8B51-5972F71A8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2CE54-2AA9-4005-8AB8-2B41449207C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560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3BA34-CC80-44BF-A6E6-D9250CE8F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955262-8655-43B2-AEAF-756D2A2E6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572623-B563-48B8-883B-DE18BFD19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31F0B-1921-45EF-81EE-EA5E149246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35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A0FC7E-6BDF-42C9-AC57-7BFB36559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7E56E8-A1AF-42CC-A9CD-0CEB6BC81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D66A32-6FBF-4D11-8264-8DBA27DB0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6AD2D-F2ED-4548-B170-2D7CA0673D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070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8CE324-F3F0-4CA5-A371-9A5771697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EE2953-9563-4137-A6F5-6C132BE15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B5FC2F-AFC8-4481-9A6F-AF0087CC0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CF1F9-8F92-48A8-AF2D-544C0B1887B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399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D5129-DB99-410C-BD1F-D290141F2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C8D872-A009-47D6-AB21-BE1769C81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389BA-D978-433D-B289-0D75A33DD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6155-D1A8-4901-BFBD-6279C8E448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952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5834C-16B4-4CA0-8801-31E5BCEB1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61A84-9C1E-4324-8C14-1985A48D2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4B1CB-6A6F-44DA-A1F7-A91DD566A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14AE7-82C1-479B-A644-66FAE10455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42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7B59C1-F0C7-46DB-A046-76A933E76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0B7445-EA70-4300-A555-92C6B191B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7E31C1-BAA9-4EEF-9144-C97B6D52D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79B96-403D-4909-8209-809329C77C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768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5E29DF-23F5-4AF6-A854-D585866E6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D519D6-F5D7-4076-8EAD-EBA9DC1AF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AEF8F4-DC14-4F6F-9557-B467DF0BD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0FB83-BF0F-4325-A1C2-CDE4D80FB8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784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36FC7C-2FB2-4652-A6D1-89F609340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567D9D-FE77-4D06-8BDE-8B1266645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B53277-B308-407A-B8D4-2024AE906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3BF44-0B70-4B23-AB9A-0EEE0CA7F8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879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59923-1372-4F62-A316-F8DEAD151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F9A2E-D9B5-4D6D-8242-34BBCD54B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56EB9-45C8-4B59-8ADC-1D4EA972A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68019-AE0B-4874-8C7A-1F9466BEA8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57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C636-B0E7-4DAE-AD7B-AB7C5295F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D3823-C03A-45AA-96DA-24B7FBE69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07C61-103D-4A6B-97F4-5195649D6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63F81-1DAA-43BD-863F-04DB688C64E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30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>
            <a:extLst>
              <a:ext uri="{FF2B5EF4-FFF2-40B4-BE49-F238E27FC236}">
                <a16:creationId xmlns:a16="http://schemas.microsoft.com/office/drawing/2014/main" id="{95F277B6-E450-42F2-9067-7B75D282B6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80" name="Rectangle 56">
            <a:extLst>
              <a:ext uri="{FF2B5EF4-FFF2-40B4-BE49-F238E27FC236}">
                <a16:creationId xmlns:a16="http://schemas.microsoft.com/office/drawing/2014/main" id="{4C62EB57-99F6-4058-BE78-B7541D341C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2C12D2-30F9-4C66-9915-D5F69FA50C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8D3EE6-080A-473A-A85C-5EA4EBCBDC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3C09AE-32F2-429A-849C-A88876B661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DAFC32C-5B1B-442C-A00C-A6D94A3102F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055" name="Rectangle 3">
            <a:extLst>
              <a:ext uri="{FF2B5EF4-FFF2-40B4-BE49-F238E27FC236}">
                <a16:creationId xmlns:a16="http://schemas.microsoft.com/office/drawing/2014/main" id="{1106BF36-FADA-461F-8FD0-3F1773859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grpSp>
        <p:nvGrpSpPr>
          <p:cNvPr id="2" name="Group 71">
            <a:extLst>
              <a:ext uri="{FF2B5EF4-FFF2-40B4-BE49-F238E27FC236}">
                <a16:creationId xmlns:a16="http://schemas.microsoft.com/office/drawing/2014/main" id="{CC41A15A-71C1-4944-93A5-EAB84F3B5C0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>
              <a:extLst>
                <a:ext uri="{FF2B5EF4-FFF2-40B4-BE49-F238E27FC236}">
                  <a16:creationId xmlns:a16="http://schemas.microsoft.com/office/drawing/2014/main" id="{45C08FD1-3CC5-4E2A-879F-F62DCA14C3C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97" name="Rectangle 73">
              <a:extLst>
                <a:ext uri="{FF2B5EF4-FFF2-40B4-BE49-F238E27FC236}">
                  <a16:creationId xmlns:a16="http://schemas.microsoft.com/office/drawing/2014/main" id="{BE7CB70A-7C6B-4B13-9B9F-DB1B4FA173C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59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098" name="Rectangle 74">
            <a:extLst>
              <a:ext uri="{FF2B5EF4-FFF2-40B4-BE49-F238E27FC236}">
                <a16:creationId xmlns:a16="http://schemas.microsoft.com/office/drawing/2014/main" id="{0700BEFF-7DB7-4405-94D4-C44F09C85857}"/>
              </a:ext>
            </a:extLst>
          </p:cNvPr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4F28E617-1B9E-4FCB-94BA-ADE664CFFB0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>
              <a:extLst>
                <a:ext uri="{FF2B5EF4-FFF2-40B4-BE49-F238E27FC236}">
                  <a16:creationId xmlns:a16="http://schemas.microsoft.com/office/drawing/2014/main" id="{2C8556B2-BAD8-4798-AD2C-F0D79144F97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06" name="Rectangle 82">
              <a:extLst>
                <a:ext uri="{FF2B5EF4-FFF2-40B4-BE49-F238E27FC236}">
                  <a16:creationId xmlns:a16="http://schemas.microsoft.com/office/drawing/2014/main" id="{186E5F8E-0563-4604-830E-A80EF178C6C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084" name="Rectangle 60">
            <a:extLst>
              <a:ext uri="{FF2B5EF4-FFF2-40B4-BE49-F238E27FC236}">
                <a16:creationId xmlns:a16="http://schemas.microsoft.com/office/drawing/2014/main" id="{5B647546-9352-48D8-81E4-5BAFF3DDC6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85" name="Rectangle 61">
            <a:extLst>
              <a:ext uri="{FF2B5EF4-FFF2-40B4-BE49-F238E27FC236}">
                <a16:creationId xmlns:a16="http://schemas.microsoft.com/office/drawing/2014/main" id="{C06FF85E-A718-457E-B913-F97A8BD490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4" name="Group 83">
            <a:extLst>
              <a:ext uri="{FF2B5EF4-FFF2-40B4-BE49-F238E27FC236}">
                <a16:creationId xmlns:a16="http://schemas.microsoft.com/office/drawing/2014/main" id="{023C4951-3F4F-4B5B-AC9A-8BA20C57298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>
              <a:extLst>
                <a:ext uri="{FF2B5EF4-FFF2-40B4-BE49-F238E27FC236}">
                  <a16:creationId xmlns:a16="http://schemas.microsoft.com/office/drawing/2014/main" id="{6A1CF228-EF02-4F2E-A6FC-7CCDA42331D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09" name="Rectangle 85">
              <a:extLst>
                <a:ext uri="{FF2B5EF4-FFF2-40B4-BE49-F238E27FC236}">
                  <a16:creationId xmlns:a16="http://schemas.microsoft.com/office/drawing/2014/main" id="{4562F96F-7C05-4F45-8F33-51392FE7035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099" name="Rectangle 75">
            <a:extLst>
              <a:ext uri="{FF2B5EF4-FFF2-40B4-BE49-F238E27FC236}">
                <a16:creationId xmlns:a16="http://schemas.microsoft.com/office/drawing/2014/main" id="{49FA3591-8B5F-4ED1-A7EA-D772D293AE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063" name="Group 89">
            <a:extLst>
              <a:ext uri="{FF2B5EF4-FFF2-40B4-BE49-F238E27FC236}">
                <a16:creationId xmlns:a16="http://schemas.microsoft.com/office/drawing/2014/main" id="{072C58BA-4693-4C31-82E9-DCC142B2F6E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>
              <a:extLst>
                <a:ext uri="{FF2B5EF4-FFF2-40B4-BE49-F238E27FC236}">
                  <a16:creationId xmlns:a16="http://schemas.microsoft.com/office/drawing/2014/main" id="{4B9C5EE7-9929-4F4C-82B0-23CCD36D494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15" name="Rectangle 91">
              <a:extLst>
                <a:ext uri="{FF2B5EF4-FFF2-40B4-BE49-F238E27FC236}">
                  <a16:creationId xmlns:a16="http://schemas.microsoft.com/office/drawing/2014/main" id="{AB0CDF6C-8F8D-4AE8-849D-600BB223311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064" name="Group 92">
            <a:extLst>
              <a:ext uri="{FF2B5EF4-FFF2-40B4-BE49-F238E27FC236}">
                <a16:creationId xmlns:a16="http://schemas.microsoft.com/office/drawing/2014/main" id="{916F19D2-7498-4D6B-B02F-6B5143303199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>
              <a:extLst>
                <a:ext uri="{FF2B5EF4-FFF2-40B4-BE49-F238E27FC236}">
                  <a16:creationId xmlns:a16="http://schemas.microsoft.com/office/drawing/2014/main" id="{55CD3233-7288-42C5-A458-484A76AE0DC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18" name="Rectangle 94">
              <a:extLst>
                <a:ext uri="{FF2B5EF4-FFF2-40B4-BE49-F238E27FC236}">
                  <a16:creationId xmlns:a16="http://schemas.microsoft.com/office/drawing/2014/main" id="{A92B6EF9-C5ED-446B-9E2A-57FF38C41C1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065" name="Group 95">
            <a:extLst>
              <a:ext uri="{FF2B5EF4-FFF2-40B4-BE49-F238E27FC236}">
                <a16:creationId xmlns:a16="http://schemas.microsoft.com/office/drawing/2014/main" id="{5A0147F0-23AF-49A9-8124-D62CEE7B423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>
              <a:extLst>
                <a:ext uri="{FF2B5EF4-FFF2-40B4-BE49-F238E27FC236}">
                  <a16:creationId xmlns:a16="http://schemas.microsoft.com/office/drawing/2014/main" id="{CE1A0589-5676-4A94-805B-2C636DE73FB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1" name="Rectangle 97">
              <a:extLst>
                <a:ext uri="{FF2B5EF4-FFF2-40B4-BE49-F238E27FC236}">
                  <a16:creationId xmlns:a16="http://schemas.microsoft.com/office/drawing/2014/main" id="{804D0DD2-AA67-4727-8284-C543FAF1C96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066" name="Group 98">
            <a:extLst>
              <a:ext uri="{FF2B5EF4-FFF2-40B4-BE49-F238E27FC236}">
                <a16:creationId xmlns:a16="http://schemas.microsoft.com/office/drawing/2014/main" id="{1EB852FD-87E1-41A6-B8EF-30340C5F6141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>
              <a:extLst>
                <a:ext uri="{FF2B5EF4-FFF2-40B4-BE49-F238E27FC236}">
                  <a16:creationId xmlns:a16="http://schemas.microsoft.com/office/drawing/2014/main" id="{337B3051-1B1F-4EC8-B8A0-8C501FF6DE2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4" name="Rectangle 100">
              <a:extLst>
                <a:ext uri="{FF2B5EF4-FFF2-40B4-BE49-F238E27FC236}">
                  <a16:creationId xmlns:a16="http://schemas.microsoft.com/office/drawing/2014/main" id="{848A1D5A-2BA5-4DFF-9ED3-A8FBEC8CF59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2067" name="Picture 62" descr="2">
            <a:extLst>
              <a:ext uri="{FF2B5EF4-FFF2-40B4-BE49-F238E27FC236}">
                <a16:creationId xmlns:a16="http://schemas.microsoft.com/office/drawing/2014/main" id="{5D6B4142-CE9D-4548-8885-5998B4FF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Rectangle 2">
            <a:extLst>
              <a:ext uri="{FF2B5EF4-FFF2-40B4-BE49-F238E27FC236}">
                <a16:creationId xmlns:a16="http://schemas.microsoft.com/office/drawing/2014/main" id="{2A310407-5B17-4D45-A43E-A706E8E9A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grpSp>
        <p:nvGrpSpPr>
          <p:cNvPr id="2069" name="Group 101">
            <a:extLst>
              <a:ext uri="{FF2B5EF4-FFF2-40B4-BE49-F238E27FC236}">
                <a16:creationId xmlns:a16="http://schemas.microsoft.com/office/drawing/2014/main" id="{20D558E3-E8AB-442F-9856-ABEDBEF187B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>
              <a:extLst>
                <a:ext uri="{FF2B5EF4-FFF2-40B4-BE49-F238E27FC236}">
                  <a16:creationId xmlns:a16="http://schemas.microsoft.com/office/drawing/2014/main" id="{AFE9BE1A-B326-42FE-94CE-76385C05A52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7" name="Rectangle 103">
              <a:extLst>
                <a:ext uri="{FF2B5EF4-FFF2-40B4-BE49-F238E27FC236}">
                  <a16:creationId xmlns:a16="http://schemas.microsoft.com/office/drawing/2014/main" id="{F99D3C6C-E028-4182-9462-411A6CEA34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104">
            <a:extLst>
              <a:ext uri="{FF2B5EF4-FFF2-40B4-BE49-F238E27FC236}">
                <a16:creationId xmlns:a16="http://schemas.microsoft.com/office/drawing/2014/main" id="{D82D1DDA-137E-48C5-A944-7D9CFA17AC4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>
              <a:extLst>
                <a:ext uri="{FF2B5EF4-FFF2-40B4-BE49-F238E27FC236}">
                  <a16:creationId xmlns:a16="http://schemas.microsoft.com/office/drawing/2014/main" id="{24E1C722-1A92-4B1D-A2ED-B384ED0D1EC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30" name="Rectangle 106">
              <a:extLst>
                <a:ext uri="{FF2B5EF4-FFF2-40B4-BE49-F238E27FC236}">
                  <a16:creationId xmlns:a16="http://schemas.microsoft.com/office/drawing/2014/main" id="{07BCB76D-58A6-48A3-89CA-A4F002BCD67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59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107">
            <a:extLst>
              <a:ext uri="{FF2B5EF4-FFF2-40B4-BE49-F238E27FC236}">
                <a16:creationId xmlns:a16="http://schemas.microsoft.com/office/drawing/2014/main" id="{1DD6010F-3EAA-4DFC-8087-4FF6DD23BCB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>
              <a:extLst>
                <a:ext uri="{FF2B5EF4-FFF2-40B4-BE49-F238E27FC236}">
                  <a16:creationId xmlns:a16="http://schemas.microsoft.com/office/drawing/2014/main" id="{E717C305-4BF1-46F2-AADC-14736344873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33" name="Rectangle 109">
              <a:extLst>
                <a:ext uri="{FF2B5EF4-FFF2-40B4-BE49-F238E27FC236}">
                  <a16:creationId xmlns:a16="http://schemas.microsoft.com/office/drawing/2014/main" id="{E268FBAE-2675-4E77-AA3B-E0B5C43AFA9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9D78EAD-6867-4CD5-884E-1F083828D0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743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chemeClr val="accent1"/>
                </a:solidFill>
                <a:ea typeface="宋体" panose="02010600030101010101" pitchFamily="2" charset="-122"/>
              </a:rPr>
              <a:t>BOUTIQUE</a:t>
            </a:r>
            <a:br>
              <a:rPr lang="en-US" altLang="zh-CN" sz="2100" dirty="0">
                <a:solidFill>
                  <a:schemeClr val="accent1"/>
                </a:solidFill>
                <a:ea typeface="宋体" panose="02010600030101010101" pitchFamily="2" charset="-122"/>
              </a:rPr>
            </a:br>
            <a:r>
              <a:rPr lang="en-US" altLang="zh-CN" sz="5400" dirty="0" err="1">
                <a:ea typeface="宋体" panose="02010600030101010101" pitchFamily="2" charset="-122"/>
              </a:rPr>
              <a:t>PowerTemplate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47486A9-AE4D-4516-938C-AF57E42F35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57800" y="4281488"/>
            <a:ext cx="3505200" cy="762000"/>
          </a:xfrm>
        </p:spPr>
        <p:txBody>
          <a:bodyPr/>
          <a:lstStyle/>
          <a:p>
            <a:pPr eaLnBrk="1" hangingPunct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0C211BA-DB1D-40CE-9154-18FFD210E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id="{9A16BDF0-7BF0-45C2-A3BD-6C152F0ACA1B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382713" y="4887913"/>
            <a:ext cx="1698625" cy="158908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C1912F2E-F2FD-418E-ADE7-EA287C3618AE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3316288" y="4308475"/>
            <a:ext cx="1698625" cy="2168525"/>
          </a:xfrm>
          <a:prstGeom prst="can">
            <a:avLst>
              <a:gd name="adj" fmla="val 23795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6EFF8B52-2798-458B-A3A8-B9128B5724FA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5260975" y="3538538"/>
            <a:ext cx="1687513" cy="2938462"/>
          </a:xfrm>
          <a:prstGeom prst="can">
            <a:avLst>
              <a:gd name="adj" fmla="val 23314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DE8F8476-4285-47D2-975A-0025C43C6B37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7196138" y="2787650"/>
            <a:ext cx="1687512" cy="3689350"/>
          </a:xfrm>
          <a:prstGeom prst="can">
            <a:avLst>
              <a:gd name="adj" fmla="val 22946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3319" name="Group 7">
            <a:extLst>
              <a:ext uri="{FF2B5EF4-FFF2-40B4-BE49-F238E27FC236}">
                <a16:creationId xmlns:a16="http://schemas.microsoft.com/office/drawing/2014/main" id="{E4F8DE5E-7F0B-4BA1-8F04-2DC788F05E27}"/>
              </a:ext>
            </a:extLst>
          </p:cNvPr>
          <p:cNvGrpSpPr>
            <a:grpSpLocks/>
          </p:cNvGrpSpPr>
          <p:nvPr/>
        </p:nvGrpSpPr>
        <p:grpSpPr bwMode="auto">
          <a:xfrm>
            <a:off x="5260975" y="3514725"/>
            <a:ext cx="1687513" cy="520700"/>
            <a:chOff x="1003" y="2400"/>
            <a:chExt cx="1089" cy="336"/>
          </a:xfrm>
        </p:grpSpPr>
        <p:sp>
          <p:nvSpPr>
            <p:cNvPr id="13362" name="Oval 8">
              <a:extLst>
                <a:ext uri="{FF2B5EF4-FFF2-40B4-BE49-F238E27FC236}">
                  <a16:creationId xmlns:a16="http://schemas.microsoft.com/office/drawing/2014/main" id="{164F7E38-E93A-4546-B86F-37EA63629C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925800"/>
                </a:gs>
                <a:gs pos="50000">
                  <a:srgbClr val="FF9900"/>
                </a:gs>
                <a:gs pos="100000">
                  <a:srgbClr val="9258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63" name="Oval 9">
              <a:extLst>
                <a:ext uri="{FF2B5EF4-FFF2-40B4-BE49-F238E27FC236}">
                  <a16:creationId xmlns:a16="http://schemas.microsoft.com/office/drawing/2014/main" id="{DB784A60-B27B-48BC-8F23-DDA75599D9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E2B6"/>
                </a:gs>
                <a:gs pos="100000">
                  <a:srgbClr val="FF99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3320" name="Group 10">
            <a:extLst>
              <a:ext uri="{FF2B5EF4-FFF2-40B4-BE49-F238E27FC236}">
                <a16:creationId xmlns:a16="http://schemas.microsoft.com/office/drawing/2014/main" id="{9D2E05B0-46A8-4A4D-95E0-94D4F144292E}"/>
              </a:ext>
            </a:extLst>
          </p:cNvPr>
          <p:cNvGrpSpPr>
            <a:grpSpLocks/>
          </p:cNvGrpSpPr>
          <p:nvPr/>
        </p:nvGrpSpPr>
        <p:grpSpPr bwMode="auto">
          <a:xfrm>
            <a:off x="7194550" y="2770188"/>
            <a:ext cx="1687513" cy="520700"/>
            <a:chOff x="1003" y="2400"/>
            <a:chExt cx="1089" cy="336"/>
          </a:xfrm>
        </p:grpSpPr>
        <p:sp>
          <p:nvSpPr>
            <p:cNvPr id="13360" name="Oval 11">
              <a:extLst>
                <a:ext uri="{FF2B5EF4-FFF2-40B4-BE49-F238E27FC236}">
                  <a16:creationId xmlns:a16="http://schemas.microsoft.com/office/drawing/2014/main" id="{F92E3258-7B95-4510-B7F2-4505E910E8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3A5800"/>
                </a:gs>
                <a:gs pos="50000">
                  <a:srgbClr val="669900"/>
                </a:gs>
                <a:gs pos="100000">
                  <a:srgbClr val="3A58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61" name="Oval 12">
              <a:extLst>
                <a:ext uri="{FF2B5EF4-FFF2-40B4-BE49-F238E27FC236}">
                  <a16:creationId xmlns:a16="http://schemas.microsoft.com/office/drawing/2014/main" id="{63D8817D-9FC3-41D0-9A5B-6448ADFCE5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D3E2B6"/>
                </a:gs>
                <a:gs pos="100000">
                  <a:srgbClr val="6699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3321" name="Group 13">
            <a:extLst>
              <a:ext uri="{FF2B5EF4-FFF2-40B4-BE49-F238E27FC236}">
                <a16:creationId xmlns:a16="http://schemas.microsoft.com/office/drawing/2014/main" id="{A8596367-F9D3-45E3-BCBD-68866E0B1354}"/>
              </a:ext>
            </a:extLst>
          </p:cNvPr>
          <p:cNvGrpSpPr>
            <a:grpSpLocks/>
          </p:cNvGrpSpPr>
          <p:nvPr/>
        </p:nvGrpSpPr>
        <p:grpSpPr bwMode="auto">
          <a:xfrm>
            <a:off x="1389063" y="4852988"/>
            <a:ext cx="1687512" cy="520700"/>
            <a:chOff x="1003" y="2400"/>
            <a:chExt cx="1089" cy="336"/>
          </a:xfrm>
        </p:grpSpPr>
        <p:sp>
          <p:nvSpPr>
            <p:cNvPr id="14350" name="Oval 14">
              <a:extLst>
                <a:ext uri="{FF2B5EF4-FFF2-40B4-BE49-F238E27FC236}">
                  <a16:creationId xmlns:a16="http://schemas.microsoft.com/office/drawing/2014/main" id="{9353006D-85F1-4DA4-A200-893C380DDE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51" name="Oval 15">
              <a:extLst>
                <a:ext uri="{FF2B5EF4-FFF2-40B4-BE49-F238E27FC236}">
                  <a16:creationId xmlns:a16="http://schemas.microsoft.com/office/drawing/2014/main" id="{A0FD0ACD-7B11-4ECE-A462-C82F318BCB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3322" name="Group 16">
            <a:extLst>
              <a:ext uri="{FF2B5EF4-FFF2-40B4-BE49-F238E27FC236}">
                <a16:creationId xmlns:a16="http://schemas.microsoft.com/office/drawing/2014/main" id="{85F64842-8BAD-4DE7-9F7C-DD5BED84590C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4257675"/>
            <a:ext cx="1687513" cy="520700"/>
            <a:chOff x="1003" y="2400"/>
            <a:chExt cx="1089" cy="336"/>
          </a:xfrm>
        </p:grpSpPr>
        <p:sp>
          <p:nvSpPr>
            <p:cNvPr id="14353" name="Oval 17">
              <a:extLst>
                <a:ext uri="{FF2B5EF4-FFF2-40B4-BE49-F238E27FC236}">
                  <a16:creationId xmlns:a16="http://schemas.microsoft.com/office/drawing/2014/main" id="{B64FC348-8F64-47F7-9C81-796E1A8D29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54" name="Oval 18">
              <a:extLst>
                <a:ext uri="{FF2B5EF4-FFF2-40B4-BE49-F238E27FC236}">
                  <a16:creationId xmlns:a16="http://schemas.microsoft.com/office/drawing/2014/main" id="{A5974F25-62EE-46E2-BD15-93B6C8A3D7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176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3324" name="Rectangle 20">
            <a:extLst>
              <a:ext uri="{FF2B5EF4-FFF2-40B4-BE49-F238E27FC236}">
                <a16:creationId xmlns:a16="http://schemas.microsoft.com/office/drawing/2014/main" id="{19B20CD8-7CDC-488C-A4B1-DFEB4467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510213"/>
            <a:ext cx="1635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1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13325" name="Rectangle 21">
            <a:extLst>
              <a:ext uri="{FF2B5EF4-FFF2-40B4-BE49-F238E27FC236}">
                <a16:creationId xmlns:a16="http://schemas.microsoft.com/office/drawing/2014/main" id="{FFDED514-6E92-46F1-BAC1-A2475574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5510213"/>
            <a:ext cx="1636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1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13326" name="Rectangle 22">
            <a:extLst>
              <a:ext uri="{FF2B5EF4-FFF2-40B4-BE49-F238E27FC236}">
                <a16:creationId xmlns:a16="http://schemas.microsoft.com/office/drawing/2014/main" id="{831E56F3-36AF-4EAC-9089-D0E4BC374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5510213"/>
            <a:ext cx="1636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1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13327" name="Rectangle 23">
            <a:extLst>
              <a:ext uri="{FF2B5EF4-FFF2-40B4-BE49-F238E27FC236}">
                <a16:creationId xmlns:a16="http://schemas.microsoft.com/office/drawing/2014/main" id="{FFC3E2C3-D7C8-4AD5-A230-20F2CD61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5510213"/>
            <a:ext cx="1635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1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pic>
        <p:nvPicPr>
          <p:cNvPr id="13328" name="Picture 24" descr="shadow_1_m">
            <a:extLst>
              <a:ext uri="{FF2B5EF4-FFF2-40B4-BE49-F238E27FC236}">
                <a16:creationId xmlns:a16="http://schemas.microsoft.com/office/drawing/2014/main" id="{D965E088-5E41-4ECD-857E-D77517AA1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94575" y="2906713"/>
            <a:ext cx="11906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9" name="Group 25">
            <a:extLst>
              <a:ext uri="{FF2B5EF4-FFF2-40B4-BE49-F238E27FC236}">
                <a16:creationId xmlns:a16="http://schemas.microsoft.com/office/drawing/2014/main" id="{2AFD46F0-47BD-4B94-9352-A177F87666A0}"/>
              </a:ext>
            </a:extLst>
          </p:cNvPr>
          <p:cNvGrpSpPr>
            <a:grpSpLocks/>
          </p:cNvGrpSpPr>
          <p:nvPr/>
        </p:nvGrpSpPr>
        <p:grpSpPr bwMode="auto">
          <a:xfrm>
            <a:off x="7373938" y="1830388"/>
            <a:ext cx="1258887" cy="1217612"/>
            <a:chOff x="887" y="2040"/>
            <a:chExt cx="433" cy="422"/>
          </a:xfrm>
        </p:grpSpPr>
        <p:pic>
          <p:nvPicPr>
            <p:cNvPr id="13351" name="Picture 26" descr="circuler_1">
              <a:extLst>
                <a:ext uri="{FF2B5EF4-FFF2-40B4-BE49-F238E27FC236}">
                  <a16:creationId xmlns:a16="http://schemas.microsoft.com/office/drawing/2014/main" id="{0B3475A1-1395-470C-ABA4-A07536753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3" name="Oval 27">
              <a:extLst>
                <a:ext uri="{FF2B5EF4-FFF2-40B4-BE49-F238E27FC236}">
                  <a16:creationId xmlns:a16="http://schemas.microsoft.com/office/drawing/2014/main" id="{496C1821-AA42-4617-9FFD-811546413B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13355" name="Picture 28" descr="Picture2">
              <a:extLst>
                <a:ext uri="{FF2B5EF4-FFF2-40B4-BE49-F238E27FC236}">
                  <a16:creationId xmlns:a16="http://schemas.microsoft.com/office/drawing/2014/main" id="{E37E92CA-7DC8-4038-A24C-0BB632219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0" name="Rectangle 29">
            <a:extLst>
              <a:ext uri="{FF2B5EF4-FFF2-40B4-BE49-F238E27FC236}">
                <a16:creationId xmlns:a16="http://schemas.microsoft.com/office/drawing/2014/main" id="{B66A9AB7-10B4-4115-9827-D40AA93C5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9675" y="2192338"/>
            <a:ext cx="915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E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13331" name="Picture 30" descr="shadow_1_m">
            <a:extLst>
              <a:ext uri="{FF2B5EF4-FFF2-40B4-BE49-F238E27FC236}">
                <a16:creationId xmlns:a16="http://schemas.microsoft.com/office/drawing/2014/main" id="{3F1E25FE-814B-42B1-B414-73B266A4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87988" y="3621088"/>
            <a:ext cx="118903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2" name="Group 31">
            <a:extLst>
              <a:ext uri="{FF2B5EF4-FFF2-40B4-BE49-F238E27FC236}">
                <a16:creationId xmlns:a16="http://schemas.microsoft.com/office/drawing/2014/main" id="{0B36ECA9-7A79-4611-89EC-1779D751493D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2544763"/>
            <a:ext cx="1257300" cy="1217612"/>
            <a:chOff x="887" y="2040"/>
            <a:chExt cx="433" cy="422"/>
          </a:xfrm>
        </p:grpSpPr>
        <p:pic>
          <p:nvPicPr>
            <p:cNvPr id="13346" name="Picture 32" descr="circuler_1">
              <a:extLst>
                <a:ext uri="{FF2B5EF4-FFF2-40B4-BE49-F238E27FC236}">
                  <a16:creationId xmlns:a16="http://schemas.microsoft.com/office/drawing/2014/main" id="{AE09910C-CF51-4905-8443-6D3D9D87B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9" name="Oval 33">
              <a:extLst>
                <a:ext uri="{FF2B5EF4-FFF2-40B4-BE49-F238E27FC236}">
                  <a16:creationId xmlns:a16="http://schemas.microsoft.com/office/drawing/2014/main" id="{99ADE8E9-6768-4760-B1C6-9B0B727F68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13350" name="Picture 34" descr="Picture2">
              <a:extLst>
                <a:ext uri="{FF2B5EF4-FFF2-40B4-BE49-F238E27FC236}">
                  <a16:creationId xmlns:a16="http://schemas.microsoft.com/office/drawing/2014/main" id="{395F820A-8DF3-4AB2-9EF8-A595C0396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3" name="Rectangle 35">
            <a:extLst>
              <a:ext uri="{FF2B5EF4-FFF2-40B4-BE49-F238E27FC236}">
                <a16:creationId xmlns:a16="http://schemas.microsoft.com/office/drawing/2014/main" id="{06C8C767-1460-4F48-8812-EAA7869494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51500" y="2906713"/>
            <a:ext cx="915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E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13334" name="Picture 36" descr="shadow_1_m">
            <a:extLst>
              <a:ext uri="{FF2B5EF4-FFF2-40B4-BE49-F238E27FC236}">
                <a16:creationId xmlns:a16="http://schemas.microsoft.com/office/drawing/2014/main" id="{3766DDE8-AA52-4AD7-88B7-4B49AF4D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68700" y="4389438"/>
            <a:ext cx="11906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5" name="Group 37">
            <a:extLst>
              <a:ext uri="{FF2B5EF4-FFF2-40B4-BE49-F238E27FC236}">
                <a16:creationId xmlns:a16="http://schemas.microsoft.com/office/drawing/2014/main" id="{52507E44-2EDC-428B-A20D-2FA8DCC2D964}"/>
              </a:ext>
            </a:extLst>
          </p:cNvPr>
          <p:cNvGrpSpPr>
            <a:grpSpLocks/>
          </p:cNvGrpSpPr>
          <p:nvPr/>
        </p:nvGrpSpPr>
        <p:grpSpPr bwMode="auto">
          <a:xfrm>
            <a:off x="3549650" y="3313113"/>
            <a:ext cx="1257300" cy="1217612"/>
            <a:chOff x="887" y="2040"/>
            <a:chExt cx="433" cy="422"/>
          </a:xfrm>
        </p:grpSpPr>
        <p:pic>
          <p:nvPicPr>
            <p:cNvPr id="13343" name="Picture 38" descr="circuler_1">
              <a:extLst>
                <a:ext uri="{FF2B5EF4-FFF2-40B4-BE49-F238E27FC236}">
                  <a16:creationId xmlns:a16="http://schemas.microsoft.com/office/drawing/2014/main" id="{0960F157-04AD-4F77-9A2D-44F036779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5" name="Oval 39">
              <a:extLst>
                <a:ext uri="{FF2B5EF4-FFF2-40B4-BE49-F238E27FC236}">
                  <a16:creationId xmlns:a16="http://schemas.microsoft.com/office/drawing/2014/main" id="{F2DF3D86-2A97-4E13-9F71-990755670E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13345" name="Picture 40" descr="Picture2">
              <a:extLst>
                <a:ext uri="{FF2B5EF4-FFF2-40B4-BE49-F238E27FC236}">
                  <a16:creationId xmlns:a16="http://schemas.microsoft.com/office/drawing/2014/main" id="{627C0D58-F86E-4045-B8A2-F0EE9E611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6" name="Rectangle 41">
            <a:extLst>
              <a:ext uri="{FF2B5EF4-FFF2-40B4-BE49-F238E27FC236}">
                <a16:creationId xmlns:a16="http://schemas.microsoft.com/office/drawing/2014/main" id="{75B56E1A-3B63-4289-9C9A-72F1F2F0FC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33800" y="3675063"/>
            <a:ext cx="915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E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13337" name="Picture 42" descr="shadow_1_m">
            <a:extLst>
              <a:ext uri="{FF2B5EF4-FFF2-40B4-BE49-F238E27FC236}">
                <a16:creationId xmlns:a16="http://schemas.microsoft.com/office/drawing/2014/main" id="{D057845D-D4DA-4283-8567-B0647CA6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09725" y="4973638"/>
            <a:ext cx="11890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8" name="Group 43">
            <a:extLst>
              <a:ext uri="{FF2B5EF4-FFF2-40B4-BE49-F238E27FC236}">
                <a16:creationId xmlns:a16="http://schemas.microsoft.com/office/drawing/2014/main" id="{BC92CFA0-F220-4B4A-9192-06870E0CED1B}"/>
              </a:ext>
            </a:extLst>
          </p:cNvPr>
          <p:cNvGrpSpPr>
            <a:grpSpLocks/>
          </p:cNvGrpSpPr>
          <p:nvPr/>
        </p:nvGrpSpPr>
        <p:grpSpPr bwMode="auto">
          <a:xfrm>
            <a:off x="1589088" y="3897313"/>
            <a:ext cx="1258887" cy="1217612"/>
            <a:chOff x="887" y="2040"/>
            <a:chExt cx="433" cy="422"/>
          </a:xfrm>
        </p:grpSpPr>
        <p:pic>
          <p:nvPicPr>
            <p:cNvPr id="13340" name="Picture 44" descr="circuler_1">
              <a:extLst>
                <a:ext uri="{FF2B5EF4-FFF2-40B4-BE49-F238E27FC236}">
                  <a16:creationId xmlns:a16="http://schemas.microsoft.com/office/drawing/2014/main" id="{EF738B7B-BF19-42D9-AB95-674C0C1E5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1" name="Oval 45">
              <a:extLst>
                <a:ext uri="{FF2B5EF4-FFF2-40B4-BE49-F238E27FC236}">
                  <a16:creationId xmlns:a16="http://schemas.microsoft.com/office/drawing/2014/main" id="{EF342B67-B7CA-434A-8AF5-9817257CA6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13342" name="Picture 46" descr="Picture2">
              <a:extLst>
                <a:ext uri="{FF2B5EF4-FFF2-40B4-BE49-F238E27FC236}">
                  <a16:creationId xmlns:a16="http://schemas.microsoft.com/office/drawing/2014/main" id="{1F9E4905-3A97-495F-84E6-5A2D42BFF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9" name="Rectangle 47">
            <a:extLst>
              <a:ext uri="{FF2B5EF4-FFF2-40B4-BE49-F238E27FC236}">
                <a16:creationId xmlns:a16="http://schemas.microsoft.com/office/drawing/2014/main" id="{94DF1A1C-147B-4CD3-9CCB-386FAF3E17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73238" y="4259263"/>
            <a:ext cx="915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E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8B4735D2-7600-4649-B285-179235F55F00}"/>
              </a:ext>
            </a:extLst>
          </p:cNvPr>
          <p:cNvSpPr>
            <a:spLocks noChangeArrowheads="1"/>
          </p:cNvSpPr>
          <p:nvPr/>
        </p:nvSpPr>
        <p:spPr bwMode="ltGray">
          <a:xfrm rot="10793605" flipV="1">
            <a:off x="4041775" y="4605338"/>
            <a:ext cx="1368425" cy="639762"/>
          </a:xfrm>
          <a:prstGeom prst="rightArrow">
            <a:avLst>
              <a:gd name="adj1" fmla="val 46509"/>
              <a:gd name="adj2" fmla="val 4699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363" name="AutoShape 3">
            <a:extLst>
              <a:ext uri="{FF2B5EF4-FFF2-40B4-BE49-F238E27FC236}">
                <a16:creationId xmlns:a16="http://schemas.microsoft.com/office/drawing/2014/main" id="{B2CB3A79-BC02-4562-8200-5124E9179FDC}"/>
              </a:ext>
            </a:extLst>
          </p:cNvPr>
          <p:cNvSpPr>
            <a:spLocks noChangeArrowheads="1"/>
          </p:cNvSpPr>
          <p:nvPr/>
        </p:nvSpPr>
        <p:spPr bwMode="ltGray">
          <a:xfrm rot="-10793605" flipH="1" flipV="1">
            <a:off x="3884613" y="3906838"/>
            <a:ext cx="1335087" cy="641350"/>
          </a:xfrm>
          <a:prstGeom prst="rightArrow">
            <a:avLst>
              <a:gd name="adj1" fmla="val 46509"/>
              <a:gd name="adj2" fmla="val 45739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2E9A4F4-4F08-4561-908A-10572DB51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grpSp>
        <p:nvGrpSpPr>
          <p:cNvPr id="14341" name="Group 5">
            <a:extLst>
              <a:ext uri="{FF2B5EF4-FFF2-40B4-BE49-F238E27FC236}">
                <a16:creationId xmlns:a16="http://schemas.microsoft.com/office/drawing/2014/main" id="{5C81939D-52E3-43A3-AB56-86660E56EC0F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370263"/>
            <a:ext cx="3127375" cy="2563812"/>
            <a:chOff x="3448" y="1793"/>
            <a:chExt cx="1795" cy="1709"/>
          </a:xfrm>
        </p:grpSpPr>
        <p:sp>
          <p:nvSpPr>
            <p:cNvPr id="14397" name="AutoShape 6">
              <a:extLst>
                <a:ext uri="{FF2B5EF4-FFF2-40B4-BE49-F238E27FC236}">
                  <a16:creationId xmlns:a16="http://schemas.microsoft.com/office/drawing/2014/main" id="{248E3223-470C-48EB-95D0-DF338AB5E7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48" y="1793"/>
              <a:ext cx="1795" cy="1709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98" name="AutoShape 7">
              <a:extLst>
                <a:ext uri="{FF2B5EF4-FFF2-40B4-BE49-F238E27FC236}">
                  <a16:creationId xmlns:a16="http://schemas.microsoft.com/office/drawing/2014/main" id="{49B1CCF1-E18D-48F4-8EC3-432B40607C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72" y="1822"/>
              <a:ext cx="1735" cy="1650"/>
            </a:xfrm>
            <a:prstGeom prst="roundRect">
              <a:avLst>
                <a:gd name="adj" fmla="val 7912"/>
              </a:avLst>
            </a:prstGeom>
            <a:gradFill rotWithShape="1">
              <a:gsLst>
                <a:gs pos="0">
                  <a:srgbClr val="FFFFEC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4342" name="Group 8">
            <a:extLst>
              <a:ext uri="{FF2B5EF4-FFF2-40B4-BE49-F238E27FC236}">
                <a16:creationId xmlns:a16="http://schemas.microsoft.com/office/drawing/2014/main" id="{65BB338F-2E3E-493F-86FF-E0B15C5662B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806700"/>
            <a:ext cx="3086100" cy="466725"/>
            <a:chOff x="752" y="1413"/>
            <a:chExt cx="1321" cy="294"/>
          </a:xfrm>
        </p:grpSpPr>
        <p:sp>
          <p:nvSpPr>
            <p:cNvPr id="15369" name="AutoShape 9">
              <a:extLst>
                <a:ext uri="{FF2B5EF4-FFF2-40B4-BE49-F238E27FC236}">
                  <a16:creationId xmlns:a16="http://schemas.microsoft.com/office/drawing/2014/main" id="{D81A77F2-09A6-4BEC-8321-BEDC744082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70" name="AutoShape 10">
              <a:extLst>
                <a:ext uri="{FF2B5EF4-FFF2-40B4-BE49-F238E27FC236}">
                  <a16:creationId xmlns:a16="http://schemas.microsoft.com/office/drawing/2014/main" id="{5EB74E13-5B08-4388-8C1D-2FBBCB742AA7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945F5377-EDFA-4BA5-8415-6E14E1D321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4343" name="Group 12">
            <a:extLst>
              <a:ext uri="{FF2B5EF4-FFF2-40B4-BE49-F238E27FC236}">
                <a16:creationId xmlns:a16="http://schemas.microsoft.com/office/drawing/2014/main" id="{B5E5F0C4-6BAF-414A-A08F-79429224B26D}"/>
              </a:ext>
            </a:extLst>
          </p:cNvPr>
          <p:cNvGrpSpPr>
            <a:grpSpLocks/>
          </p:cNvGrpSpPr>
          <p:nvPr/>
        </p:nvGrpSpPr>
        <p:grpSpPr bwMode="auto">
          <a:xfrm>
            <a:off x="5448300" y="2806700"/>
            <a:ext cx="3086100" cy="466725"/>
            <a:chOff x="3623" y="1413"/>
            <a:chExt cx="1321" cy="294"/>
          </a:xfrm>
        </p:grpSpPr>
        <p:sp>
          <p:nvSpPr>
            <p:cNvPr id="15373" name="AutoShape 13">
              <a:extLst>
                <a:ext uri="{FF2B5EF4-FFF2-40B4-BE49-F238E27FC236}">
                  <a16:creationId xmlns:a16="http://schemas.microsoft.com/office/drawing/2014/main" id="{3F696F4E-90E6-4ABD-ADBA-F60B83BABC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74" name="AutoShape 14">
              <a:extLst>
                <a:ext uri="{FF2B5EF4-FFF2-40B4-BE49-F238E27FC236}">
                  <a16:creationId xmlns:a16="http://schemas.microsoft.com/office/drawing/2014/main" id="{CFEE1220-CEC6-40D1-BC18-1439FB41EDC4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A439DD26-0289-4626-9D37-6D3D2208B2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4344" name="AutoShape 16">
            <a:extLst>
              <a:ext uri="{FF2B5EF4-FFF2-40B4-BE49-F238E27FC236}">
                <a16:creationId xmlns:a16="http://schemas.microsoft.com/office/drawing/2014/main" id="{274B8A77-9782-4E83-8CFB-B962E4C5B5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500" y="3370263"/>
            <a:ext cx="3127375" cy="2563812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345" name="Text Box 18">
            <a:extLst>
              <a:ext uri="{FF2B5EF4-FFF2-40B4-BE49-F238E27FC236}">
                <a16:creationId xmlns:a16="http://schemas.microsoft.com/office/drawing/2014/main" id="{A3B63F22-4DBF-4186-B52C-BE43F801925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27125" y="2865438"/>
            <a:ext cx="223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4346" name="Text Box 18">
            <a:extLst>
              <a:ext uri="{FF2B5EF4-FFF2-40B4-BE49-F238E27FC236}">
                <a16:creationId xmlns:a16="http://schemas.microsoft.com/office/drawing/2014/main" id="{4725FD04-60D8-43BF-88FC-0B0C4816F7F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921375" y="2886075"/>
            <a:ext cx="223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4347" name="Rectangle 19">
            <a:extLst>
              <a:ext uri="{FF2B5EF4-FFF2-40B4-BE49-F238E27FC236}">
                <a16:creationId xmlns:a16="http://schemas.microsoft.com/office/drawing/2014/main" id="{1F4BAF7D-4A65-463A-AC08-C47B36204D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68988" y="3463925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 Contents</a:t>
            </a:r>
          </a:p>
        </p:txBody>
      </p:sp>
      <p:sp>
        <p:nvSpPr>
          <p:cNvPr id="14348" name="Rectangle 20">
            <a:extLst>
              <a:ext uri="{FF2B5EF4-FFF2-40B4-BE49-F238E27FC236}">
                <a16:creationId xmlns:a16="http://schemas.microsoft.com/office/drawing/2014/main" id="{1CF2497B-72B6-4A42-979C-97C7D6CAC2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57875" y="4638675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 Contents</a:t>
            </a:r>
          </a:p>
        </p:txBody>
      </p:sp>
      <p:sp>
        <p:nvSpPr>
          <p:cNvPr id="14349" name="Text Box 21">
            <a:extLst>
              <a:ext uri="{FF2B5EF4-FFF2-40B4-BE49-F238E27FC236}">
                <a16:creationId xmlns:a16="http://schemas.microsoft.com/office/drawing/2014/main" id="{B148375A-BA75-474B-AF20-FA92990E78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99163" y="3724275"/>
            <a:ext cx="2514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dirty="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14350" name="Text Box 22">
            <a:extLst>
              <a:ext uri="{FF2B5EF4-FFF2-40B4-BE49-F238E27FC236}">
                <a16:creationId xmlns:a16="http://schemas.microsoft.com/office/drawing/2014/main" id="{1B8DF324-6AA6-49B5-80D8-017F72BA39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99163" y="4943475"/>
            <a:ext cx="2514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dirty="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grpSp>
        <p:nvGrpSpPr>
          <p:cNvPr id="14351" name="Group 23">
            <a:extLst>
              <a:ext uri="{FF2B5EF4-FFF2-40B4-BE49-F238E27FC236}">
                <a16:creationId xmlns:a16="http://schemas.microsoft.com/office/drawing/2014/main" id="{64554937-4FCE-4019-8C46-792624BA6DC2}"/>
              </a:ext>
            </a:extLst>
          </p:cNvPr>
          <p:cNvGrpSpPr>
            <a:grpSpLocks/>
          </p:cNvGrpSpPr>
          <p:nvPr/>
        </p:nvGrpSpPr>
        <p:grpSpPr bwMode="auto">
          <a:xfrm>
            <a:off x="5757863" y="3533775"/>
            <a:ext cx="168275" cy="168275"/>
            <a:chOff x="2928" y="2208"/>
            <a:chExt cx="262" cy="262"/>
          </a:xfrm>
        </p:grpSpPr>
        <p:sp>
          <p:nvSpPr>
            <p:cNvPr id="15384" name="Oval 24">
              <a:extLst>
                <a:ext uri="{FF2B5EF4-FFF2-40B4-BE49-F238E27FC236}">
                  <a16:creationId xmlns:a16="http://schemas.microsoft.com/office/drawing/2014/main" id="{13E2730D-A56E-4D27-A3C7-89B011A43A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82" name="Oval 25">
              <a:extLst>
                <a:ext uri="{FF2B5EF4-FFF2-40B4-BE49-F238E27FC236}">
                  <a16:creationId xmlns:a16="http://schemas.microsoft.com/office/drawing/2014/main" id="{53F9C32B-38E5-4C77-B701-F73C8F3F42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4352" name="Group 26">
            <a:extLst>
              <a:ext uri="{FF2B5EF4-FFF2-40B4-BE49-F238E27FC236}">
                <a16:creationId xmlns:a16="http://schemas.microsoft.com/office/drawing/2014/main" id="{A668FB8F-77DB-41D2-8BD4-9B86B7F17AFC}"/>
              </a:ext>
            </a:extLst>
          </p:cNvPr>
          <p:cNvGrpSpPr>
            <a:grpSpLocks/>
          </p:cNvGrpSpPr>
          <p:nvPr/>
        </p:nvGrpSpPr>
        <p:grpSpPr bwMode="auto">
          <a:xfrm>
            <a:off x="5757863" y="4719638"/>
            <a:ext cx="168275" cy="168275"/>
            <a:chOff x="2928" y="2208"/>
            <a:chExt cx="262" cy="262"/>
          </a:xfrm>
        </p:grpSpPr>
        <p:sp>
          <p:nvSpPr>
            <p:cNvPr id="15387" name="Oval 27">
              <a:extLst>
                <a:ext uri="{FF2B5EF4-FFF2-40B4-BE49-F238E27FC236}">
                  <a16:creationId xmlns:a16="http://schemas.microsoft.com/office/drawing/2014/main" id="{3C923221-244A-4A56-9D7D-AE0C461118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80" name="Oval 28">
              <a:extLst>
                <a:ext uri="{FF2B5EF4-FFF2-40B4-BE49-F238E27FC236}">
                  <a16:creationId xmlns:a16="http://schemas.microsoft.com/office/drawing/2014/main" id="{C9F0952E-4A51-477F-B5E7-C2C7B5AFB4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4353" name="Text Box 29">
            <a:extLst>
              <a:ext uri="{FF2B5EF4-FFF2-40B4-BE49-F238E27FC236}">
                <a16:creationId xmlns:a16="http://schemas.microsoft.com/office/drawing/2014/main" id="{0277F194-F4C3-4D08-A627-84F5A690207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5525" y="5324475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14354" name="AutoShape 30">
            <a:extLst>
              <a:ext uri="{FF2B5EF4-FFF2-40B4-BE49-F238E27FC236}">
                <a16:creationId xmlns:a16="http://schemas.microsoft.com/office/drawing/2014/main" id="{50499B82-B00D-457B-A443-D855870079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4400" y="359727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355" name="AutoShape 31">
            <a:extLst>
              <a:ext uri="{FF2B5EF4-FFF2-40B4-BE49-F238E27FC236}">
                <a16:creationId xmlns:a16="http://schemas.microsoft.com/office/drawing/2014/main" id="{948D4493-F193-468E-8021-425B990905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4400" y="418147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356" name="AutoShape 32">
            <a:extLst>
              <a:ext uri="{FF2B5EF4-FFF2-40B4-BE49-F238E27FC236}">
                <a16:creationId xmlns:a16="http://schemas.microsoft.com/office/drawing/2014/main" id="{E179B0C6-0AC4-4364-8F6C-A6CA499091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4400" y="474186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357" name="Rectangle 33">
            <a:extLst>
              <a:ext uri="{FF2B5EF4-FFF2-40B4-BE49-F238E27FC236}">
                <a16:creationId xmlns:a16="http://schemas.microsoft.com/office/drawing/2014/main" id="{03265F0C-E664-428B-A3A3-94B663D455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7588" y="3670300"/>
            <a:ext cx="24431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 Description of the business</a:t>
            </a:r>
          </a:p>
        </p:txBody>
      </p:sp>
      <p:sp>
        <p:nvSpPr>
          <p:cNvPr id="14358" name="Rectangle 34">
            <a:extLst>
              <a:ext uri="{FF2B5EF4-FFF2-40B4-BE49-F238E27FC236}">
                <a16:creationId xmlns:a16="http://schemas.microsoft.com/office/drawing/2014/main" id="{9204EB43-4BDE-4018-84BA-A10F67280E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7588" y="4254500"/>
            <a:ext cx="24431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 Description of the business</a:t>
            </a:r>
          </a:p>
        </p:txBody>
      </p:sp>
      <p:sp>
        <p:nvSpPr>
          <p:cNvPr id="14359" name="Rectangle 35">
            <a:extLst>
              <a:ext uri="{FF2B5EF4-FFF2-40B4-BE49-F238E27FC236}">
                <a16:creationId xmlns:a16="http://schemas.microsoft.com/office/drawing/2014/main" id="{6F7B102E-78F2-42C6-9444-829552B643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7588" y="4813300"/>
            <a:ext cx="24431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 Description of the business</a:t>
            </a:r>
          </a:p>
        </p:txBody>
      </p:sp>
      <p:grpSp>
        <p:nvGrpSpPr>
          <p:cNvPr id="14360" name="Group 36">
            <a:extLst>
              <a:ext uri="{FF2B5EF4-FFF2-40B4-BE49-F238E27FC236}">
                <a16:creationId xmlns:a16="http://schemas.microsoft.com/office/drawing/2014/main" id="{A2CD5C56-4F2A-4CD1-9A03-C5CCC1F47715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6010275"/>
            <a:ext cx="3263900" cy="466725"/>
            <a:chOff x="752" y="1413"/>
            <a:chExt cx="1321" cy="294"/>
          </a:xfrm>
        </p:grpSpPr>
        <p:sp>
          <p:nvSpPr>
            <p:cNvPr id="15397" name="AutoShape 37">
              <a:extLst>
                <a:ext uri="{FF2B5EF4-FFF2-40B4-BE49-F238E27FC236}">
                  <a16:creationId xmlns:a16="http://schemas.microsoft.com/office/drawing/2014/main" id="{BC293309-0AAE-4835-A498-5F54EF0A1F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>
                    <a:gamma/>
                    <a:shade val="6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B2B2B2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98" name="AutoShape 38">
              <a:extLst>
                <a:ext uri="{FF2B5EF4-FFF2-40B4-BE49-F238E27FC236}">
                  <a16:creationId xmlns:a16="http://schemas.microsoft.com/office/drawing/2014/main" id="{0395159E-431D-464F-A9BA-7FCF78566051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99" name="AutoShape 39">
              <a:extLst>
                <a:ext uri="{FF2B5EF4-FFF2-40B4-BE49-F238E27FC236}">
                  <a16:creationId xmlns:a16="http://schemas.microsoft.com/office/drawing/2014/main" id="{A5F33611-81BB-4E98-8F60-A45A66FFC3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4361" name="Rectangle 40">
            <a:extLst>
              <a:ext uri="{FF2B5EF4-FFF2-40B4-BE49-F238E27FC236}">
                <a16:creationId xmlns:a16="http://schemas.microsoft.com/office/drawing/2014/main" id="{63272BE4-74BA-4A06-A342-0FD02774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6062663"/>
            <a:ext cx="281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grpSp>
        <p:nvGrpSpPr>
          <p:cNvPr id="14362" name="Group 41">
            <a:extLst>
              <a:ext uri="{FF2B5EF4-FFF2-40B4-BE49-F238E27FC236}">
                <a16:creationId xmlns:a16="http://schemas.microsoft.com/office/drawing/2014/main" id="{BB32CB49-B7DF-47BD-AB5C-83C88BD365F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6010275"/>
            <a:ext cx="3263900" cy="466725"/>
            <a:chOff x="752" y="1413"/>
            <a:chExt cx="1321" cy="294"/>
          </a:xfrm>
        </p:grpSpPr>
        <p:sp>
          <p:nvSpPr>
            <p:cNvPr id="15402" name="AutoShape 42">
              <a:extLst>
                <a:ext uri="{FF2B5EF4-FFF2-40B4-BE49-F238E27FC236}">
                  <a16:creationId xmlns:a16="http://schemas.microsoft.com/office/drawing/2014/main" id="{66AD1872-C186-43D4-83B4-F34774A570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>
                    <a:gamma/>
                    <a:shade val="6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B2B2B2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403" name="AutoShape 43">
              <a:extLst>
                <a:ext uri="{FF2B5EF4-FFF2-40B4-BE49-F238E27FC236}">
                  <a16:creationId xmlns:a16="http://schemas.microsoft.com/office/drawing/2014/main" id="{03AF4D89-6F11-44FA-A258-628F7C0C0FE2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404" name="AutoShape 44">
              <a:extLst>
                <a:ext uri="{FF2B5EF4-FFF2-40B4-BE49-F238E27FC236}">
                  <a16:creationId xmlns:a16="http://schemas.microsoft.com/office/drawing/2014/main" id="{49C56EC9-BD05-45F0-A308-20A3053B04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4363" name="Rectangle 45">
            <a:extLst>
              <a:ext uri="{FF2B5EF4-FFF2-40B4-BE49-F238E27FC236}">
                <a16:creationId xmlns:a16="http://schemas.microsoft.com/office/drawing/2014/main" id="{B3423677-DF72-4FCB-92E7-6C87FCC59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6062663"/>
            <a:ext cx="281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15406" name="AutoShape 13">
            <a:extLst>
              <a:ext uri="{FF2B5EF4-FFF2-40B4-BE49-F238E27FC236}">
                <a16:creationId xmlns:a16="http://schemas.microsoft.com/office/drawing/2014/main" id="{410967FF-98FB-4BFA-BB5A-C2C6C4E0F9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4400" y="1743075"/>
            <a:ext cx="7924800" cy="866775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>
            <a:outerShdw dist="17961" dir="2700000" algn="ctr" rotWithShape="0">
              <a:srgbClr val="F8F8F8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latin typeface="Arial" charset="0"/>
                <a:ea typeface="宋体" charset="-122"/>
                <a:cs typeface="Arial" charset="0"/>
              </a:rPr>
              <a:t>Please click here to input your text content.</a:t>
            </a:r>
          </a:p>
          <a:p>
            <a:pPr algn="ctr">
              <a:defRPr/>
            </a:pPr>
            <a:r>
              <a:rPr lang="en-US" altLang="zh-CN" b="1" dirty="0">
                <a:latin typeface="Arial" charset="0"/>
                <a:ea typeface="宋体" charset="-122"/>
                <a:cs typeface="Arial" charset="0"/>
              </a:rPr>
              <a:t> The language should be concise.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98F1215-A50A-4B6A-BAA3-A176D7461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16387" name="Oval 3">
            <a:extLst>
              <a:ext uri="{FF2B5EF4-FFF2-40B4-BE49-F238E27FC236}">
                <a16:creationId xmlns:a16="http://schemas.microsoft.com/office/drawing/2014/main" id="{C70A4AE7-2354-42D4-8517-015BACCD73BE}"/>
              </a:ext>
            </a:extLst>
          </p:cNvPr>
          <p:cNvSpPr>
            <a:spLocks noChangeArrowheads="1"/>
          </p:cNvSpPr>
          <p:nvPr/>
        </p:nvSpPr>
        <p:spPr bwMode="gray">
          <a:xfrm rot="-37439143">
            <a:off x="403225" y="2590800"/>
            <a:ext cx="3886200" cy="3886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88" name="Oval 4">
            <a:extLst>
              <a:ext uri="{FF2B5EF4-FFF2-40B4-BE49-F238E27FC236}">
                <a16:creationId xmlns:a16="http://schemas.microsoft.com/office/drawing/2014/main" id="{710B2C72-E909-4BCB-998C-477D1C0FAD41}"/>
              </a:ext>
            </a:extLst>
          </p:cNvPr>
          <p:cNvSpPr>
            <a:spLocks noChangeArrowheads="1"/>
          </p:cNvSpPr>
          <p:nvPr/>
        </p:nvSpPr>
        <p:spPr bwMode="ltGray">
          <a:xfrm rot="-37440864">
            <a:off x="766763" y="3335338"/>
            <a:ext cx="3138487" cy="31384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0128D1AD-ECF6-48D1-BA8D-AEAE4923CACC}"/>
              </a:ext>
            </a:extLst>
          </p:cNvPr>
          <p:cNvSpPr>
            <a:spLocks noChangeArrowheads="1"/>
          </p:cNvSpPr>
          <p:nvPr/>
        </p:nvSpPr>
        <p:spPr bwMode="gray">
          <a:xfrm rot="-37448793">
            <a:off x="1137444" y="4082256"/>
            <a:ext cx="2390775" cy="23923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FA2BF4C7-59DC-417C-9292-18B833811CA0}"/>
              </a:ext>
            </a:extLst>
          </p:cNvPr>
          <p:cNvSpPr>
            <a:spLocks noChangeArrowheads="1"/>
          </p:cNvSpPr>
          <p:nvPr/>
        </p:nvSpPr>
        <p:spPr bwMode="ltGray">
          <a:xfrm rot="-37456135">
            <a:off x="1510506" y="4818857"/>
            <a:ext cx="1643063" cy="164465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91" name="AutoShape 7">
            <a:extLst>
              <a:ext uri="{FF2B5EF4-FFF2-40B4-BE49-F238E27FC236}">
                <a16:creationId xmlns:a16="http://schemas.microsoft.com/office/drawing/2014/main" id="{985111B4-C7F9-441D-AAA9-E0E70232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3278188"/>
            <a:ext cx="3276600" cy="811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92" name="AutoShape 8">
            <a:extLst>
              <a:ext uri="{FF2B5EF4-FFF2-40B4-BE49-F238E27FC236}">
                <a16:creationId xmlns:a16="http://schemas.microsoft.com/office/drawing/2014/main" id="{1A99DAE8-0E27-4954-9875-34BA3EBE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2400300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5369" name="Group 9">
            <a:extLst>
              <a:ext uri="{FF2B5EF4-FFF2-40B4-BE49-F238E27FC236}">
                <a16:creationId xmlns:a16="http://schemas.microsoft.com/office/drawing/2014/main" id="{1196BFBC-77D0-4A30-986E-9C183804770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955800"/>
            <a:ext cx="3627438" cy="457200"/>
            <a:chOff x="406" y="980"/>
            <a:chExt cx="2330" cy="294"/>
          </a:xfrm>
        </p:grpSpPr>
        <p:sp>
          <p:nvSpPr>
            <p:cNvPr id="16394" name="AutoShape 10">
              <a:extLst>
                <a:ext uri="{FF2B5EF4-FFF2-40B4-BE49-F238E27FC236}">
                  <a16:creationId xmlns:a16="http://schemas.microsoft.com/office/drawing/2014/main" id="{5762A88B-0422-4973-9B44-D2B5027673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89A8">
                    <a:gamma/>
                    <a:tint val="67059"/>
                    <a:invGamma/>
                  </a:srgbClr>
                </a:gs>
                <a:gs pos="100000">
                  <a:srgbClr val="3289A8"/>
                </a:gs>
              </a:gsLst>
              <a:lin ang="0" scaled="1"/>
            </a:gradFill>
            <a:ln w="12700">
              <a:solidFill>
                <a:srgbClr val="3289A8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395" name="AutoShape 11">
              <a:extLst>
                <a:ext uri="{FF2B5EF4-FFF2-40B4-BE49-F238E27FC236}">
                  <a16:creationId xmlns:a16="http://schemas.microsoft.com/office/drawing/2014/main" id="{656C0BD0-B346-4B52-90D9-137AF6C425D3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396" name="AutoShape 12">
              <a:extLst>
                <a:ext uri="{FF2B5EF4-FFF2-40B4-BE49-F238E27FC236}">
                  <a16:creationId xmlns:a16="http://schemas.microsoft.com/office/drawing/2014/main" id="{F3EA1C9B-88AC-4420-B4FE-AA79B30CEF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5370" name="Text Box 18">
            <a:extLst>
              <a:ext uri="{FF2B5EF4-FFF2-40B4-BE49-F238E27FC236}">
                <a16:creationId xmlns:a16="http://schemas.microsoft.com/office/drawing/2014/main" id="{4B25CA9C-D03B-4BF6-A945-D4C953D6C8B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92238" y="1943100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16398" name="AutoShape 14">
            <a:extLst>
              <a:ext uri="{FF2B5EF4-FFF2-40B4-BE49-F238E27FC236}">
                <a16:creationId xmlns:a16="http://schemas.microsoft.com/office/drawing/2014/main" id="{584DCED6-8236-488A-A7CB-A28EC9B2FD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19600" y="2540000"/>
            <a:ext cx="1508125" cy="523875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372" name="Text Box 18">
            <a:extLst>
              <a:ext uri="{FF2B5EF4-FFF2-40B4-BE49-F238E27FC236}">
                <a16:creationId xmlns:a16="http://schemas.microsoft.com/office/drawing/2014/main" id="{C401A8D8-2BA4-431F-9EFC-BDF622C5FC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56113" y="263366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16400" name="AutoShape 16">
            <a:extLst>
              <a:ext uri="{FF2B5EF4-FFF2-40B4-BE49-F238E27FC236}">
                <a16:creationId xmlns:a16="http://schemas.microsoft.com/office/drawing/2014/main" id="{D38712F1-6CC6-45D6-B307-B171858E009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19600" y="3417888"/>
            <a:ext cx="1508125" cy="522287"/>
          </a:xfrm>
          <a:prstGeom prst="homePlate">
            <a:avLst>
              <a:gd name="adj" fmla="val 432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374" name="Text Box 18">
            <a:extLst>
              <a:ext uri="{FF2B5EF4-FFF2-40B4-BE49-F238E27FC236}">
                <a16:creationId xmlns:a16="http://schemas.microsoft.com/office/drawing/2014/main" id="{4C9D050A-991F-4763-BD2B-2EDAFE6E7BE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456113" y="351155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16402" name="AutoShape 18">
            <a:extLst>
              <a:ext uri="{FF2B5EF4-FFF2-40B4-BE49-F238E27FC236}">
                <a16:creationId xmlns:a16="http://schemas.microsoft.com/office/drawing/2014/main" id="{70293A67-4669-4B1D-963F-FF715CEE0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043488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403" name="AutoShape 19">
            <a:extLst>
              <a:ext uri="{FF2B5EF4-FFF2-40B4-BE49-F238E27FC236}">
                <a16:creationId xmlns:a16="http://schemas.microsoft.com/office/drawing/2014/main" id="{E8B1BD5F-B0C7-4266-84ED-5DAD39414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4160838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404" name="AutoShape 20">
            <a:extLst>
              <a:ext uri="{FF2B5EF4-FFF2-40B4-BE49-F238E27FC236}">
                <a16:creationId xmlns:a16="http://schemas.microsoft.com/office/drawing/2014/main" id="{CCF2B880-0211-4397-9B83-232362684A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19600" y="4300538"/>
            <a:ext cx="1508125" cy="523875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2076952E-A491-4A0F-9120-270C0E2334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56113" y="4394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16406" name="AutoShape 22">
            <a:extLst>
              <a:ext uri="{FF2B5EF4-FFF2-40B4-BE49-F238E27FC236}">
                <a16:creationId xmlns:a16="http://schemas.microsoft.com/office/drawing/2014/main" id="{B184F2F1-FD4E-4FE9-8ECF-A95DF0DEB4D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19600" y="5183188"/>
            <a:ext cx="1508125" cy="522287"/>
          </a:xfrm>
          <a:prstGeom prst="homePlate">
            <a:avLst>
              <a:gd name="adj" fmla="val 4326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380" name="Text Box 18">
            <a:extLst>
              <a:ext uri="{FF2B5EF4-FFF2-40B4-BE49-F238E27FC236}">
                <a16:creationId xmlns:a16="http://schemas.microsoft.com/office/drawing/2014/main" id="{943FCDFC-A6A6-4C42-9476-2167C2318A5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456113" y="527685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15381" name="Text Box 24">
            <a:extLst>
              <a:ext uri="{FF2B5EF4-FFF2-40B4-BE49-F238E27FC236}">
                <a16:creationId xmlns:a16="http://schemas.microsoft.com/office/drawing/2014/main" id="{F8A3A74E-69E5-4641-9626-D32C0EDD0B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03913" y="2552700"/>
            <a:ext cx="26066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15382" name="Text Box 25">
            <a:extLst>
              <a:ext uri="{FF2B5EF4-FFF2-40B4-BE49-F238E27FC236}">
                <a16:creationId xmlns:a16="http://schemas.microsoft.com/office/drawing/2014/main" id="{291108C6-487B-4744-8CB0-6CF8AFFA677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19788" y="4305300"/>
            <a:ext cx="26066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15383" name="Text Box 18">
            <a:extLst>
              <a:ext uri="{FF2B5EF4-FFF2-40B4-BE49-F238E27FC236}">
                <a16:creationId xmlns:a16="http://schemas.microsoft.com/office/drawing/2014/main" id="{B5706ED2-7943-4172-99CA-BF1550386B0E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473200" y="5486400"/>
            <a:ext cx="163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5384" name="Text Box 18">
            <a:extLst>
              <a:ext uri="{FF2B5EF4-FFF2-40B4-BE49-F238E27FC236}">
                <a16:creationId xmlns:a16="http://schemas.microsoft.com/office/drawing/2014/main" id="{9A252B9F-6689-4A8D-91E5-BEE237E0405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9200" y="4419600"/>
            <a:ext cx="214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5385" name="Text Box 18">
            <a:extLst>
              <a:ext uri="{FF2B5EF4-FFF2-40B4-BE49-F238E27FC236}">
                <a16:creationId xmlns:a16="http://schemas.microsoft.com/office/drawing/2014/main" id="{C35364B5-448B-435A-A461-590EDFF262F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219200" y="3581400"/>
            <a:ext cx="214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5386" name="Text Box 18">
            <a:extLst>
              <a:ext uri="{FF2B5EF4-FFF2-40B4-BE49-F238E27FC236}">
                <a16:creationId xmlns:a16="http://schemas.microsoft.com/office/drawing/2014/main" id="{65CF2CA2-DBE7-44C9-A870-FCE9B55521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9200" y="2819400"/>
            <a:ext cx="2149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5387" name="Text Box 30">
            <a:extLst>
              <a:ext uri="{FF2B5EF4-FFF2-40B4-BE49-F238E27FC236}">
                <a16:creationId xmlns:a16="http://schemas.microsoft.com/office/drawing/2014/main" id="{1A2CD46C-5081-4C25-BF11-8B03E194DE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03913" y="3467100"/>
            <a:ext cx="26066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15388" name="Text Box 31">
            <a:extLst>
              <a:ext uri="{FF2B5EF4-FFF2-40B4-BE49-F238E27FC236}">
                <a16:creationId xmlns:a16="http://schemas.microsoft.com/office/drawing/2014/main" id="{FE568F0F-C2EA-434D-AF5F-867B7A1E364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19788" y="5219700"/>
            <a:ext cx="26066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FB9197C-14B7-4E57-82A5-065D9DF57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16387" name="AutoShape 3">
            <a:extLst>
              <a:ext uri="{FF2B5EF4-FFF2-40B4-BE49-F238E27FC236}">
                <a16:creationId xmlns:a16="http://schemas.microsoft.com/office/drawing/2014/main" id="{DDB2AD6B-29F7-4425-8336-EAC840D73BA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152775" y="2316163"/>
            <a:ext cx="4991100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88" name="AutoShape 4">
            <a:extLst>
              <a:ext uri="{FF2B5EF4-FFF2-40B4-BE49-F238E27FC236}">
                <a16:creationId xmlns:a16="http://schemas.microsoft.com/office/drawing/2014/main" id="{E430137D-7267-49AE-B5AF-047B965DB2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62300" y="3689350"/>
            <a:ext cx="4991100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85E7604A-982F-46FD-B736-9E436F3C5F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90775" y="1793875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35CD9E20-8D3B-4B05-B235-AD2BA60F77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0700" y="3175000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91" name="AutoShape 7">
            <a:extLst>
              <a:ext uri="{FF2B5EF4-FFF2-40B4-BE49-F238E27FC236}">
                <a16:creationId xmlns:a16="http://schemas.microsoft.com/office/drawing/2014/main" id="{5250051F-562C-4E2B-9390-F35165EE22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1263" y="5084763"/>
            <a:ext cx="5670550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F0CBD387-E08F-4A7E-9F29-1CA2F04692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09675" y="4586288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725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393" name="WordArt 9">
            <a:extLst>
              <a:ext uri="{FF2B5EF4-FFF2-40B4-BE49-F238E27FC236}">
                <a16:creationId xmlns:a16="http://schemas.microsoft.com/office/drawing/2014/main" id="{A2D200B9-0296-4D00-932B-407C0CA6285B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5400000">
            <a:off x="2135188" y="3916362"/>
            <a:ext cx="914400" cy="231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 pitchFamily="34" charset="0"/>
              </a:rPr>
              <a:t>Growth</a:t>
            </a:r>
            <a:endParaRPr lang="zh-CN" altLang="en-US" sz="3600" kern="10"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2181E7A4-EBA6-4DFD-9A60-3A4B2AD32060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5400000">
            <a:off x="1659731" y="5506244"/>
            <a:ext cx="684213" cy="231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 pitchFamily="34" charset="0"/>
              </a:rPr>
              <a:t>Start</a:t>
            </a:r>
            <a:endParaRPr lang="zh-CN" altLang="en-US" sz="3600" kern="10"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16395" name="WordArt 11">
            <a:extLst>
              <a:ext uri="{FF2B5EF4-FFF2-40B4-BE49-F238E27FC236}">
                <a16:creationId xmlns:a16="http://schemas.microsoft.com/office/drawing/2014/main" id="{1F6AA453-E56C-4EF3-9B27-7F942B53218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5400000">
            <a:off x="2768600" y="2532063"/>
            <a:ext cx="788988" cy="284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 pitchFamily="34" charset="0"/>
              </a:rPr>
              <a:t>Jump</a:t>
            </a:r>
            <a:endParaRPr lang="zh-CN" altLang="en-US" sz="2000" kern="10"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49327D01-E606-46E8-A299-2B7D7E0C62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57575" y="2355850"/>
            <a:ext cx="762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2020</a:t>
            </a:r>
          </a:p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2019</a:t>
            </a:r>
          </a:p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2018       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B4361FFD-056E-40D1-B5C3-84539F90D3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57500" y="3646488"/>
            <a:ext cx="762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2017</a:t>
            </a:r>
          </a:p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2016</a:t>
            </a:r>
          </a:p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2015       </a:t>
            </a: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C5C29DEA-E1B3-41A6-9FE3-97409D2E9C6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66950" y="5122863"/>
            <a:ext cx="762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2014</a:t>
            </a:r>
          </a:p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2013</a:t>
            </a:r>
          </a:p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2012       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7C2D433C-98EF-42FD-A70F-E6C42BCCFA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14725" y="5260975"/>
            <a:ext cx="35861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2EB5A937-681F-4607-8A8C-B566934F22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92638" y="2468563"/>
            <a:ext cx="32385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16401" name="Text Box 17">
            <a:extLst>
              <a:ext uri="{FF2B5EF4-FFF2-40B4-BE49-F238E27FC236}">
                <a16:creationId xmlns:a16="http://schemas.microsoft.com/office/drawing/2014/main" id="{412430A0-01F9-410A-A385-7B03B4A983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75100" y="3851275"/>
            <a:ext cx="3581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5D1B8032-EE53-4AA3-B957-FA613626DA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525" y="39624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3E0E601F-5690-4264-843A-687FBF30F07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162050" y="2149475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4E1E6F37-E67E-4388-A0F1-881BC968F1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4925" y="39624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941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28F077C5-1CC6-4B6F-8AF3-1C205AE78C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5988" y="39624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2941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FE9FF65D-A378-46C1-8A8C-D761582C1D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77050" y="39624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F1F337CB-E7D3-4D33-8C36-EC2CCD16AE08}"/>
              </a:ext>
            </a:extLst>
          </p:cNvPr>
          <p:cNvSpPr>
            <a:spLocks noChangeShapeType="1"/>
          </p:cNvSpPr>
          <p:nvPr/>
        </p:nvSpPr>
        <p:spPr bwMode="gray">
          <a:xfrm>
            <a:off x="8740775" y="4244975"/>
            <a:ext cx="3175" cy="1463675"/>
          </a:xfrm>
          <a:prstGeom prst="line">
            <a:avLst/>
          </a:prstGeom>
          <a:noFill/>
          <a:ln w="19050">
            <a:solidFill>
              <a:srgbClr val="080808">
                <a:alpha val="2196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18C2CE72-C35B-4069-9F08-3F351C99FC3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2288" y="4953000"/>
            <a:ext cx="1666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sub contents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80B3DC87-2C66-4211-A063-03CF3110BB3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9575" y="4191000"/>
            <a:ext cx="188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60D823A3-8249-4C36-85C8-CE278459E74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71750" y="4191000"/>
            <a:ext cx="188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D94B1D2F-0A9E-484C-A760-6328B843D7A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13288" y="4191000"/>
            <a:ext cx="188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A0667F3D-DD70-4972-B9DA-2C97C9ACF7B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77050" y="4191000"/>
            <a:ext cx="188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22B73AF8-4AAC-46BF-A657-49060E8A09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62238" y="4953000"/>
            <a:ext cx="1666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sub contents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6DDA71EE-5265-4CDB-A575-D43A841BC9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24413" y="4953000"/>
            <a:ext cx="1666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sub contents</a:t>
            </a:r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56221097-05F7-4AEB-9119-56EB554EC7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75475" y="4953000"/>
            <a:ext cx="1666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sub contents</a:t>
            </a:r>
          </a:p>
        </p:txBody>
      </p:sp>
      <p:sp>
        <p:nvSpPr>
          <p:cNvPr id="18451" name="AutoShape 19">
            <a:extLst>
              <a:ext uri="{FF2B5EF4-FFF2-40B4-BE49-F238E27FC236}">
                <a16:creationId xmlns:a16="http://schemas.microsoft.com/office/drawing/2014/main" id="{282325B7-0913-4E9F-90FE-857B327498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9338" y="4776788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52" name="AutoShape 20">
            <a:extLst>
              <a:ext uri="{FF2B5EF4-FFF2-40B4-BE49-F238E27FC236}">
                <a16:creationId xmlns:a16="http://schemas.microsoft.com/office/drawing/2014/main" id="{107D57CD-4373-4FFE-8D5B-0DBB980284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60875" y="4776788"/>
            <a:ext cx="265113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53" name="AutoShape 21">
            <a:extLst>
              <a:ext uri="{FF2B5EF4-FFF2-40B4-BE49-F238E27FC236}">
                <a16:creationId xmlns:a16="http://schemas.microsoft.com/office/drawing/2014/main" id="{0364E9B3-AFFA-40F6-996A-81D3536F27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11938" y="4776788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rgbClr val="8064A2"/>
          </a:solidFill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27" name="Line 22">
            <a:extLst>
              <a:ext uri="{FF2B5EF4-FFF2-40B4-BE49-F238E27FC236}">
                <a16:creationId xmlns:a16="http://schemas.microsoft.com/office/drawing/2014/main" id="{044F9DD2-94FF-4E01-805F-7941CAD8211D}"/>
              </a:ext>
            </a:extLst>
          </p:cNvPr>
          <p:cNvSpPr>
            <a:spLocks noChangeShapeType="1"/>
          </p:cNvSpPr>
          <p:nvPr/>
        </p:nvSpPr>
        <p:spPr bwMode="gray">
          <a:xfrm>
            <a:off x="476250" y="4648200"/>
            <a:ext cx="16764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ffectLst>
            <a:prstShdw prst="shdw17" dist="17961" dir="13500000">
              <a:schemeClr val="tx1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8" name="Line 23">
            <a:extLst>
              <a:ext uri="{FF2B5EF4-FFF2-40B4-BE49-F238E27FC236}">
                <a16:creationId xmlns:a16="http://schemas.microsoft.com/office/drawing/2014/main" id="{1A66B647-D220-4396-95AF-C91BF43ADC00}"/>
              </a:ext>
            </a:extLst>
          </p:cNvPr>
          <p:cNvSpPr>
            <a:spLocks noChangeShapeType="1"/>
          </p:cNvSpPr>
          <p:nvPr/>
        </p:nvSpPr>
        <p:spPr bwMode="gray">
          <a:xfrm>
            <a:off x="2654300" y="4648200"/>
            <a:ext cx="16764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ffectLst>
            <a:prstShdw prst="shdw17" dist="17961" dir="13500000">
              <a:schemeClr val="tx1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9" name="Line 24">
            <a:extLst>
              <a:ext uri="{FF2B5EF4-FFF2-40B4-BE49-F238E27FC236}">
                <a16:creationId xmlns:a16="http://schemas.microsoft.com/office/drawing/2014/main" id="{B8F41F29-0250-44D7-A5B2-8C9BBE90366E}"/>
              </a:ext>
            </a:extLst>
          </p:cNvPr>
          <p:cNvSpPr>
            <a:spLocks noChangeShapeType="1"/>
          </p:cNvSpPr>
          <p:nvPr/>
        </p:nvSpPr>
        <p:spPr bwMode="gray">
          <a:xfrm>
            <a:off x="4832350" y="4648200"/>
            <a:ext cx="16764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ffectLst>
            <a:prstShdw prst="shdw17" dist="17961" dir="13500000">
              <a:schemeClr val="tx1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0" name="Line 25">
            <a:extLst>
              <a:ext uri="{FF2B5EF4-FFF2-40B4-BE49-F238E27FC236}">
                <a16:creationId xmlns:a16="http://schemas.microsoft.com/office/drawing/2014/main" id="{CDE8BE58-EE19-4C38-A245-056122F54CF2}"/>
              </a:ext>
            </a:extLst>
          </p:cNvPr>
          <p:cNvSpPr>
            <a:spLocks noChangeShapeType="1"/>
          </p:cNvSpPr>
          <p:nvPr/>
        </p:nvSpPr>
        <p:spPr bwMode="gray">
          <a:xfrm>
            <a:off x="6997700" y="4648200"/>
            <a:ext cx="16764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ffectLst>
            <a:prstShdw prst="shdw17" dist="17961" dir="13500000">
              <a:schemeClr val="tx1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1" name="Rectangle 26">
            <a:extLst>
              <a:ext uri="{FF2B5EF4-FFF2-40B4-BE49-F238E27FC236}">
                <a16:creationId xmlns:a16="http://schemas.microsoft.com/office/drawing/2014/main" id="{8C8E0EB3-AF1C-49E4-B21F-E75384C37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0639477-358F-4D6E-B34B-42EA24221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19459" name="AutoShape 3">
            <a:extLst>
              <a:ext uri="{FF2B5EF4-FFF2-40B4-BE49-F238E27FC236}">
                <a16:creationId xmlns:a16="http://schemas.microsoft.com/office/drawing/2014/main" id="{06FD7680-73B1-49FF-803D-D897064DAA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" y="45720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6039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B2710AFD-F05F-4380-9A5A-D0DF01D287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9263" y="50292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37" name="Text Box 18">
            <a:extLst>
              <a:ext uri="{FF2B5EF4-FFF2-40B4-BE49-F238E27FC236}">
                <a16:creationId xmlns:a16="http://schemas.microsoft.com/office/drawing/2014/main" id="{B41F46AD-9EE3-4F00-AD1B-0845B7C34AB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036638" y="45958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8438" name="Text Box 9">
            <a:extLst>
              <a:ext uri="{FF2B5EF4-FFF2-40B4-BE49-F238E27FC236}">
                <a16:creationId xmlns:a16="http://schemas.microsoft.com/office/drawing/2014/main" id="{EE625AA6-6726-46CC-8CF1-A0CD751BA1C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4825" y="5105400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19463" name="AutoShape 7">
            <a:extLst>
              <a:ext uri="{FF2B5EF4-FFF2-40B4-BE49-F238E27FC236}">
                <a16:creationId xmlns:a16="http://schemas.microsoft.com/office/drawing/2014/main" id="{FBB86539-27FC-4400-8B3D-6BA00210A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" y="22098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id="{25B21C0B-0B11-4582-8CA6-9F43E38EFA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9263" y="26670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41" name="Text Box 18">
            <a:extLst>
              <a:ext uri="{FF2B5EF4-FFF2-40B4-BE49-F238E27FC236}">
                <a16:creationId xmlns:a16="http://schemas.microsoft.com/office/drawing/2014/main" id="{893C4C67-B38E-470D-91FE-7E199FCFB14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036638" y="22336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8442" name="Text Box 9">
            <a:extLst>
              <a:ext uri="{FF2B5EF4-FFF2-40B4-BE49-F238E27FC236}">
                <a16:creationId xmlns:a16="http://schemas.microsoft.com/office/drawing/2014/main" id="{A6DE97D7-13F7-4309-8051-B342C334027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4825" y="2743200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19467" name="AutoShape 11">
            <a:extLst>
              <a:ext uri="{FF2B5EF4-FFF2-40B4-BE49-F238E27FC236}">
                <a16:creationId xmlns:a16="http://schemas.microsoft.com/office/drawing/2014/main" id="{A6437058-8CEA-460A-834A-2486AF1231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15000" y="45720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60392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44" name="AutoShape 12">
            <a:extLst>
              <a:ext uri="{FF2B5EF4-FFF2-40B4-BE49-F238E27FC236}">
                <a16:creationId xmlns:a16="http://schemas.microsoft.com/office/drawing/2014/main" id="{5AD0361F-2248-4618-A285-695F769759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83263" y="50292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45" name="Text Box 18">
            <a:extLst>
              <a:ext uri="{FF2B5EF4-FFF2-40B4-BE49-F238E27FC236}">
                <a16:creationId xmlns:a16="http://schemas.microsoft.com/office/drawing/2014/main" id="{BCD13C81-463E-45A4-866E-7668ECB297C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370638" y="45958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8446" name="Text Box 9">
            <a:extLst>
              <a:ext uri="{FF2B5EF4-FFF2-40B4-BE49-F238E27FC236}">
                <a16:creationId xmlns:a16="http://schemas.microsoft.com/office/drawing/2014/main" id="{BF329510-A9AF-4AD1-815B-1542DD39E0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38825" y="5105400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19471" name="AutoShape 15">
            <a:extLst>
              <a:ext uri="{FF2B5EF4-FFF2-40B4-BE49-F238E27FC236}">
                <a16:creationId xmlns:a16="http://schemas.microsoft.com/office/drawing/2014/main" id="{DE446ED2-6873-4242-A8F9-12AD06ED8B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15000" y="2209800"/>
            <a:ext cx="294322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60392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48" name="AutoShape 16">
            <a:extLst>
              <a:ext uri="{FF2B5EF4-FFF2-40B4-BE49-F238E27FC236}">
                <a16:creationId xmlns:a16="http://schemas.microsoft.com/office/drawing/2014/main" id="{6FB3A033-3BFD-4FA8-915C-530F23DEBA3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83263" y="2667000"/>
            <a:ext cx="27781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49" name="Text Box 18">
            <a:extLst>
              <a:ext uri="{FF2B5EF4-FFF2-40B4-BE49-F238E27FC236}">
                <a16:creationId xmlns:a16="http://schemas.microsoft.com/office/drawing/2014/main" id="{1511AAA5-FA3E-4DB2-9A7D-E213B7BDBC8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370638" y="22336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8450" name="Text Box 9">
            <a:extLst>
              <a:ext uri="{FF2B5EF4-FFF2-40B4-BE49-F238E27FC236}">
                <a16:creationId xmlns:a16="http://schemas.microsoft.com/office/drawing/2014/main" id="{321C53B2-5BE1-40E2-B339-5664C74B88F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38825" y="2743200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27D3CD39-3E15-4E38-81CF-29A54CECC1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21100" y="3886200"/>
            <a:ext cx="1666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grpSp>
        <p:nvGrpSpPr>
          <p:cNvPr id="18452" name="Group 20">
            <a:extLst>
              <a:ext uri="{FF2B5EF4-FFF2-40B4-BE49-F238E27FC236}">
                <a16:creationId xmlns:a16="http://schemas.microsoft.com/office/drawing/2014/main" id="{0E20DB6E-9407-49E9-8CF7-3E3696F5F519}"/>
              </a:ext>
            </a:extLst>
          </p:cNvPr>
          <p:cNvGrpSpPr>
            <a:grpSpLocks/>
          </p:cNvGrpSpPr>
          <p:nvPr/>
        </p:nvGrpSpPr>
        <p:grpSpPr bwMode="auto">
          <a:xfrm>
            <a:off x="3292475" y="2973388"/>
            <a:ext cx="2466975" cy="2452687"/>
            <a:chOff x="1968" y="1488"/>
            <a:chExt cx="1776" cy="1766"/>
          </a:xfrm>
        </p:grpSpPr>
        <p:sp>
          <p:nvSpPr>
            <p:cNvPr id="19477" name="AutoShape 21">
              <a:extLst>
                <a:ext uri="{FF2B5EF4-FFF2-40B4-BE49-F238E27FC236}">
                  <a16:creationId xmlns:a16="http://schemas.microsoft.com/office/drawing/2014/main" id="{904593FC-F1C0-4FEB-9E93-E88199A85CA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81320" dir="3080412" algn="ctr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478" name="AutoShape 22">
              <a:extLst>
                <a:ext uri="{FF2B5EF4-FFF2-40B4-BE49-F238E27FC236}">
                  <a16:creationId xmlns:a16="http://schemas.microsoft.com/office/drawing/2014/main" id="{70218F8C-D7BD-4D40-B66F-07DB7069FC1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81320" dir="3080412" algn="ctr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479" name="AutoShape 23">
              <a:extLst>
                <a:ext uri="{FF2B5EF4-FFF2-40B4-BE49-F238E27FC236}">
                  <a16:creationId xmlns:a16="http://schemas.microsoft.com/office/drawing/2014/main" id="{1A03ED3A-DC45-4264-B7A2-947520B4ECB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81320" dir="3080412" algn="ctr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480" name="AutoShape 24">
              <a:extLst>
                <a:ext uri="{FF2B5EF4-FFF2-40B4-BE49-F238E27FC236}">
                  <a16:creationId xmlns:a16="http://schemas.microsoft.com/office/drawing/2014/main" id="{CDB93A6A-0305-463D-BF98-E04499047B2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81320" dir="3080412" algn="ctr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9CB3A25-D70D-4FF0-89BB-CD0D38957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20483" name="AutoShape 13">
            <a:extLst>
              <a:ext uri="{FF2B5EF4-FFF2-40B4-BE49-F238E27FC236}">
                <a16:creationId xmlns:a16="http://schemas.microsoft.com/office/drawing/2014/main" id="{6ED2943E-9E73-4CF1-A165-81A5E19240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5250" y="5627688"/>
            <a:ext cx="7473950" cy="866775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>
            <a:outerShdw dist="17961" dir="2700000" algn="ctr" rotWithShape="0">
              <a:srgbClr val="F8F8F8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000" b="1" dirty="0">
                <a:latin typeface="Arial" charset="0"/>
                <a:ea typeface="宋体" charset="-122"/>
                <a:cs typeface="Arial" charset="0"/>
              </a:rPr>
              <a:t>Please click here to input your text content. </a:t>
            </a:r>
          </a:p>
          <a:p>
            <a:pPr algn="ctr">
              <a:defRPr/>
            </a:pPr>
            <a:r>
              <a:rPr lang="en-US" altLang="zh-CN" sz="2000" b="1" dirty="0">
                <a:latin typeface="Arial" charset="0"/>
                <a:ea typeface="宋体" charset="-122"/>
                <a:cs typeface="Arial" charset="0"/>
              </a:rPr>
              <a:t>The language should be concise.</a:t>
            </a:r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2AACDD7E-A31B-4855-8F74-A3B62B3B1AB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794000" y="2057400"/>
            <a:ext cx="2362200" cy="3282950"/>
          </a:xfrm>
          <a:prstGeom prst="upArrow">
            <a:avLst>
              <a:gd name="adj1" fmla="val 56361"/>
              <a:gd name="adj2" fmla="val 7833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6078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4E72F66A-5ACA-4CB6-A84F-4124A1190F2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799013" y="2192338"/>
            <a:ext cx="2389187" cy="3282950"/>
          </a:xfrm>
          <a:prstGeom prst="downArrow">
            <a:avLst>
              <a:gd name="adj1" fmla="val 65009"/>
              <a:gd name="adj2" fmla="val 57909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60000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56428152-F1C4-41E1-B07E-85F36E7866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1050" y="2951163"/>
            <a:ext cx="1911350" cy="59690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AutoShape 7">
            <a:extLst>
              <a:ext uri="{FF2B5EF4-FFF2-40B4-BE49-F238E27FC236}">
                <a16:creationId xmlns:a16="http://schemas.microsoft.com/office/drawing/2014/main" id="{3A99BAD0-15D4-4E19-A136-493D021DA0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1050" y="3732213"/>
            <a:ext cx="1911350" cy="59690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AC7864C5-8B04-4D8F-BA62-EDA26D1DFD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1050" y="4502150"/>
            <a:ext cx="1911350" cy="59690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5" name="AutoShape 9">
            <a:extLst>
              <a:ext uri="{FF2B5EF4-FFF2-40B4-BE49-F238E27FC236}">
                <a16:creationId xmlns:a16="http://schemas.microsoft.com/office/drawing/2014/main" id="{DF718A8D-84DB-4F58-9003-747563D13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0125" y="2586038"/>
            <a:ext cx="1911350" cy="59690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6" name="AutoShape 10">
            <a:extLst>
              <a:ext uri="{FF2B5EF4-FFF2-40B4-BE49-F238E27FC236}">
                <a16:creationId xmlns:a16="http://schemas.microsoft.com/office/drawing/2014/main" id="{47C81B5E-2C42-4E39-A783-6C10CB8D4A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0125" y="3368675"/>
            <a:ext cx="1911350" cy="59690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7" name="AutoShape 11">
            <a:extLst>
              <a:ext uri="{FF2B5EF4-FFF2-40B4-BE49-F238E27FC236}">
                <a16:creationId xmlns:a16="http://schemas.microsoft.com/office/drawing/2014/main" id="{B2B3F9E3-618C-4134-A420-DE3B9DF7B2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0125" y="4137025"/>
            <a:ext cx="1911350" cy="598488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8" name="Text Box 38">
            <a:extLst>
              <a:ext uri="{FF2B5EF4-FFF2-40B4-BE49-F238E27FC236}">
                <a16:creationId xmlns:a16="http://schemas.microsoft.com/office/drawing/2014/main" id="{CDA77805-8B07-495D-8AA0-9AA142F237D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92325" y="3081338"/>
            <a:ext cx="181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19469" name="Text Box 38">
            <a:extLst>
              <a:ext uri="{FF2B5EF4-FFF2-40B4-BE49-F238E27FC236}">
                <a16:creationId xmlns:a16="http://schemas.microsoft.com/office/drawing/2014/main" id="{A9077343-EF55-45DA-8D07-8582F03F55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92325" y="3868738"/>
            <a:ext cx="181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19470" name="Text Box 38">
            <a:extLst>
              <a:ext uri="{FF2B5EF4-FFF2-40B4-BE49-F238E27FC236}">
                <a16:creationId xmlns:a16="http://schemas.microsoft.com/office/drawing/2014/main" id="{C1971A5A-7695-4E21-B00F-13D55DCC837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92325" y="4637088"/>
            <a:ext cx="181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19471" name="Text Box 38">
            <a:extLst>
              <a:ext uri="{FF2B5EF4-FFF2-40B4-BE49-F238E27FC236}">
                <a16:creationId xmlns:a16="http://schemas.microsoft.com/office/drawing/2014/main" id="{6CA03768-C532-4269-A2C9-09E17EF4CC9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34100" y="2711450"/>
            <a:ext cx="1811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19472" name="Text Box 38">
            <a:extLst>
              <a:ext uri="{FF2B5EF4-FFF2-40B4-BE49-F238E27FC236}">
                <a16:creationId xmlns:a16="http://schemas.microsoft.com/office/drawing/2014/main" id="{D4DE1A60-4655-4C82-BC87-9E83EB6D0A6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34100" y="3498850"/>
            <a:ext cx="1811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19473" name="Text Box 38">
            <a:extLst>
              <a:ext uri="{FF2B5EF4-FFF2-40B4-BE49-F238E27FC236}">
                <a16:creationId xmlns:a16="http://schemas.microsoft.com/office/drawing/2014/main" id="{4395F307-3598-4404-B059-C041B27268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34100" y="4265613"/>
            <a:ext cx="1811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85C8ED1-C243-47E8-8ADA-72E66B967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id="{324C2F65-3D66-447C-95F6-66E5D13DF670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012532" y="3844131"/>
            <a:ext cx="3276600" cy="4143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6699">
                  <a:alpha val="79999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D1D2BAFE-6E2B-4B48-8827-0499344A60CB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1040607" y="1802606"/>
            <a:ext cx="1066800" cy="1576387"/>
          </a:xfrm>
          <a:prstGeom prst="chevron">
            <a:avLst>
              <a:gd name="adj" fmla="val 34597"/>
            </a:avLst>
          </a:prstGeom>
          <a:gradFill rotWithShape="1">
            <a:gsLst>
              <a:gs pos="0">
                <a:schemeClr val="hlink">
                  <a:gamma/>
                  <a:tint val="3529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7E2FA262-607C-43F2-8F26-8462FBFF9143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1040607" y="2701131"/>
            <a:ext cx="1066800" cy="1576387"/>
          </a:xfrm>
          <a:prstGeom prst="chevron">
            <a:avLst>
              <a:gd name="adj" fmla="val 34597"/>
            </a:avLst>
          </a:prstGeom>
          <a:gradFill rotWithShape="1">
            <a:gsLst>
              <a:gs pos="0">
                <a:schemeClr val="folHlink">
                  <a:gamma/>
                  <a:tint val="3529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2" dir="t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10" name="AutoShape 6">
            <a:extLst>
              <a:ext uri="{FF2B5EF4-FFF2-40B4-BE49-F238E27FC236}">
                <a16:creationId xmlns:a16="http://schemas.microsoft.com/office/drawing/2014/main" id="{A0474A77-6BCB-40FE-8AFE-68186C5BDBBC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1040607" y="3612356"/>
            <a:ext cx="1066800" cy="1576387"/>
          </a:xfrm>
          <a:prstGeom prst="chevron">
            <a:avLst>
              <a:gd name="adj" fmla="val 34597"/>
            </a:avLst>
          </a:prstGeom>
          <a:gradFill rotWithShape="1">
            <a:gsLst>
              <a:gs pos="0">
                <a:schemeClr val="accent2">
                  <a:gamma/>
                  <a:tint val="3529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2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B10EBCBF-9EFB-4945-B54D-BAF6D8A8F5B9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1040607" y="4515644"/>
            <a:ext cx="1066800" cy="1576387"/>
          </a:xfrm>
          <a:prstGeom prst="chevron">
            <a:avLst>
              <a:gd name="adj" fmla="val 34597"/>
            </a:avLst>
          </a:prstGeom>
          <a:gradFill rotWithShape="1">
            <a:gsLst>
              <a:gs pos="0">
                <a:srgbClr val="E9E9E9"/>
              </a:gs>
              <a:gs pos="100000">
                <a:srgbClr val="C0C0C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2" dir="t"/>
          </a:scene3d>
          <a:sp3d extrusionH="430200" prstMaterial="legacyPlastic">
            <a:bevelT w="13500" h="13500" prst="angle"/>
            <a:bevelB w="13500" h="13500" prst="angle"/>
            <a:extrusionClr>
              <a:srgbClr val="C0C0C0"/>
            </a:extrusionClr>
            <a:contourClr>
              <a:srgbClr val="E9E9E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2E41E48B-ECF9-4A2C-826E-5D63F62DAB6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9475" y="2360613"/>
            <a:ext cx="137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 dirty="0">
                <a:ea typeface="宋体" panose="02010600030101010101" pitchFamily="2" charset="-122"/>
                <a:cs typeface="Arial" panose="020B0604020202020204" pitchFamily="34" charset="0"/>
              </a:rPr>
              <a:t>2020~2019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B74F7B6B-595A-4385-8971-A99B0D20FB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9475" y="3254375"/>
            <a:ext cx="1374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2018 ~ 2017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57AA658A-ACF0-4258-9A37-615A04EC84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9475" y="4173538"/>
            <a:ext cx="1374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2016 ~ 2015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2D545EAD-8730-438F-BFCB-624282CC1EE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9475" y="5073650"/>
            <a:ext cx="1374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2014 ~ 2013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10EA8DC9-3121-4F13-8546-40FEEE0A51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62200" y="2338388"/>
            <a:ext cx="3554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ea typeface="宋体" panose="02010600030101010101" pitchFamily="2" charset="-122"/>
                <a:cs typeface="Arial" panose="020B0604020202020204" pitchFamily="34" charset="0"/>
              </a:rPr>
              <a:t> Title in here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D6C6E66D-87FA-4C2C-BCF4-A8DF43F716E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54275" y="2652713"/>
            <a:ext cx="4049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  <a:endParaRPr lang="en-US" altLang="zh-CN" sz="1400" dirty="0">
              <a:solidFill>
                <a:srgbClr val="1C1C1C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2CABC16E-8080-4982-BCD1-67ABFB393AC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62200" y="3246438"/>
            <a:ext cx="3554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ea typeface="宋体" panose="02010600030101010101" pitchFamily="2" charset="-122"/>
                <a:cs typeface="Arial" panose="020B0604020202020204" pitchFamily="34" charset="0"/>
              </a:rPr>
              <a:t> Title in here</a:t>
            </a: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5CBA19A9-0463-4F26-B542-7FB948591F8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03488" y="3560763"/>
            <a:ext cx="4049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  <a:endParaRPr lang="en-US" altLang="zh-CN" sz="1400" dirty="0">
              <a:solidFill>
                <a:srgbClr val="1C1C1C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839A4500-F474-444E-A499-2A8D2D8E6A2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62200" y="4167188"/>
            <a:ext cx="3554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ea typeface="宋体" panose="02010600030101010101" pitchFamily="2" charset="-122"/>
                <a:cs typeface="Arial" panose="020B0604020202020204" pitchFamily="34" charset="0"/>
              </a:rPr>
              <a:t> Title in here</a:t>
            </a:r>
          </a:p>
        </p:txBody>
      </p:sp>
      <p:sp>
        <p:nvSpPr>
          <p:cNvPr id="20497" name="Text Box 17">
            <a:extLst>
              <a:ext uri="{FF2B5EF4-FFF2-40B4-BE49-F238E27FC236}">
                <a16:creationId xmlns:a16="http://schemas.microsoft.com/office/drawing/2014/main" id="{2DB2FE79-FFCD-4404-8C60-603524389C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03488" y="4481513"/>
            <a:ext cx="4049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  <a:endParaRPr lang="en-US" altLang="zh-CN" sz="1400" dirty="0">
              <a:solidFill>
                <a:srgbClr val="1C1C1C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879915F4-AFD1-41FF-B915-1CA190458FC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62200" y="5075238"/>
            <a:ext cx="3554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ea typeface="宋体" panose="02010600030101010101" pitchFamily="2" charset="-122"/>
                <a:cs typeface="Arial" panose="020B0604020202020204" pitchFamily="34" charset="0"/>
              </a:rPr>
              <a:t> Title in here</a:t>
            </a:r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9B8F2457-83C4-4B1C-A072-B4CEA1DB702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03488" y="5389563"/>
            <a:ext cx="4049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  <a:endParaRPr lang="en-US" altLang="zh-CN" sz="1400" dirty="0">
              <a:solidFill>
                <a:srgbClr val="1C1C1C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00" name="Picture 20" descr="num1">
            <a:extLst>
              <a:ext uri="{FF2B5EF4-FFF2-40B4-BE49-F238E27FC236}">
                <a16:creationId xmlns:a16="http://schemas.microsoft.com/office/drawing/2014/main" id="{36B7A844-DEF4-47B9-933C-6AF4955D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487613"/>
            <a:ext cx="2736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>
            <a:extLst>
              <a:ext uri="{FF2B5EF4-FFF2-40B4-BE49-F238E27FC236}">
                <a16:creationId xmlns:a16="http://schemas.microsoft.com/office/drawing/2014/main" id="{DAC8EBF7-157F-45E1-B255-EE126592E255}"/>
              </a:ext>
            </a:extLst>
          </p:cNvPr>
          <p:cNvSpPr>
            <a:spLocks/>
          </p:cNvSpPr>
          <p:nvPr/>
        </p:nvSpPr>
        <p:spPr bwMode="gray">
          <a:xfrm>
            <a:off x="533400" y="2994025"/>
            <a:ext cx="8077200" cy="1828800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24"/>
              <a:gd name="T52" fmla="*/ 0 h 1488"/>
              <a:gd name="T53" fmla="*/ 5424 w 5424"/>
              <a:gd name="T54" fmla="*/ 1488 h 14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1E36B831-48F5-4C42-A96B-8DFB61D6E5F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352925"/>
            <a:ext cx="1946275" cy="338138"/>
            <a:chOff x="406" y="980"/>
            <a:chExt cx="2330" cy="294"/>
          </a:xfrm>
        </p:grpSpPr>
        <p:sp>
          <p:nvSpPr>
            <p:cNvPr id="22532" name="AutoShape 4">
              <a:extLst>
                <a:ext uri="{FF2B5EF4-FFF2-40B4-BE49-F238E27FC236}">
                  <a16:creationId xmlns:a16="http://schemas.microsoft.com/office/drawing/2014/main" id="{B8E4E6E7-FD1E-494C-BA76-6158180769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33" name="AutoShape 5">
              <a:extLst>
                <a:ext uri="{FF2B5EF4-FFF2-40B4-BE49-F238E27FC236}">
                  <a16:creationId xmlns:a16="http://schemas.microsoft.com/office/drawing/2014/main" id="{239670A2-2FB2-46E1-8F06-4DEE8765D6BE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34" name="AutoShape 6">
              <a:extLst>
                <a:ext uri="{FF2B5EF4-FFF2-40B4-BE49-F238E27FC236}">
                  <a16:creationId xmlns:a16="http://schemas.microsoft.com/office/drawing/2014/main" id="{6CB75B37-1C37-44D6-A7C3-C24483573B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1508" name="Group 7">
            <a:extLst>
              <a:ext uri="{FF2B5EF4-FFF2-40B4-BE49-F238E27FC236}">
                <a16:creationId xmlns:a16="http://schemas.microsoft.com/office/drawing/2014/main" id="{02F54F73-CA5C-4A8C-AD52-A4A788D73DB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759200"/>
            <a:ext cx="1946275" cy="338138"/>
            <a:chOff x="406" y="980"/>
            <a:chExt cx="2330" cy="294"/>
          </a:xfrm>
        </p:grpSpPr>
        <p:sp>
          <p:nvSpPr>
            <p:cNvPr id="22536" name="AutoShape 8">
              <a:extLst>
                <a:ext uri="{FF2B5EF4-FFF2-40B4-BE49-F238E27FC236}">
                  <a16:creationId xmlns:a16="http://schemas.microsoft.com/office/drawing/2014/main" id="{F546B90F-2013-4148-A1A2-7879221585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37" name="AutoShape 9">
              <a:extLst>
                <a:ext uri="{FF2B5EF4-FFF2-40B4-BE49-F238E27FC236}">
                  <a16:creationId xmlns:a16="http://schemas.microsoft.com/office/drawing/2014/main" id="{08D38638-F747-4003-93D1-2F10894FA71A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38" name="AutoShape 10">
              <a:extLst>
                <a:ext uri="{FF2B5EF4-FFF2-40B4-BE49-F238E27FC236}">
                  <a16:creationId xmlns:a16="http://schemas.microsoft.com/office/drawing/2014/main" id="{A9C0CDA2-23F6-466D-8ED8-44112AFB6F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1509" name="Group 11">
            <a:extLst>
              <a:ext uri="{FF2B5EF4-FFF2-40B4-BE49-F238E27FC236}">
                <a16:creationId xmlns:a16="http://schemas.microsoft.com/office/drawing/2014/main" id="{CCB6920E-9CE7-4141-A3B1-195AE0DA8768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173413"/>
            <a:ext cx="1946275" cy="338137"/>
            <a:chOff x="406" y="980"/>
            <a:chExt cx="2330" cy="294"/>
          </a:xfrm>
        </p:grpSpPr>
        <p:sp>
          <p:nvSpPr>
            <p:cNvPr id="22540" name="AutoShape 12">
              <a:extLst>
                <a:ext uri="{FF2B5EF4-FFF2-40B4-BE49-F238E27FC236}">
                  <a16:creationId xmlns:a16="http://schemas.microsoft.com/office/drawing/2014/main" id="{73F6C635-159A-47F9-9B4A-00DF7A2A9C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41" name="AutoShape 13">
              <a:extLst>
                <a:ext uri="{FF2B5EF4-FFF2-40B4-BE49-F238E27FC236}">
                  <a16:creationId xmlns:a16="http://schemas.microsoft.com/office/drawing/2014/main" id="{10699E1B-7F36-4570-9D65-725FFD0A8FB9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42" name="AutoShape 14">
              <a:extLst>
                <a:ext uri="{FF2B5EF4-FFF2-40B4-BE49-F238E27FC236}">
                  <a16:creationId xmlns:a16="http://schemas.microsoft.com/office/drawing/2014/main" id="{62F17B97-F8C9-4ADC-BF19-652802470A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1510" name="Group 15">
            <a:extLst>
              <a:ext uri="{FF2B5EF4-FFF2-40B4-BE49-F238E27FC236}">
                <a16:creationId xmlns:a16="http://schemas.microsoft.com/office/drawing/2014/main" id="{AED6C96A-C0B4-4C4C-A1E0-B0B1F1E5980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527425"/>
            <a:ext cx="1219200" cy="1125538"/>
            <a:chOff x="482" y="1851"/>
            <a:chExt cx="860" cy="796"/>
          </a:xfrm>
        </p:grpSpPr>
        <p:sp>
          <p:nvSpPr>
            <p:cNvPr id="21532" name="Freeform 16">
              <a:extLst>
                <a:ext uri="{FF2B5EF4-FFF2-40B4-BE49-F238E27FC236}">
                  <a16:creationId xmlns:a16="http://schemas.microsoft.com/office/drawing/2014/main" id="{43DFB5E1-CC91-41DA-9700-C1A478E7B7EF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17">
              <a:extLst>
                <a:ext uri="{FF2B5EF4-FFF2-40B4-BE49-F238E27FC236}">
                  <a16:creationId xmlns:a16="http://schemas.microsoft.com/office/drawing/2014/main" id="{11C09D77-57F9-4460-A08C-0B783FBFC0A5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18">
              <a:extLst>
                <a:ext uri="{FF2B5EF4-FFF2-40B4-BE49-F238E27FC236}">
                  <a16:creationId xmlns:a16="http://schemas.microsoft.com/office/drawing/2014/main" id="{93C773DB-FF0B-4484-B5B9-31215157164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Freeform 19">
              <a:extLst>
                <a:ext uri="{FF2B5EF4-FFF2-40B4-BE49-F238E27FC236}">
                  <a16:creationId xmlns:a16="http://schemas.microsoft.com/office/drawing/2014/main" id="{24E0030B-5B4A-4AAF-BE8C-20E9C6402744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767676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1536" name="Freeform 20">
              <a:extLst>
                <a:ext uri="{FF2B5EF4-FFF2-40B4-BE49-F238E27FC236}">
                  <a16:creationId xmlns:a16="http://schemas.microsoft.com/office/drawing/2014/main" id="{AFE6DCE8-CEB5-4D9A-97F6-39D10639777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767676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1537" name="Freeform 21">
              <a:extLst>
                <a:ext uri="{FF2B5EF4-FFF2-40B4-BE49-F238E27FC236}">
                  <a16:creationId xmlns:a16="http://schemas.microsoft.com/office/drawing/2014/main" id="{15347D83-252E-49D2-A1BD-B02B616F8A4B}"/>
                </a:ext>
              </a:extLst>
            </p:cNvPr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767676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pic>
        <p:nvPicPr>
          <p:cNvPr id="21511" name="Picture 22" descr="161">
            <a:extLst>
              <a:ext uri="{FF2B5EF4-FFF2-40B4-BE49-F238E27FC236}">
                <a16:creationId xmlns:a16="http://schemas.microsoft.com/office/drawing/2014/main" id="{7824F954-A35C-40D5-A98D-0C254320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92975" y="2057400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4" descr="133">
            <a:extLst>
              <a:ext uri="{FF2B5EF4-FFF2-40B4-BE49-F238E27FC236}">
                <a16:creationId xmlns:a16="http://schemas.microsoft.com/office/drawing/2014/main" id="{9C7692E6-B091-47D1-ADB1-90F0AA21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52763" y="2841625"/>
            <a:ext cx="1095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25">
            <a:extLst>
              <a:ext uri="{FF2B5EF4-FFF2-40B4-BE49-F238E27FC236}">
                <a16:creationId xmlns:a16="http://schemas.microsoft.com/office/drawing/2014/main" id="{E3198895-409E-4587-B4B5-383878517DE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921250"/>
            <a:ext cx="1946275" cy="338138"/>
            <a:chOff x="406" y="980"/>
            <a:chExt cx="2330" cy="294"/>
          </a:xfrm>
        </p:grpSpPr>
        <p:sp>
          <p:nvSpPr>
            <p:cNvPr id="22554" name="AutoShape 26">
              <a:extLst>
                <a:ext uri="{FF2B5EF4-FFF2-40B4-BE49-F238E27FC236}">
                  <a16:creationId xmlns:a16="http://schemas.microsoft.com/office/drawing/2014/main" id="{FC06BA5E-56E1-4C16-B04B-3A7EB41045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55" name="AutoShape 27">
              <a:extLst>
                <a:ext uri="{FF2B5EF4-FFF2-40B4-BE49-F238E27FC236}">
                  <a16:creationId xmlns:a16="http://schemas.microsoft.com/office/drawing/2014/main" id="{FAF5737D-CE96-4CE2-A5A0-8A793C61815D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56" name="AutoShape 28">
              <a:extLst>
                <a:ext uri="{FF2B5EF4-FFF2-40B4-BE49-F238E27FC236}">
                  <a16:creationId xmlns:a16="http://schemas.microsoft.com/office/drawing/2014/main" id="{0B9A0FA8-EDCB-4110-9CD0-0DAD3B4457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1514" name="Text Box 18">
            <a:extLst>
              <a:ext uri="{FF2B5EF4-FFF2-40B4-BE49-F238E27FC236}">
                <a16:creationId xmlns:a16="http://schemas.microsoft.com/office/drawing/2014/main" id="{282BF5EE-37FB-4DDC-A7F5-D1C6E2FE544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6900" y="4919663"/>
            <a:ext cx="1417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1515" name="Text Box 18">
            <a:extLst>
              <a:ext uri="{FF2B5EF4-FFF2-40B4-BE49-F238E27FC236}">
                <a16:creationId xmlns:a16="http://schemas.microsoft.com/office/drawing/2014/main" id="{F840B949-B04D-4367-A784-D543436A6C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78125" y="4354513"/>
            <a:ext cx="1417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1516" name="Text Box 18">
            <a:extLst>
              <a:ext uri="{FF2B5EF4-FFF2-40B4-BE49-F238E27FC236}">
                <a16:creationId xmlns:a16="http://schemas.microsoft.com/office/drawing/2014/main" id="{5A923842-DD70-40FB-AC88-53A3DADB71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22838" y="3763963"/>
            <a:ext cx="1417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1517" name="Text Box 18">
            <a:extLst>
              <a:ext uri="{FF2B5EF4-FFF2-40B4-BE49-F238E27FC236}">
                <a16:creationId xmlns:a16="http://schemas.microsoft.com/office/drawing/2014/main" id="{075D5696-48A7-457D-A779-C9F8145136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24688" y="3182938"/>
            <a:ext cx="1417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2561" name="Text Box 9">
            <a:extLst>
              <a:ext uri="{FF2B5EF4-FFF2-40B4-BE49-F238E27FC236}">
                <a16:creationId xmlns:a16="http://schemas.microsoft.com/office/drawing/2014/main" id="{89074216-2094-480C-9497-C1B5C8D187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00600" y="5127625"/>
            <a:ext cx="38862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dirty="0">
                <a:latin typeface="Arial" charset="0"/>
                <a:ea typeface="宋体" charset="-122"/>
                <a:cs typeface="Arial" charset="0"/>
              </a:rPr>
              <a:t>Please click here to input your text content. The language should be concise.</a:t>
            </a:r>
          </a:p>
        </p:txBody>
      </p:sp>
      <p:sp>
        <p:nvSpPr>
          <p:cNvPr id="21519" name="Rectangle 34">
            <a:extLst>
              <a:ext uri="{FF2B5EF4-FFF2-40B4-BE49-F238E27FC236}">
                <a16:creationId xmlns:a16="http://schemas.microsoft.com/office/drawing/2014/main" id="{EF5E9CB2-8C23-400A-A4BA-03C18772C7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530225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1520" name="Rectangle 35">
            <a:extLst>
              <a:ext uri="{FF2B5EF4-FFF2-40B4-BE49-F238E27FC236}">
                <a16:creationId xmlns:a16="http://schemas.microsoft.com/office/drawing/2014/main" id="{943B881E-3C3D-48DF-A7EC-AE529677FC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4613" y="48387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1521" name="Rectangle 36">
            <a:extLst>
              <a:ext uri="{FF2B5EF4-FFF2-40B4-BE49-F238E27FC236}">
                <a16:creationId xmlns:a16="http://schemas.microsoft.com/office/drawing/2014/main" id="{BFDA7E46-1632-4785-8E6A-6AB20B0873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1538" y="42291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1522" name="Rectangle 37">
            <a:extLst>
              <a:ext uri="{FF2B5EF4-FFF2-40B4-BE49-F238E27FC236}">
                <a16:creationId xmlns:a16="http://schemas.microsoft.com/office/drawing/2014/main" id="{201BD08A-5087-4B7C-A86A-738B2A6328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08788" y="36195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1523" name="Rectangle 38">
            <a:extLst>
              <a:ext uri="{FF2B5EF4-FFF2-40B4-BE49-F238E27FC236}">
                <a16:creationId xmlns:a16="http://schemas.microsoft.com/office/drawing/2014/main" id="{6E2727EB-6CEA-402A-A012-CEC1FF3EF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pic>
        <p:nvPicPr>
          <p:cNvPr id="21524" name="Picture 40" descr="166">
            <a:extLst>
              <a:ext uri="{FF2B5EF4-FFF2-40B4-BE49-F238E27FC236}">
                <a16:creationId xmlns:a16="http://schemas.microsoft.com/office/drawing/2014/main" id="{BDD876A9-5D5B-41B0-B50D-25BE6E3A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462213"/>
            <a:ext cx="8588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icture1">
            <a:extLst>
              <a:ext uri="{FF2B5EF4-FFF2-40B4-BE49-F238E27FC236}">
                <a16:creationId xmlns:a16="http://schemas.microsoft.com/office/drawing/2014/main" id="{9C1E4E6F-9C7A-4589-B8F0-C52FC92E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9762" r="2510" b="2675"/>
          <a:stretch>
            <a:fillRect/>
          </a:stretch>
        </p:blipFill>
        <p:spPr bwMode="gray">
          <a:xfrm rot="5400000">
            <a:off x="3036887" y="392113"/>
            <a:ext cx="5813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91D29EC2-A6B2-4B83-93ED-7B09D4214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1B914F7F-977E-475A-BA0E-992BF8DE60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73238" y="3332163"/>
            <a:ext cx="1447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A406F5DE-F0A6-4DDA-A591-8363D3082120}"/>
              </a:ext>
            </a:extLst>
          </p:cNvPr>
          <p:cNvSpPr>
            <a:spLocks noChangeArrowheads="1"/>
          </p:cNvSpPr>
          <p:nvPr/>
        </p:nvSpPr>
        <p:spPr bwMode="blackGray">
          <a:xfrm>
            <a:off x="4268788" y="198755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solidFill>
                  <a:schemeClr val="accent2"/>
                </a:solidFill>
                <a:ea typeface="宋体" panose="02010600030101010101" pitchFamily="2" charset="-122"/>
              </a:rPr>
              <a:t> Title in here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1628FDF4-14C2-4AAD-8964-782203D9D1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75138" y="2400300"/>
            <a:ext cx="4487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ea typeface="宋体" panose="02010600030101010101" pitchFamily="2" charset="-122"/>
              </a:rPr>
              <a:t>Please click here to input your text content. The language should be concise.</a:t>
            </a:r>
          </a:p>
        </p:txBody>
      </p:sp>
      <p:sp>
        <p:nvSpPr>
          <p:cNvPr id="22535" name="Rectangle 8">
            <a:extLst>
              <a:ext uri="{FF2B5EF4-FFF2-40B4-BE49-F238E27FC236}">
                <a16:creationId xmlns:a16="http://schemas.microsoft.com/office/drawing/2014/main" id="{272E149B-F981-474B-9CDF-B80701A7040D}"/>
              </a:ext>
            </a:extLst>
          </p:cNvPr>
          <p:cNvSpPr>
            <a:spLocks noChangeArrowheads="1"/>
          </p:cNvSpPr>
          <p:nvPr/>
        </p:nvSpPr>
        <p:spPr bwMode="blackGray">
          <a:xfrm>
            <a:off x="4268788" y="30861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solidFill>
                  <a:schemeClr val="hlink"/>
                </a:solidFill>
                <a:ea typeface="宋体" panose="02010600030101010101" pitchFamily="2" charset="-122"/>
              </a:rPr>
              <a:t> Title in here</a:t>
            </a:r>
          </a:p>
        </p:txBody>
      </p:sp>
      <p:sp>
        <p:nvSpPr>
          <p:cNvPr id="22536" name="Text Box 9">
            <a:extLst>
              <a:ext uri="{FF2B5EF4-FFF2-40B4-BE49-F238E27FC236}">
                <a16:creationId xmlns:a16="http://schemas.microsoft.com/office/drawing/2014/main" id="{6FC0BC37-79F9-4AB9-A240-F7197D1593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75138" y="3487738"/>
            <a:ext cx="4487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ea typeface="宋体" panose="02010600030101010101" pitchFamily="2" charset="-122"/>
              </a:rPr>
              <a:t>Please click here to input your text content. The language should be concise.</a:t>
            </a:r>
          </a:p>
        </p:txBody>
      </p:sp>
      <p:sp>
        <p:nvSpPr>
          <p:cNvPr id="22537" name="Rectangle 10">
            <a:extLst>
              <a:ext uri="{FF2B5EF4-FFF2-40B4-BE49-F238E27FC236}">
                <a16:creationId xmlns:a16="http://schemas.microsoft.com/office/drawing/2014/main" id="{FAD7E287-39D7-4274-AFE5-7AD8B09E94DA}"/>
              </a:ext>
            </a:extLst>
          </p:cNvPr>
          <p:cNvSpPr>
            <a:spLocks noChangeArrowheads="1"/>
          </p:cNvSpPr>
          <p:nvPr/>
        </p:nvSpPr>
        <p:spPr bwMode="blackGray">
          <a:xfrm>
            <a:off x="4268788" y="42291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solidFill>
                  <a:schemeClr val="folHlink"/>
                </a:solidFill>
                <a:ea typeface="宋体" panose="02010600030101010101" pitchFamily="2" charset="-122"/>
              </a:rPr>
              <a:t> Title in here</a:t>
            </a:r>
          </a:p>
        </p:txBody>
      </p:sp>
      <p:sp>
        <p:nvSpPr>
          <p:cNvPr id="22538" name="Text Box 11">
            <a:extLst>
              <a:ext uri="{FF2B5EF4-FFF2-40B4-BE49-F238E27FC236}">
                <a16:creationId xmlns:a16="http://schemas.microsoft.com/office/drawing/2014/main" id="{C67A1A45-626F-4C52-B9AD-1B5851541B8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75138" y="4641850"/>
            <a:ext cx="4487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ea typeface="宋体" panose="02010600030101010101" pitchFamily="2" charset="-122"/>
              </a:rPr>
              <a:t>Please click here to input your text content. The language should be concise.</a:t>
            </a:r>
          </a:p>
        </p:txBody>
      </p:sp>
      <p:sp>
        <p:nvSpPr>
          <p:cNvPr id="22539" name="Rectangle 12">
            <a:extLst>
              <a:ext uri="{FF2B5EF4-FFF2-40B4-BE49-F238E27FC236}">
                <a16:creationId xmlns:a16="http://schemas.microsoft.com/office/drawing/2014/main" id="{73A62968-EDAB-4788-9688-1EFA6C7CAA12}"/>
              </a:ext>
            </a:extLst>
          </p:cNvPr>
          <p:cNvSpPr>
            <a:spLocks noChangeArrowheads="1"/>
          </p:cNvSpPr>
          <p:nvPr/>
        </p:nvSpPr>
        <p:spPr bwMode="blackGray">
          <a:xfrm>
            <a:off x="4268788" y="534035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 Title in here</a:t>
            </a:r>
          </a:p>
        </p:txBody>
      </p:sp>
      <p:sp>
        <p:nvSpPr>
          <p:cNvPr id="22540" name="Text Box 13">
            <a:extLst>
              <a:ext uri="{FF2B5EF4-FFF2-40B4-BE49-F238E27FC236}">
                <a16:creationId xmlns:a16="http://schemas.microsoft.com/office/drawing/2014/main" id="{418E287A-5556-4817-8D63-DC4FFBCE954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75138" y="5753100"/>
            <a:ext cx="4487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ea typeface="宋体" panose="02010600030101010101" pitchFamily="2" charset="-122"/>
              </a:rPr>
              <a:t>Please click here to input your text content. The language should be concise.</a:t>
            </a:r>
          </a:p>
        </p:txBody>
      </p:sp>
      <p:grpSp>
        <p:nvGrpSpPr>
          <p:cNvPr id="22541" name="Group 14">
            <a:extLst>
              <a:ext uri="{FF2B5EF4-FFF2-40B4-BE49-F238E27FC236}">
                <a16:creationId xmlns:a16="http://schemas.microsoft.com/office/drawing/2014/main" id="{DBD9600B-CD90-422D-8FCA-D054D89D4034}"/>
              </a:ext>
            </a:extLst>
          </p:cNvPr>
          <p:cNvGrpSpPr>
            <a:grpSpLocks/>
          </p:cNvGrpSpPr>
          <p:nvPr/>
        </p:nvGrpSpPr>
        <p:grpSpPr bwMode="auto">
          <a:xfrm>
            <a:off x="688975" y="1893888"/>
            <a:ext cx="3578225" cy="3902075"/>
            <a:chOff x="358" y="1306"/>
            <a:chExt cx="2118" cy="2118"/>
          </a:xfrm>
        </p:grpSpPr>
        <p:sp>
          <p:nvSpPr>
            <p:cNvPr id="22542" name="AutoShape 15">
              <a:extLst>
                <a:ext uri="{FF2B5EF4-FFF2-40B4-BE49-F238E27FC236}">
                  <a16:creationId xmlns:a16="http://schemas.microsoft.com/office/drawing/2014/main" id="{ADD4A76D-9D2A-436D-88DC-6E851067B85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79351">
              <a:off x="358" y="1306"/>
              <a:ext cx="2118" cy="2118"/>
            </a:xfrm>
            <a:custGeom>
              <a:avLst/>
              <a:gdLst>
                <a:gd name="T0" fmla="*/ 1924 w 21600"/>
                <a:gd name="T1" fmla="*/ 448 h 21600"/>
                <a:gd name="T2" fmla="*/ 1420 w 21600"/>
                <a:gd name="T3" fmla="*/ 247 h 21600"/>
                <a:gd name="T4" fmla="*/ 1645 w 21600"/>
                <a:gd name="T5" fmla="*/ 645 h 21600"/>
                <a:gd name="T6" fmla="*/ 2379 w 21600"/>
                <a:gd name="T7" fmla="*/ 955 h 21600"/>
                <a:gd name="T8" fmla="*/ 1979 w 21600"/>
                <a:gd name="T9" fmla="*/ 1424 h 21600"/>
                <a:gd name="T10" fmla="*/ 1510 w 21600"/>
                <a:gd name="T11" fmla="*/ 102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94" y="10228"/>
                  </a:moveTo>
                  <a:cubicBezTo>
                    <a:pt x="17884" y="7551"/>
                    <a:pt x="16225" y="5204"/>
                    <a:pt x="13771" y="4113"/>
                  </a:cubicBezTo>
                  <a:lnTo>
                    <a:pt x="15186" y="930"/>
                  </a:lnTo>
                  <a:cubicBezTo>
                    <a:pt x="18808" y="2540"/>
                    <a:pt x="21257" y="6004"/>
                    <a:pt x="21566" y="9955"/>
                  </a:cubicBezTo>
                  <a:lnTo>
                    <a:pt x="24258" y="9744"/>
                  </a:lnTo>
                  <a:lnTo>
                    <a:pt x="20179" y="14520"/>
                  </a:lnTo>
                  <a:lnTo>
                    <a:pt x="15402" y="10439"/>
                  </a:lnTo>
                  <a:lnTo>
                    <a:pt x="18094" y="102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round/>
              <a:headEnd/>
              <a:tailEnd/>
            </a:ln>
            <a:scene3d>
              <a:camera prst="legacyPerspectiveBottom">
                <a:rot lat="20699998" lon="19499998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2543" name="AutoShape 16">
              <a:extLst>
                <a:ext uri="{FF2B5EF4-FFF2-40B4-BE49-F238E27FC236}">
                  <a16:creationId xmlns:a16="http://schemas.microsoft.com/office/drawing/2014/main" id="{14FF82F8-AADF-4C66-BBF1-596EDBBEC27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5626853">
              <a:off x="358" y="1306"/>
              <a:ext cx="2118" cy="2118"/>
            </a:xfrm>
            <a:custGeom>
              <a:avLst/>
              <a:gdLst>
                <a:gd name="T0" fmla="*/ 2057 w 21600"/>
                <a:gd name="T1" fmla="*/ 703 h 21600"/>
                <a:gd name="T2" fmla="*/ 1646 w 21600"/>
                <a:gd name="T3" fmla="*/ 399 h 21600"/>
                <a:gd name="T4" fmla="*/ 1726 w 21600"/>
                <a:gd name="T5" fmla="*/ 821 h 21600"/>
                <a:gd name="T6" fmla="*/ 2366 w 21600"/>
                <a:gd name="T7" fmla="*/ 1269 h 21600"/>
                <a:gd name="T8" fmla="*/ 1861 w 21600"/>
                <a:gd name="T9" fmla="*/ 1634 h 21600"/>
                <a:gd name="T10" fmla="*/ 1497 w 21600"/>
                <a:gd name="T11" fmla="*/ 112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28" y="11944"/>
                  </a:moveTo>
                  <a:cubicBezTo>
                    <a:pt x="17989" y="11566"/>
                    <a:pt x="18020" y="11183"/>
                    <a:pt x="18020" y="10800"/>
                  </a:cubicBezTo>
                  <a:cubicBezTo>
                    <a:pt x="18020" y="8737"/>
                    <a:pt x="17138" y="6774"/>
                    <a:pt x="15597" y="5404"/>
                  </a:cubicBezTo>
                  <a:lnTo>
                    <a:pt x="17975" y="2728"/>
                  </a:lnTo>
                  <a:cubicBezTo>
                    <a:pt x="20281" y="4778"/>
                    <a:pt x="21600" y="7715"/>
                    <a:pt x="21600" y="10800"/>
                  </a:cubicBezTo>
                  <a:cubicBezTo>
                    <a:pt x="21600" y="11373"/>
                    <a:pt x="21554" y="11946"/>
                    <a:pt x="21463" y="12512"/>
                  </a:cubicBezTo>
                  <a:lnTo>
                    <a:pt x="24129" y="12940"/>
                  </a:lnTo>
                  <a:lnTo>
                    <a:pt x="18983" y="16661"/>
                  </a:lnTo>
                  <a:lnTo>
                    <a:pt x="15262" y="11516"/>
                  </a:lnTo>
                  <a:lnTo>
                    <a:pt x="17928" y="1194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round/>
              <a:headEnd/>
              <a:tailEnd/>
            </a:ln>
            <a:scene3d>
              <a:camera prst="legacyPerspectiveBottom">
                <a:rot lat="20699998" lon="19499998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2544" name="AutoShape 17">
              <a:extLst>
                <a:ext uri="{FF2B5EF4-FFF2-40B4-BE49-F238E27FC236}">
                  <a16:creationId xmlns:a16="http://schemas.microsoft.com/office/drawing/2014/main" id="{112AE038-C0AA-4A2D-8D0F-FDA713EC356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8" y="1306"/>
              <a:ext cx="2118" cy="2118"/>
            </a:xfrm>
            <a:custGeom>
              <a:avLst/>
              <a:gdLst>
                <a:gd name="T0" fmla="*/ 1997 w 21600"/>
                <a:gd name="T1" fmla="*/ 568 h 21600"/>
                <a:gd name="T2" fmla="*/ 1526 w 21600"/>
                <a:gd name="T3" fmla="*/ 313 h 21600"/>
                <a:gd name="T4" fmla="*/ 1680 w 21600"/>
                <a:gd name="T5" fmla="*/ 734 h 21600"/>
                <a:gd name="T6" fmla="*/ 2381 w 21600"/>
                <a:gd name="T7" fmla="*/ 1122 h 21600"/>
                <a:gd name="T8" fmla="*/ 1916 w 21600"/>
                <a:gd name="T9" fmla="*/ 1545 h 21600"/>
                <a:gd name="T10" fmla="*/ 1494 w 21600"/>
                <a:gd name="T11" fmla="*/ 108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37" y="11142"/>
                  </a:moveTo>
                  <a:cubicBezTo>
                    <a:pt x="17943" y="11028"/>
                    <a:pt x="17946" y="10914"/>
                    <a:pt x="17946" y="10800"/>
                  </a:cubicBezTo>
                  <a:cubicBezTo>
                    <a:pt x="17946" y="8337"/>
                    <a:pt x="16678" y="6048"/>
                    <a:pt x="14591" y="4742"/>
                  </a:cubicBezTo>
                  <a:lnTo>
                    <a:pt x="16529" y="1645"/>
                  </a:lnTo>
                  <a:cubicBezTo>
                    <a:pt x="19684" y="3619"/>
                    <a:pt x="21600" y="7078"/>
                    <a:pt x="21600" y="10800"/>
                  </a:cubicBezTo>
                  <a:cubicBezTo>
                    <a:pt x="21600" y="10972"/>
                    <a:pt x="21595" y="11145"/>
                    <a:pt x="21587" y="11318"/>
                  </a:cubicBezTo>
                  <a:lnTo>
                    <a:pt x="24284" y="11447"/>
                  </a:lnTo>
                  <a:lnTo>
                    <a:pt x="19545" y="15752"/>
                  </a:lnTo>
                  <a:lnTo>
                    <a:pt x="15240" y="11013"/>
                  </a:lnTo>
                  <a:lnTo>
                    <a:pt x="17937" y="1114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PerspectiveBottom">
                <a:rot lat="20699998" lon="19499998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2545" name="AutoShape 18">
              <a:extLst>
                <a:ext uri="{FF2B5EF4-FFF2-40B4-BE49-F238E27FC236}">
                  <a16:creationId xmlns:a16="http://schemas.microsoft.com/office/drawing/2014/main" id="{94F27C9F-F0F2-4172-8CB0-4B8CCDCB0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8" y="1306"/>
              <a:ext cx="2118" cy="2118"/>
            </a:xfrm>
            <a:custGeom>
              <a:avLst/>
              <a:gdLst>
                <a:gd name="T0" fmla="*/ 1948 w 21600"/>
                <a:gd name="T1" fmla="*/ 483 h 21600"/>
                <a:gd name="T2" fmla="*/ 1436 w 21600"/>
                <a:gd name="T3" fmla="*/ 266 h 21600"/>
                <a:gd name="T4" fmla="*/ 1644 w 21600"/>
                <a:gd name="T5" fmla="*/ 680 h 21600"/>
                <a:gd name="T6" fmla="*/ 2382 w 21600"/>
                <a:gd name="T7" fmla="*/ 1030 h 21600"/>
                <a:gd name="T8" fmla="*/ 1947 w 21600"/>
                <a:gd name="T9" fmla="*/ 1485 h 21600"/>
                <a:gd name="T10" fmla="*/ 1492 w 21600"/>
                <a:gd name="T11" fmla="*/ 105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12" y="10646"/>
                  </a:moveTo>
                  <a:cubicBezTo>
                    <a:pt x="17854" y="7955"/>
                    <a:pt x="16282" y="5527"/>
                    <a:pt x="13851" y="4373"/>
                  </a:cubicBezTo>
                  <a:lnTo>
                    <a:pt x="15432" y="1043"/>
                  </a:lnTo>
                  <a:cubicBezTo>
                    <a:pt x="19123" y="2796"/>
                    <a:pt x="21509" y="6481"/>
                    <a:pt x="21597" y="10566"/>
                  </a:cubicBezTo>
                  <a:lnTo>
                    <a:pt x="24296" y="10507"/>
                  </a:lnTo>
                  <a:lnTo>
                    <a:pt x="19852" y="15148"/>
                  </a:lnTo>
                  <a:lnTo>
                    <a:pt x="15212" y="10704"/>
                  </a:lnTo>
                  <a:lnTo>
                    <a:pt x="17912" y="1064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round/>
              <a:headEnd/>
              <a:tailEnd/>
            </a:ln>
            <a:scene3d>
              <a:camera prst="legacyPerspectiveBottom">
                <a:rot lat="20699998" lon="19499998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162CC459-9772-4ED4-84CA-03156C0FF5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9150" y="54610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C0DC6612-A6B5-4DD2-A525-1FF8BE21AA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9150" y="46228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2D461D9E-AF0A-4B0C-8D66-C2AEA00622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9150" y="37846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5" name="AutoShape 5">
            <a:extLst>
              <a:ext uri="{FF2B5EF4-FFF2-40B4-BE49-F238E27FC236}">
                <a16:creationId xmlns:a16="http://schemas.microsoft.com/office/drawing/2014/main" id="{5A64DD1E-9FB1-471F-879B-4ED57AF5B3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9150" y="294481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4FC8DA1-7983-4A31-80F5-262C395B5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Contents</a:t>
            </a:r>
          </a:p>
        </p:txBody>
      </p:sp>
      <p:grpSp>
        <p:nvGrpSpPr>
          <p:cNvPr id="5127" name="Group 7">
            <a:extLst>
              <a:ext uri="{FF2B5EF4-FFF2-40B4-BE49-F238E27FC236}">
                <a16:creationId xmlns:a16="http://schemas.microsoft.com/office/drawing/2014/main" id="{4481CB4E-0ABA-4834-8257-E160B1A7EC46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2927350"/>
            <a:ext cx="523875" cy="527050"/>
            <a:chOff x="720" y="1488"/>
            <a:chExt cx="806" cy="808"/>
          </a:xfrm>
        </p:grpSpPr>
        <p:sp>
          <p:nvSpPr>
            <p:cNvPr id="5146" name="Oval 8">
              <a:extLst>
                <a:ext uri="{FF2B5EF4-FFF2-40B4-BE49-F238E27FC236}">
                  <a16:creationId xmlns:a16="http://schemas.microsoft.com/office/drawing/2014/main" id="{7BE1C540-A7EA-4283-A992-BC05681D73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5147" name="Picture 9" descr="drop">
              <a:extLst>
                <a:ext uri="{FF2B5EF4-FFF2-40B4-BE49-F238E27FC236}">
                  <a16:creationId xmlns:a16="http://schemas.microsoft.com/office/drawing/2014/main" id="{81B08AD8-1213-470F-9250-FB8A71B1A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8" name="Text Box 10">
            <a:extLst>
              <a:ext uri="{FF2B5EF4-FFF2-40B4-BE49-F238E27FC236}">
                <a16:creationId xmlns:a16="http://schemas.microsoft.com/office/drawing/2014/main" id="{B657D114-336D-42A3-8F1B-4DFD816D253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055813" y="289560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5129" name="Group 11">
            <a:extLst>
              <a:ext uri="{FF2B5EF4-FFF2-40B4-BE49-F238E27FC236}">
                <a16:creationId xmlns:a16="http://schemas.microsoft.com/office/drawing/2014/main" id="{9C2093FF-35C3-4B27-9DA5-C3A357C4E7BD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3767138"/>
            <a:ext cx="523875" cy="527050"/>
            <a:chOff x="1188" y="1705"/>
            <a:chExt cx="330" cy="332"/>
          </a:xfrm>
        </p:grpSpPr>
        <p:sp>
          <p:nvSpPr>
            <p:cNvPr id="5144" name="Oval 12">
              <a:extLst>
                <a:ext uri="{FF2B5EF4-FFF2-40B4-BE49-F238E27FC236}">
                  <a16:creationId xmlns:a16="http://schemas.microsoft.com/office/drawing/2014/main" id="{B0C0232D-842F-4E75-8C8D-5DD3D5CEED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5145" name="Picture 13" descr="drop">
              <a:extLst>
                <a:ext uri="{FF2B5EF4-FFF2-40B4-BE49-F238E27FC236}">
                  <a16:creationId xmlns:a16="http://schemas.microsoft.com/office/drawing/2014/main" id="{15DD6470-2CF2-44E2-9ADE-96EA1BBD1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0" name="Text Box 14">
            <a:extLst>
              <a:ext uri="{FF2B5EF4-FFF2-40B4-BE49-F238E27FC236}">
                <a16:creationId xmlns:a16="http://schemas.microsoft.com/office/drawing/2014/main" id="{516D9F7A-CE32-4847-8B3D-52A8A168259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060575" y="3735388"/>
            <a:ext cx="34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5131" name="Group 15">
            <a:extLst>
              <a:ext uri="{FF2B5EF4-FFF2-40B4-BE49-F238E27FC236}">
                <a16:creationId xmlns:a16="http://schemas.microsoft.com/office/drawing/2014/main" id="{39FB1C16-09DD-42F2-AB17-C2B2D2D11BDB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4605338"/>
            <a:ext cx="523875" cy="527050"/>
            <a:chOff x="1188" y="2112"/>
            <a:chExt cx="330" cy="332"/>
          </a:xfrm>
        </p:grpSpPr>
        <p:sp>
          <p:nvSpPr>
            <p:cNvPr id="5142" name="Oval 16">
              <a:extLst>
                <a:ext uri="{FF2B5EF4-FFF2-40B4-BE49-F238E27FC236}">
                  <a16:creationId xmlns:a16="http://schemas.microsoft.com/office/drawing/2014/main" id="{B73BFB14-82C8-4F6F-87ED-6B3CB8E7417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5143" name="Picture 17" descr="drop">
              <a:extLst>
                <a:ext uri="{FF2B5EF4-FFF2-40B4-BE49-F238E27FC236}">
                  <a16:creationId xmlns:a16="http://schemas.microsoft.com/office/drawing/2014/main" id="{E7903487-7908-4876-B3AC-3160F6ECC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190" y="2112"/>
              <a:ext cx="32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2" name="Text Box 18">
            <a:extLst>
              <a:ext uri="{FF2B5EF4-FFF2-40B4-BE49-F238E27FC236}">
                <a16:creationId xmlns:a16="http://schemas.microsoft.com/office/drawing/2014/main" id="{26ECAD86-D1D7-44A1-AE85-D82A0CF6F63C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063750" y="4573588"/>
            <a:ext cx="314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133" name="Group 19">
            <a:extLst>
              <a:ext uri="{FF2B5EF4-FFF2-40B4-BE49-F238E27FC236}">
                <a16:creationId xmlns:a16="http://schemas.microsoft.com/office/drawing/2014/main" id="{6EFA3F4E-235F-4DB8-A90C-C7F1B51EAA07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5443538"/>
            <a:ext cx="523875" cy="527050"/>
            <a:chOff x="1188" y="2532"/>
            <a:chExt cx="330" cy="332"/>
          </a:xfrm>
        </p:grpSpPr>
        <p:sp>
          <p:nvSpPr>
            <p:cNvPr id="5140" name="Oval 20">
              <a:extLst>
                <a:ext uri="{FF2B5EF4-FFF2-40B4-BE49-F238E27FC236}">
                  <a16:creationId xmlns:a16="http://schemas.microsoft.com/office/drawing/2014/main" id="{7C604864-2B97-4E2E-AA69-DBFBA3F7CC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5141" name="Picture 21" descr="drop">
              <a:extLst>
                <a:ext uri="{FF2B5EF4-FFF2-40B4-BE49-F238E27FC236}">
                  <a16:creationId xmlns:a16="http://schemas.microsoft.com/office/drawing/2014/main" id="{D70A8645-4F2D-4B9E-9488-E15C73385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4" name="Text Box 22">
            <a:extLst>
              <a:ext uri="{FF2B5EF4-FFF2-40B4-BE49-F238E27FC236}">
                <a16:creationId xmlns:a16="http://schemas.microsoft.com/office/drawing/2014/main" id="{55C1CB00-09A4-49E8-BF09-ED514B3CC6BE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055813" y="5411788"/>
            <a:ext cx="327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35" name="Text Box 23">
            <a:extLst>
              <a:ext uri="{FF2B5EF4-FFF2-40B4-BE49-F238E27FC236}">
                <a16:creationId xmlns:a16="http://schemas.microsoft.com/office/drawing/2014/main" id="{36A7FDFB-C488-4556-A968-C19BD212BE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84450" y="2965450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 b="1">
                <a:ea typeface="宋体" panose="02010600030101010101" pitchFamily="2" charset="-122"/>
                <a:cs typeface="Arial" panose="020B0604020202020204" pitchFamily="34" charset="0"/>
              </a:rPr>
              <a:t>Click to add title in here    </a:t>
            </a:r>
          </a:p>
        </p:txBody>
      </p:sp>
      <p:sp>
        <p:nvSpPr>
          <p:cNvPr id="5136" name="Text Box 24">
            <a:extLst>
              <a:ext uri="{FF2B5EF4-FFF2-40B4-BE49-F238E27FC236}">
                <a16:creationId xmlns:a16="http://schemas.microsoft.com/office/drawing/2014/main" id="{50393FB6-D350-44C5-A9D3-CD1D36018D3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84450" y="3805238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 b="1">
                <a:ea typeface="宋体" panose="02010600030101010101" pitchFamily="2" charset="-122"/>
                <a:cs typeface="Arial" panose="020B0604020202020204" pitchFamily="34" charset="0"/>
              </a:rPr>
              <a:t>Click to add title in here    </a:t>
            </a:r>
          </a:p>
        </p:txBody>
      </p:sp>
      <p:sp>
        <p:nvSpPr>
          <p:cNvPr id="5137" name="Text Box 25">
            <a:extLst>
              <a:ext uri="{FF2B5EF4-FFF2-40B4-BE49-F238E27FC236}">
                <a16:creationId xmlns:a16="http://schemas.microsoft.com/office/drawing/2014/main" id="{B4514BC3-56BD-438D-9204-B5402462E87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84450" y="4643438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 b="1">
                <a:ea typeface="宋体" panose="02010600030101010101" pitchFamily="2" charset="-122"/>
                <a:cs typeface="Arial" panose="020B0604020202020204" pitchFamily="34" charset="0"/>
              </a:rPr>
              <a:t>Click to add title in here    </a:t>
            </a:r>
          </a:p>
        </p:txBody>
      </p:sp>
      <p:sp>
        <p:nvSpPr>
          <p:cNvPr id="5138" name="Text Box 26">
            <a:extLst>
              <a:ext uri="{FF2B5EF4-FFF2-40B4-BE49-F238E27FC236}">
                <a16:creationId xmlns:a16="http://schemas.microsoft.com/office/drawing/2014/main" id="{8968658F-A09B-4461-8E3D-18D28D0896B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84450" y="5483225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 b="1">
                <a:ea typeface="宋体" panose="02010600030101010101" pitchFamily="2" charset="-122"/>
                <a:cs typeface="Arial" panose="020B0604020202020204" pitchFamily="34" charset="0"/>
              </a:rPr>
              <a:t>Click to add title in here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D6267D7-A8E0-499C-AC2A-9C8FC8DFD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pic>
        <p:nvPicPr>
          <p:cNvPr id="23555" name="Picture 4" descr="num-1_t1">
            <a:extLst>
              <a:ext uri="{FF2B5EF4-FFF2-40B4-BE49-F238E27FC236}">
                <a16:creationId xmlns:a16="http://schemas.microsoft.com/office/drawing/2014/main" id="{73AFA15A-10FE-46CC-AEED-B0A713F9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179638"/>
            <a:ext cx="20478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>
            <a:extLst>
              <a:ext uri="{FF2B5EF4-FFF2-40B4-BE49-F238E27FC236}">
                <a16:creationId xmlns:a16="http://schemas.microsoft.com/office/drawing/2014/main" id="{373B337B-4F3C-497B-816E-91BFCEA624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6400" y="1798638"/>
            <a:ext cx="6934200" cy="5287962"/>
          </a:xfrm>
          <a:custGeom>
            <a:avLst/>
            <a:gdLst>
              <a:gd name="G0" fmla="+- -5540036 0 0"/>
              <a:gd name="G1" fmla="+- 1595038 0 0"/>
              <a:gd name="G2" fmla="+- -5540036 0 1595038"/>
              <a:gd name="G3" fmla="+- 10800 0 0"/>
              <a:gd name="G4" fmla="+- 0 0 -55400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474 0 0"/>
              <a:gd name="G9" fmla="+- 0 0 1595038"/>
              <a:gd name="G10" fmla="+- 7474 0 2700"/>
              <a:gd name="G11" fmla="cos G10 -5540036"/>
              <a:gd name="G12" fmla="sin G10 -5540036"/>
              <a:gd name="G13" fmla="cos 13500 -5540036"/>
              <a:gd name="G14" fmla="sin 13500 -5540036"/>
              <a:gd name="G15" fmla="+- G11 10800 0"/>
              <a:gd name="G16" fmla="+- G12 10800 0"/>
              <a:gd name="G17" fmla="+- G13 10800 0"/>
              <a:gd name="G18" fmla="+- G14 10800 0"/>
              <a:gd name="G19" fmla="*/ 7474 1 2"/>
              <a:gd name="G20" fmla="+- G19 5400 0"/>
              <a:gd name="G21" fmla="cos G20 -5540036"/>
              <a:gd name="G22" fmla="sin G20 -5540036"/>
              <a:gd name="G23" fmla="+- G21 10800 0"/>
              <a:gd name="G24" fmla="+- G12 G23 G22"/>
              <a:gd name="G25" fmla="+- G22 G23 G11"/>
              <a:gd name="G26" fmla="cos 10800 -5540036"/>
              <a:gd name="G27" fmla="sin 10800 -5540036"/>
              <a:gd name="G28" fmla="cos 7474 -5540036"/>
              <a:gd name="G29" fmla="sin 7474 -55400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595038"/>
              <a:gd name="G36" fmla="sin G34 1595038"/>
              <a:gd name="G37" fmla="+/ 1595038 -55400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474 G39"/>
              <a:gd name="G43" fmla="sin 74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56 w 21600"/>
              <a:gd name="T5" fmla="*/ 16215 h 21600"/>
              <a:gd name="T6" fmla="*/ 19124 w 21600"/>
              <a:gd name="T7" fmla="*/ 14565 h 21600"/>
              <a:gd name="T8" fmla="*/ 4333 w 21600"/>
              <a:gd name="T9" fmla="*/ 14548 h 21600"/>
              <a:gd name="T10" fmla="*/ 12085 w 21600"/>
              <a:gd name="T11" fmla="*/ -2639 h 21600"/>
              <a:gd name="T12" fmla="*/ 16013 w 21600"/>
              <a:gd name="T13" fmla="*/ 2120 h 21600"/>
              <a:gd name="T14" fmla="*/ 11254 w 21600"/>
              <a:gd name="T15" fmla="*/ 604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11" y="3359"/>
                </a:moveTo>
                <a:cubicBezTo>
                  <a:pt x="11275" y="3337"/>
                  <a:pt x="11037" y="3326"/>
                  <a:pt x="10800" y="3326"/>
                </a:cubicBezTo>
                <a:cubicBezTo>
                  <a:pt x="6672" y="3326"/>
                  <a:pt x="3326" y="6672"/>
                  <a:pt x="3326" y="10800"/>
                </a:cubicBezTo>
                <a:cubicBezTo>
                  <a:pt x="3326" y="14927"/>
                  <a:pt x="6672" y="18274"/>
                  <a:pt x="10800" y="18274"/>
                </a:cubicBezTo>
                <a:cubicBezTo>
                  <a:pt x="13735" y="18274"/>
                  <a:pt x="16399" y="16555"/>
                  <a:pt x="17609" y="13880"/>
                </a:cubicBezTo>
                <a:lnTo>
                  <a:pt x="20640" y="15250"/>
                </a:lnTo>
                <a:cubicBezTo>
                  <a:pt x="18891" y="19116"/>
                  <a:pt x="150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143" y="-1"/>
                  <a:pt x="11486" y="16"/>
                  <a:pt x="11828" y="49"/>
                </a:cubicBezTo>
                <a:lnTo>
                  <a:pt x="12085" y="-2639"/>
                </a:lnTo>
                <a:lnTo>
                  <a:pt x="16013" y="2120"/>
                </a:lnTo>
                <a:lnTo>
                  <a:pt x="11254" y="6047"/>
                </a:lnTo>
                <a:lnTo>
                  <a:pt x="11511" y="3359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Bottom">
              <a:rot lat="194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3557" name="Picture 6" descr="232">
            <a:extLst>
              <a:ext uri="{FF2B5EF4-FFF2-40B4-BE49-F238E27FC236}">
                <a16:creationId xmlns:a16="http://schemas.microsoft.com/office/drawing/2014/main" id="{9D51A9CA-4823-47F2-A8C6-A0C2E20C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65638"/>
            <a:ext cx="1295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133">
            <a:extLst>
              <a:ext uri="{FF2B5EF4-FFF2-40B4-BE49-F238E27FC236}">
                <a16:creationId xmlns:a16="http://schemas.microsoft.com/office/drawing/2014/main" id="{B8DB4CB2-CD81-4E53-9970-D4A65E6D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22638"/>
            <a:ext cx="1138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8">
            <a:extLst>
              <a:ext uri="{FF2B5EF4-FFF2-40B4-BE49-F238E27FC236}">
                <a16:creationId xmlns:a16="http://schemas.microsoft.com/office/drawing/2014/main" id="{47390B53-087F-4529-8660-78C8F7DD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722438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3560" name="Rectangle 9">
            <a:extLst>
              <a:ext uri="{FF2B5EF4-FFF2-40B4-BE49-F238E27FC236}">
                <a16:creationId xmlns:a16="http://schemas.microsoft.com/office/drawing/2014/main" id="{0D36F786-C164-4F14-8AB7-D081EB41D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32038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01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3561" name="Rectangle 10">
            <a:extLst>
              <a:ext uri="{FF2B5EF4-FFF2-40B4-BE49-F238E27FC236}">
                <a16:creationId xmlns:a16="http://schemas.microsoft.com/office/drawing/2014/main" id="{F623D23D-6751-4C4C-967C-50BB517A5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218238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01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3562" name="Rectangle 11">
            <a:extLst>
              <a:ext uri="{FF2B5EF4-FFF2-40B4-BE49-F238E27FC236}">
                <a16:creationId xmlns:a16="http://schemas.microsoft.com/office/drawing/2014/main" id="{71A77524-7017-4D9B-AD71-A91B280BE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570413"/>
            <a:ext cx="1482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01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</a:t>
            </a:r>
          </a:p>
          <a:p>
            <a:pPr eaLnBrk="1" hangingPunct="1"/>
            <a:r>
              <a:rPr lang="en-US" altLang="zh-CN" sz="1600">
                <a:solidFill>
                  <a:srgbClr val="01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 contents</a:t>
            </a:r>
          </a:p>
        </p:txBody>
      </p:sp>
      <p:cxnSp>
        <p:nvCxnSpPr>
          <p:cNvPr id="23563" name="AutoShape 12">
            <a:extLst>
              <a:ext uri="{FF2B5EF4-FFF2-40B4-BE49-F238E27FC236}">
                <a16:creationId xmlns:a16="http://schemas.microsoft.com/office/drawing/2014/main" id="{BCE1F57D-C9FE-4C4C-B5C1-A098457A1CD7}"/>
              </a:ext>
            </a:extLst>
          </p:cNvPr>
          <p:cNvCxnSpPr>
            <a:cxnSpLocks noChangeShapeType="1"/>
            <a:stCxn id="23560" idx="2"/>
          </p:cNvCxnSpPr>
          <p:nvPr/>
        </p:nvCxnSpPr>
        <p:spPr bwMode="auto">
          <a:xfrm rot="16200000" flipH="1">
            <a:off x="1025525" y="3243263"/>
            <a:ext cx="1301750" cy="152400"/>
          </a:xfrm>
          <a:prstGeom prst="bentConnector2">
            <a:avLst/>
          </a:prstGeom>
          <a:noFill/>
          <a:ln w="9525">
            <a:solidFill>
              <a:srgbClr val="01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AutoShape 13">
            <a:extLst>
              <a:ext uri="{FF2B5EF4-FFF2-40B4-BE49-F238E27FC236}">
                <a16:creationId xmlns:a16="http://schemas.microsoft.com/office/drawing/2014/main" id="{0945A1AE-F148-43DD-8BF0-DDF5B64D48EF}"/>
              </a:ext>
            </a:extLst>
          </p:cNvPr>
          <p:cNvCxnSpPr>
            <a:cxnSpLocks noChangeShapeType="1"/>
            <a:endCxn id="23559" idx="2"/>
          </p:cNvCxnSpPr>
          <p:nvPr/>
        </p:nvCxnSpPr>
        <p:spPr bwMode="auto">
          <a:xfrm rot="-5400000">
            <a:off x="4941094" y="1788319"/>
            <a:ext cx="198437" cy="739775"/>
          </a:xfrm>
          <a:prstGeom prst="bentConnector3">
            <a:avLst>
              <a:gd name="adj1" fmla="val 50398"/>
            </a:avLst>
          </a:prstGeom>
          <a:noFill/>
          <a:ln w="9525">
            <a:solidFill>
              <a:srgbClr val="01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AutoShape 14">
            <a:extLst>
              <a:ext uri="{FF2B5EF4-FFF2-40B4-BE49-F238E27FC236}">
                <a16:creationId xmlns:a16="http://schemas.microsoft.com/office/drawing/2014/main" id="{8858D069-44C4-4485-B937-E4840A27575E}"/>
              </a:ext>
            </a:extLst>
          </p:cNvPr>
          <p:cNvCxnSpPr>
            <a:cxnSpLocks noChangeShapeType="1"/>
            <a:stCxn id="23562" idx="1"/>
          </p:cNvCxnSpPr>
          <p:nvPr/>
        </p:nvCxnSpPr>
        <p:spPr bwMode="auto">
          <a:xfrm rot="10800000">
            <a:off x="6743700" y="4694238"/>
            <a:ext cx="723900" cy="1666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1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5">
            <a:extLst>
              <a:ext uri="{FF2B5EF4-FFF2-40B4-BE49-F238E27FC236}">
                <a16:creationId xmlns:a16="http://schemas.microsoft.com/office/drawing/2014/main" id="{92D17495-BF2F-4F6C-B2B0-E654F815B26C}"/>
              </a:ext>
            </a:extLst>
          </p:cNvPr>
          <p:cNvCxnSpPr>
            <a:cxnSpLocks noChangeShapeType="1"/>
            <a:stCxn id="23561" idx="0"/>
          </p:cNvCxnSpPr>
          <p:nvPr/>
        </p:nvCxnSpPr>
        <p:spPr bwMode="auto">
          <a:xfrm rot="-5400000">
            <a:off x="3467100" y="5418138"/>
            <a:ext cx="533400" cy="1066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1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567" name="Group 17">
            <a:extLst>
              <a:ext uri="{FF2B5EF4-FFF2-40B4-BE49-F238E27FC236}">
                <a16:creationId xmlns:a16="http://schemas.microsoft.com/office/drawing/2014/main" id="{DD08F7D2-D5E5-41DE-A468-8F1B69FA1CE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55838"/>
            <a:ext cx="1295400" cy="1195387"/>
            <a:chOff x="482" y="1851"/>
            <a:chExt cx="860" cy="796"/>
          </a:xfrm>
        </p:grpSpPr>
        <p:sp>
          <p:nvSpPr>
            <p:cNvPr id="23569" name="Freeform 18">
              <a:extLst>
                <a:ext uri="{FF2B5EF4-FFF2-40B4-BE49-F238E27FC236}">
                  <a16:creationId xmlns:a16="http://schemas.microsoft.com/office/drawing/2014/main" id="{3C1683B8-322B-4B06-96CF-FBD459FC0A9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Freeform 19">
              <a:extLst>
                <a:ext uri="{FF2B5EF4-FFF2-40B4-BE49-F238E27FC236}">
                  <a16:creationId xmlns:a16="http://schemas.microsoft.com/office/drawing/2014/main" id="{E8944236-ABB7-46B7-9DF2-49D96A74BCDC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Freeform 20">
              <a:extLst>
                <a:ext uri="{FF2B5EF4-FFF2-40B4-BE49-F238E27FC236}">
                  <a16:creationId xmlns:a16="http://schemas.microsoft.com/office/drawing/2014/main" id="{228EE42D-4A9D-4948-9BB5-A44A4B58AD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Freeform 21">
              <a:extLst>
                <a:ext uri="{FF2B5EF4-FFF2-40B4-BE49-F238E27FC236}">
                  <a16:creationId xmlns:a16="http://schemas.microsoft.com/office/drawing/2014/main" id="{0D6B242C-9F20-4169-B1D0-76536E6CA22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3573" name="Freeform 22">
              <a:extLst>
                <a:ext uri="{FF2B5EF4-FFF2-40B4-BE49-F238E27FC236}">
                  <a16:creationId xmlns:a16="http://schemas.microsoft.com/office/drawing/2014/main" id="{99D02397-5C84-42B5-9A9F-7E762956071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3574" name="Freeform 23">
              <a:extLst>
                <a:ext uri="{FF2B5EF4-FFF2-40B4-BE49-F238E27FC236}">
                  <a16:creationId xmlns:a16="http://schemas.microsoft.com/office/drawing/2014/main" id="{C1DA41A4-7DE0-445D-AED7-E90605F8E9E2}"/>
                </a:ext>
              </a:extLst>
            </p:cNvPr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pic>
        <p:nvPicPr>
          <p:cNvPr id="23568" name="Picture 24" descr="059">
            <a:extLst>
              <a:ext uri="{FF2B5EF4-FFF2-40B4-BE49-F238E27FC236}">
                <a16:creationId xmlns:a16="http://schemas.microsoft.com/office/drawing/2014/main" id="{BB476D25-6CE6-4144-B7C8-AB0F06EF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72025"/>
            <a:ext cx="14255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5">
            <a:extLst>
              <a:ext uri="{FF2B5EF4-FFF2-40B4-BE49-F238E27FC236}">
                <a16:creationId xmlns:a16="http://schemas.microsoft.com/office/drawing/2014/main" id="{CFDC7074-9644-4F76-AA64-D135FE6416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71725" y="2622550"/>
            <a:ext cx="1960563" cy="946150"/>
          </a:xfrm>
          <a:prstGeom prst="line">
            <a:avLst/>
          </a:prstGeom>
          <a:noFill/>
          <a:ln w="28575" cap="rnd">
            <a:solidFill>
              <a:srgbClr val="080808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F995477-61C1-4C84-A258-C98C139E2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A2209CAD-F9C3-4F00-9293-1B0E79C424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4025" y="2757488"/>
            <a:ext cx="1554163" cy="811212"/>
          </a:xfrm>
          <a:prstGeom prst="line">
            <a:avLst/>
          </a:prstGeom>
          <a:noFill/>
          <a:ln w="28575" cap="rnd">
            <a:solidFill>
              <a:srgbClr val="080808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7F14ADC2-E30A-42B5-9742-4E83B462D6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2813" y="3500438"/>
            <a:ext cx="879475" cy="1622425"/>
          </a:xfrm>
          <a:prstGeom prst="line">
            <a:avLst/>
          </a:prstGeom>
          <a:noFill/>
          <a:ln w="28575" cap="rnd">
            <a:solidFill>
              <a:srgbClr val="080808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82" name="Group 6">
            <a:extLst>
              <a:ext uri="{FF2B5EF4-FFF2-40B4-BE49-F238E27FC236}">
                <a16:creationId xmlns:a16="http://schemas.microsoft.com/office/drawing/2014/main" id="{88335786-9B65-4310-AF46-C586DE1F022E}"/>
              </a:ext>
            </a:extLst>
          </p:cNvPr>
          <p:cNvGrpSpPr>
            <a:grpSpLocks/>
          </p:cNvGrpSpPr>
          <p:nvPr/>
        </p:nvGrpSpPr>
        <p:grpSpPr bwMode="auto">
          <a:xfrm>
            <a:off x="1627188" y="1811338"/>
            <a:ext cx="1487487" cy="1487487"/>
            <a:chOff x="160" y="1841"/>
            <a:chExt cx="1044" cy="1028"/>
          </a:xfrm>
        </p:grpSpPr>
        <p:sp>
          <p:nvSpPr>
            <p:cNvPr id="25607" name="Oval 7">
              <a:extLst>
                <a:ext uri="{FF2B5EF4-FFF2-40B4-BE49-F238E27FC236}">
                  <a16:creationId xmlns:a16="http://schemas.microsoft.com/office/drawing/2014/main" id="{5C2ACCC8-317F-4426-BA17-E4FFA03CED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0" y="1841"/>
              <a:ext cx="1044" cy="102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shade val="66275"/>
                    <a:invGamma/>
                    <a:alpha val="89999"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24600" name="Picture 8" descr="Picture2">
              <a:extLst>
                <a:ext uri="{FF2B5EF4-FFF2-40B4-BE49-F238E27FC236}">
                  <a16:creationId xmlns:a16="http://schemas.microsoft.com/office/drawing/2014/main" id="{350905D6-8FC0-45A0-8284-5C262701D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4" y="1852"/>
              <a:ext cx="83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3" name="Group 9">
            <a:extLst>
              <a:ext uri="{FF2B5EF4-FFF2-40B4-BE49-F238E27FC236}">
                <a16:creationId xmlns:a16="http://schemas.microsoft.com/office/drawing/2014/main" id="{4D5FF3AC-636F-49D6-B694-B11AF03EDE58}"/>
              </a:ext>
            </a:extLst>
          </p:cNvPr>
          <p:cNvGrpSpPr>
            <a:grpSpLocks/>
          </p:cNvGrpSpPr>
          <p:nvPr/>
        </p:nvGrpSpPr>
        <p:grpSpPr bwMode="auto">
          <a:xfrm>
            <a:off x="3994150" y="3162300"/>
            <a:ext cx="708025" cy="676275"/>
            <a:chOff x="638" y="1555"/>
            <a:chExt cx="569" cy="562"/>
          </a:xfrm>
        </p:grpSpPr>
        <p:sp>
          <p:nvSpPr>
            <p:cNvPr id="24597" name="Oval 10">
              <a:extLst>
                <a:ext uri="{FF2B5EF4-FFF2-40B4-BE49-F238E27FC236}">
                  <a16:creationId xmlns:a16="http://schemas.microsoft.com/office/drawing/2014/main" id="{55A71F74-9416-4EB2-818B-1AC128CFAF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8" y="1555"/>
              <a:ext cx="569" cy="5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50000">
                  <a:srgbClr val="E26D6D"/>
                </a:gs>
                <a:gs pos="100000">
                  <a:srgbClr val="CC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24598" name="Picture 11" descr="Picture2">
              <a:extLst>
                <a:ext uri="{FF2B5EF4-FFF2-40B4-BE49-F238E27FC236}">
                  <a16:creationId xmlns:a16="http://schemas.microsoft.com/office/drawing/2014/main" id="{6D575953-3C72-4AFC-A04A-E078DA3E0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5" y="1560"/>
              <a:ext cx="45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4" name="Group 12">
            <a:extLst>
              <a:ext uri="{FF2B5EF4-FFF2-40B4-BE49-F238E27FC236}">
                <a16:creationId xmlns:a16="http://schemas.microsoft.com/office/drawing/2014/main" id="{C932F705-9AE4-44D5-A11D-22780546A606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1905000"/>
            <a:ext cx="1131888" cy="1114425"/>
            <a:chOff x="638" y="1555"/>
            <a:chExt cx="569" cy="562"/>
          </a:xfrm>
        </p:grpSpPr>
        <p:sp>
          <p:nvSpPr>
            <p:cNvPr id="25613" name="Oval 13">
              <a:extLst>
                <a:ext uri="{FF2B5EF4-FFF2-40B4-BE49-F238E27FC236}">
                  <a16:creationId xmlns:a16="http://schemas.microsoft.com/office/drawing/2014/main" id="{3AC9C1DD-B157-45E6-AF0B-6F83EF5410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8" y="1555"/>
              <a:ext cx="569" cy="56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9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89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24596" name="Picture 14" descr="Picture2">
              <a:extLst>
                <a:ext uri="{FF2B5EF4-FFF2-40B4-BE49-F238E27FC236}">
                  <a16:creationId xmlns:a16="http://schemas.microsoft.com/office/drawing/2014/main" id="{3AEDE24E-64FD-4131-B81E-79DB8CDCD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5" y="1560"/>
              <a:ext cx="45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5" name="Group 15">
            <a:extLst>
              <a:ext uri="{FF2B5EF4-FFF2-40B4-BE49-F238E27FC236}">
                <a16:creationId xmlns:a16="http://schemas.microsoft.com/office/drawing/2014/main" id="{20C1C78E-5225-4D06-B647-DBA6958BA32C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4379913"/>
            <a:ext cx="1992313" cy="1920875"/>
            <a:chOff x="638" y="1555"/>
            <a:chExt cx="569" cy="562"/>
          </a:xfrm>
        </p:grpSpPr>
        <p:sp>
          <p:nvSpPr>
            <p:cNvPr id="25616" name="Oval 16">
              <a:extLst>
                <a:ext uri="{FF2B5EF4-FFF2-40B4-BE49-F238E27FC236}">
                  <a16:creationId xmlns:a16="http://schemas.microsoft.com/office/drawing/2014/main" id="{5B72F7D7-C33D-4CB4-B82C-3D1B74552C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8" y="1555"/>
              <a:ext cx="569" cy="5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24594" name="Picture 17" descr="Picture2">
              <a:extLst>
                <a:ext uri="{FF2B5EF4-FFF2-40B4-BE49-F238E27FC236}">
                  <a16:creationId xmlns:a16="http://schemas.microsoft.com/office/drawing/2014/main" id="{AFB31321-2298-4C79-95C2-F602D5713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5" y="1560"/>
              <a:ext cx="45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6" name="Picture 20" descr="095">
            <a:extLst>
              <a:ext uri="{FF2B5EF4-FFF2-40B4-BE49-F238E27FC236}">
                <a16:creationId xmlns:a16="http://schemas.microsoft.com/office/drawing/2014/main" id="{B56593F2-7071-40F8-8227-5CFCFF9C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49475"/>
            <a:ext cx="8001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21">
            <a:extLst>
              <a:ext uri="{FF2B5EF4-FFF2-40B4-BE49-F238E27FC236}">
                <a16:creationId xmlns:a16="http://schemas.microsoft.com/office/drawing/2014/main" id="{C1C22998-0C8D-4022-A7B8-40DC23122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298825"/>
            <a:ext cx="1825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4588" name="Text Box 22">
            <a:extLst>
              <a:ext uri="{FF2B5EF4-FFF2-40B4-BE49-F238E27FC236}">
                <a16:creationId xmlns:a16="http://schemas.microsoft.com/office/drawing/2014/main" id="{C14D9966-AEA4-4D9B-B08B-587F12F1C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81200"/>
            <a:ext cx="1825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2400" b="1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4589" name="Text Box 23">
            <a:extLst>
              <a:ext uri="{FF2B5EF4-FFF2-40B4-BE49-F238E27FC236}">
                <a16:creationId xmlns:a16="http://schemas.microsoft.com/office/drawing/2014/main" id="{6B47A8F3-6E7D-470B-9284-EC860FDCB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5730875"/>
            <a:ext cx="1824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4590" name="Rectangle 24">
            <a:extLst>
              <a:ext uri="{FF2B5EF4-FFF2-40B4-BE49-F238E27FC236}">
                <a16:creationId xmlns:a16="http://schemas.microsoft.com/office/drawing/2014/main" id="{DCD226EC-3E16-473D-AB02-BDAFBBD5F9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40300" y="3297238"/>
            <a:ext cx="3670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CC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title in here</a:t>
            </a:r>
          </a:p>
          <a:p>
            <a:pPr eaLnBrk="1" hangingPunct="1"/>
            <a:endParaRPr lang="en-US" altLang="zh-CN" sz="900" b="1">
              <a:solidFill>
                <a:srgbClr val="CC0000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  <a:p>
            <a:pPr eaLnBrk="1" hangingPunct="1">
              <a:buFontTx/>
              <a:buChar char="•"/>
            </a:pPr>
            <a:r>
              <a:rPr lang="en-US" altLang="zh-CN" b="1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buFontTx/>
              <a:buChar char="•"/>
            </a:pPr>
            <a:r>
              <a:rPr lang="en-US" altLang="zh-CN" b="1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buFontTx/>
              <a:buChar char="•"/>
            </a:pPr>
            <a:r>
              <a:rPr lang="en-US" altLang="zh-CN" b="1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  <a:endParaRPr lang="en-US" altLang="zh-CN" sz="2800" b="1">
              <a:solidFill>
                <a:srgbClr val="CC0000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591" name="Picture 25" descr="059">
            <a:extLst>
              <a:ext uri="{FF2B5EF4-FFF2-40B4-BE49-F238E27FC236}">
                <a16:creationId xmlns:a16="http://schemas.microsoft.com/office/drawing/2014/main" id="{41240E34-34E0-4DDA-B2F6-14009BE6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922838"/>
            <a:ext cx="14255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6" descr="166">
            <a:extLst>
              <a:ext uri="{FF2B5EF4-FFF2-40B4-BE49-F238E27FC236}">
                <a16:creationId xmlns:a16="http://schemas.microsoft.com/office/drawing/2014/main" id="{0E410E14-27EE-44F9-84C9-377A32E9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111375"/>
            <a:ext cx="7270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D9029C3-E677-436E-B4E4-65515DD98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25603" name="Oval 3">
            <a:extLst>
              <a:ext uri="{FF2B5EF4-FFF2-40B4-BE49-F238E27FC236}">
                <a16:creationId xmlns:a16="http://schemas.microsoft.com/office/drawing/2014/main" id="{077241CF-CB3B-4591-8B76-558FCA2417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60663" y="23526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5604" name="Oval 4">
            <a:extLst>
              <a:ext uri="{FF2B5EF4-FFF2-40B4-BE49-F238E27FC236}">
                <a16:creationId xmlns:a16="http://schemas.microsoft.com/office/drawing/2014/main" id="{3DA05FDE-AB5D-4F82-A65C-625ED47D09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54375" y="28321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F1ADFAFE-9C96-469E-9561-2F508BD4AA6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30625" y="3857625"/>
            <a:ext cx="1854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Description of the contents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2780985D-4352-42D1-8E54-84FCFED6056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430338" y="2051050"/>
            <a:ext cx="2633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  <a:endParaRPr lang="en-US" altLang="zh-CN" sz="14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8B76F171-8F28-4166-AEE3-01282F2FF9E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33350" y="4659313"/>
            <a:ext cx="23288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  <a:endParaRPr lang="en-US" altLang="zh-CN" sz="14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61FBFDC5-7521-44C1-A6FD-A852D21795B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689725" y="4579938"/>
            <a:ext cx="2363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  <a:endParaRPr lang="en-US" altLang="zh-CN" sz="14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5609" name="Group 9">
            <a:extLst>
              <a:ext uri="{FF2B5EF4-FFF2-40B4-BE49-F238E27FC236}">
                <a16:creationId xmlns:a16="http://schemas.microsoft.com/office/drawing/2014/main" id="{ABFB6646-CD2F-4463-B97F-093011A61C54}"/>
              </a:ext>
            </a:extLst>
          </p:cNvPr>
          <p:cNvGrpSpPr>
            <a:grpSpLocks/>
          </p:cNvGrpSpPr>
          <p:nvPr/>
        </p:nvGrpSpPr>
        <p:grpSpPr bwMode="auto">
          <a:xfrm>
            <a:off x="3797300" y="1827213"/>
            <a:ext cx="1631950" cy="1612900"/>
            <a:chOff x="437" y="1700"/>
            <a:chExt cx="1110" cy="1096"/>
          </a:xfrm>
        </p:grpSpPr>
        <p:grpSp>
          <p:nvGrpSpPr>
            <p:cNvPr id="25639" name="Group 10">
              <a:extLst>
                <a:ext uri="{FF2B5EF4-FFF2-40B4-BE49-F238E27FC236}">
                  <a16:creationId xmlns:a16="http://schemas.microsoft.com/office/drawing/2014/main" id="{484561BB-2469-4868-92DA-F9D644D90D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5643" name="Oval 11">
                <a:extLst>
                  <a:ext uri="{FF2B5EF4-FFF2-40B4-BE49-F238E27FC236}">
                    <a16:creationId xmlns:a16="http://schemas.microsoft.com/office/drawing/2014/main" id="{15365113-7417-465D-9836-3025026143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5644" name="Oval 12">
                <a:extLst>
                  <a:ext uri="{FF2B5EF4-FFF2-40B4-BE49-F238E27FC236}">
                    <a16:creationId xmlns:a16="http://schemas.microsoft.com/office/drawing/2014/main" id="{CC3D704B-EC1F-4C6B-9737-D088126487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640" name="Group 13">
              <a:extLst>
                <a:ext uri="{FF2B5EF4-FFF2-40B4-BE49-F238E27FC236}">
                  <a16:creationId xmlns:a16="http://schemas.microsoft.com/office/drawing/2014/main" id="{3364D816-A04C-4790-B584-93081CA20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5641" name="Oval 14">
                <a:extLst>
                  <a:ext uri="{FF2B5EF4-FFF2-40B4-BE49-F238E27FC236}">
                    <a16:creationId xmlns:a16="http://schemas.microsoft.com/office/drawing/2014/main" id="{7EFB391B-B1B1-4A3D-81E6-4071E2CE8E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5642" name="Oval 15">
                <a:extLst>
                  <a:ext uri="{FF2B5EF4-FFF2-40B4-BE49-F238E27FC236}">
                    <a16:creationId xmlns:a16="http://schemas.microsoft.com/office/drawing/2014/main" id="{0627F7D7-DA51-4C69-A1BB-E1A7DED11C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5610" name="Group 16">
            <a:extLst>
              <a:ext uri="{FF2B5EF4-FFF2-40B4-BE49-F238E27FC236}">
                <a16:creationId xmlns:a16="http://schemas.microsoft.com/office/drawing/2014/main" id="{3204F3DB-7918-473A-B850-F5FB1B3C906D}"/>
              </a:ext>
            </a:extLst>
          </p:cNvPr>
          <p:cNvGrpSpPr>
            <a:grpSpLocks/>
          </p:cNvGrpSpPr>
          <p:nvPr/>
        </p:nvGrpSpPr>
        <p:grpSpPr bwMode="auto">
          <a:xfrm>
            <a:off x="2387600" y="4230688"/>
            <a:ext cx="1631950" cy="1612900"/>
            <a:chOff x="437" y="1700"/>
            <a:chExt cx="1110" cy="1096"/>
          </a:xfrm>
        </p:grpSpPr>
        <p:grpSp>
          <p:nvGrpSpPr>
            <p:cNvPr id="25633" name="Group 17">
              <a:extLst>
                <a:ext uri="{FF2B5EF4-FFF2-40B4-BE49-F238E27FC236}">
                  <a16:creationId xmlns:a16="http://schemas.microsoft.com/office/drawing/2014/main" id="{8F57F863-FE15-4E1D-B3B9-BAAE2C5554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5637" name="Oval 18">
                <a:extLst>
                  <a:ext uri="{FF2B5EF4-FFF2-40B4-BE49-F238E27FC236}">
                    <a16:creationId xmlns:a16="http://schemas.microsoft.com/office/drawing/2014/main" id="{F5338B4C-32AD-4525-A5E2-05167C0B29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5638" name="Oval 19">
                <a:extLst>
                  <a:ext uri="{FF2B5EF4-FFF2-40B4-BE49-F238E27FC236}">
                    <a16:creationId xmlns:a16="http://schemas.microsoft.com/office/drawing/2014/main" id="{970ED90A-B286-4936-AA31-0D34AFF5BF5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634" name="Group 20">
              <a:extLst>
                <a:ext uri="{FF2B5EF4-FFF2-40B4-BE49-F238E27FC236}">
                  <a16:creationId xmlns:a16="http://schemas.microsoft.com/office/drawing/2014/main" id="{1D4D0179-1584-4D1B-807C-FD207C95F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5635" name="Oval 21">
                <a:extLst>
                  <a:ext uri="{FF2B5EF4-FFF2-40B4-BE49-F238E27FC236}">
                    <a16:creationId xmlns:a16="http://schemas.microsoft.com/office/drawing/2014/main" id="{7347C42E-4901-4A10-BF51-6673C82507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5636" name="Oval 22">
                <a:extLst>
                  <a:ext uri="{FF2B5EF4-FFF2-40B4-BE49-F238E27FC236}">
                    <a16:creationId xmlns:a16="http://schemas.microsoft.com/office/drawing/2014/main" id="{0EDA4981-F1F0-4770-BF02-C32DCACDFB5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5611" name="Group 23">
            <a:extLst>
              <a:ext uri="{FF2B5EF4-FFF2-40B4-BE49-F238E27FC236}">
                <a16:creationId xmlns:a16="http://schemas.microsoft.com/office/drawing/2014/main" id="{CCBDC180-A725-4B79-BA99-B06770A17D6A}"/>
              </a:ext>
            </a:extLst>
          </p:cNvPr>
          <p:cNvGrpSpPr>
            <a:grpSpLocks/>
          </p:cNvGrpSpPr>
          <p:nvPr/>
        </p:nvGrpSpPr>
        <p:grpSpPr bwMode="auto">
          <a:xfrm>
            <a:off x="5118100" y="4230688"/>
            <a:ext cx="1631950" cy="1612900"/>
            <a:chOff x="437" y="1700"/>
            <a:chExt cx="1110" cy="1096"/>
          </a:xfrm>
        </p:grpSpPr>
        <p:grpSp>
          <p:nvGrpSpPr>
            <p:cNvPr id="25627" name="Group 24">
              <a:extLst>
                <a:ext uri="{FF2B5EF4-FFF2-40B4-BE49-F238E27FC236}">
                  <a16:creationId xmlns:a16="http://schemas.microsoft.com/office/drawing/2014/main" id="{A7323964-699C-4B0A-9036-85383BE4C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5631" name="Oval 25">
                <a:extLst>
                  <a:ext uri="{FF2B5EF4-FFF2-40B4-BE49-F238E27FC236}">
                    <a16:creationId xmlns:a16="http://schemas.microsoft.com/office/drawing/2014/main" id="{FF78F902-1798-4100-8003-7D11B0183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hlink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5632" name="Oval 26">
                <a:extLst>
                  <a:ext uri="{FF2B5EF4-FFF2-40B4-BE49-F238E27FC236}">
                    <a16:creationId xmlns:a16="http://schemas.microsoft.com/office/drawing/2014/main" id="{7670446D-DB1E-446F-8A38-653059E6E29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628" name="Group 27">
              <a:extLst>
                <a:ext uri="{FF2B5EF4-FFF2-40B4-BE49-F238E27FC236}">
                  <a16:creationId xmlns:a16="http://schemas.microsoft.com/office/drawing/2014/main" id="{E42314FA-7F42-471F-A0C9-9B9B1988D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5629" name="Oval 28">
                <a:extLst>
                  <a:ext uri="{FF2B5EF4-FFF2-40B4-BE49-F238E27FC236}">
                    <a16:creationId xmlns:a16="http://schemas.microsoft.com/office/drawing/2014/main" id="{3867007C-BD9A-4704-9E08-BB6584FC31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5630" name="Oval 29">
                <a:extLst>
                  <a:ext uri="{FF2B5EF4-FFF2-40B4-BE49-F238E27FC236}">
                    <a16:creationId xmlns:a16="http://schemas.microsoft.com/office/drawing/2014/main" id="{4CA68795-95A4-4F50-8AAB-C728F697C9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5612" name="Group 30">
            <a:extLst>
              <a:ext uri="{FF2B5EF4-FFF2-40B4-BE49-F238E27FC236}">
                <a16:creationId xmlns:a16="http://schemas.microsoft.com/office/drawing/2014/main" id="{652646BC-D9C5-44AD-B28D-F85F0A874635}"/>
              </a:ext>
            </a:extLst>
          </p:cNvPr>
          <p:cNvGrpSpPr>
            <a:grpSpLocks/>
          </p:cNvGrpSpPr>
          <p:nvPr/>
        </p:nvGrpSpPr>
        <p:grpSpPr bwMode="auto">
          <a:xfrm>
            <a:off x="3871913" y="1878013"/>
            <a:ext cx="1466850" cy="1447800"/>
            <a:chOff x="708" y="2203"/>
            <a:chExt cx="751" cy="741"/>
          </a:xfrm>
        </p:grpSpPr>
        <p:sp>
          <p:nvSpPr>
            <p:cNvPr id="26655" name="Oval 31">
              <a:extLst>
                <a:ext uri="{FF2B5EF4-FFF2-40B4-BE49-F238E27FC236}">
                  <a16:creationId xmlns:a16="http://schemas.microsoft.com/office/drawing/2014/main" id="{551D716A-DC51-48FD-B46C-FF306B3270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25626" name="Picture 32" descr="cir_lighteffect0">
              <a:extLst>
                <a:ext uri="{FF2B5EF4-FFF2-40B4-BE49-F238E27FC236}">
                  <a16:creationId xmlns:a16="http://schemas.microsoft.com/office/drawing/2014/main" id="{BEDD1BE5-2E18-4FB4-A823-F2C57D585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3" name="Rectangle 33">
            <a:extLst>
              <a:ext uri="{FF2B5EF4-FFF2-40B4-BE49-F238E27FC236}">
                <a16:creationId xmlns:a16="http://schemas.microsoft.com/office/drawing/2014/main" id="{0921684C-6271-415F-BF2E-8A3CAE6D95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0488" y="2311400"/>
            <a:ext cx="145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Title in here</a:t>
            </a:r>
          </a:p>
        </p:txBody>
      </p:sp>
      <p:grpSp>
        <p:nvGrpSpPr>
          <p:cNvPr id="25614" name="Group 34">
            <a:extLst>
              <a:ext uri="{FF2B5EF4-FFF2-40B4-BE49-F238E27FC236}">
                <a16:creationId xmlns:a16="http://schemas.microsoft.com/office/drawing/2014/main" id="{3B7A98C1-3587-4326-9561-96E440E3B675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4292600"/>
            <a:ext cx="1466850" cy="1447800"/>
            <a:chOff x="708" y="2203"/>
            <a:chExt cx="751" cy="741"/>
          </a:xfrm>
        </p:grpSpPr>
        <p:sp>
          <p:nvSpPr>
            <p:cNvPr id="26659" name="Oval 35">
              <a:extLst>
                <a:ext uri="{FF2B5EF4-FFF2-40B4-BE49-F238E27FC236}">
                  <a16:creationId xmlns:a16="http://schemas.microsoft.com/office/drawing/2014/main" id="{7AFD07D1-0713-4F84-ADA5-9625436B18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25624" name="Picture 36" descr="cir_lighteffect0">
              <a:extLst>
                <a:ext uri="{FF2B5EF4-FFF2-40B4-BE49-F238E27FC236}">
                  <a16:creationId xmlns:a16="http://schemas.microsoft.com/office/drawing/2014/main" id="{A66E9951-BB07-4B4B-84EF-B2B96FAD9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5" name="Rectangle 37">
            <a:extLst>
              <a:ext uri="{FF2B5EF4-FFF2-40B4-BE49-F238E27FC236}">
                <a16:creationId xmlns:a16="http://schemas.microsoft.com/office/drawing/2014/main" id="{BD0A5F26-4D8B-4C96-AB34-55687C858C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4913" y="4710113"/>
            <a:ext cx="145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Title in here</a:t>
            </a:r>
          </a:p>
        </p:txBody>
      </p:sp>
      <p:grpSp>
        <p:nvGrpSpPr>
          <p:cNvPr id="25616" name="Group 38">
            <a:extLst>
              <a:ext uri="{FF2B5EF4-FFF2-40B4-BE49-F238E27FC236}">
                <a16:creationId xmlns:a16="http://schemas.microsoft.com/office/drawing/2014/main" id="{7BFAB407-2AFA-4B05-B5D8-538928C8A303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292600"/>
            <a:ext cx="1466850" cy="1447800"/>
            <a:chOff x="708" y="2203"/>
            <a:chExt cx="751" cy="741"/>
          </a:xfrm>
        </p:grpSpPr>
        <p:sp>
          <p:nvSpPr>
            <p:cNvPr id="25621" name="Oval 39">
              <a:extLst>
                <a:ext uri="{FF2B5EF4-FFF2-40B4-BE49-F238E27FC236}">
                  <a16:creationId xmlns:a16="http://schemas.microsoft.com/office/drawing/2014/main" id="{8AF79E6D-733A-4CFA-96EA-BF20E76AC5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3141"/>
                </a:gs>
              </a:gsLst>
              <a:lin ang="5400000" scaled="1"/>
            </a:gradFill>
            <a:ln w="38100" algn="ctr">
              <a:solidFill>
                <a:srgbClr val="F8F8F8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25622" name="Picture 40" descr="cir_lighteffect0">
              <a:extLst>
                <a:ext uri="{FF2B5EF4-FFF2-40B4-BE49-F238E27FC236}">
                  <a16:creationId xmlns:a16="http://schemas.microsoft.com/office/drawing/2014/main" id="{E36B8093-C606-4F00-A4CA-01F51932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41">
            <a:extLst>
              <a:ext uri="{FF2B5EF4-FFF2-40B4-BE49-F238E27FC236}">
                <a16:creationId xmlns:a16="http://schemas.microsoft.com/office/drawing/2014/main" id="{DA6C0007-D280-41B3-8C7F-21DABED55918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4292600"/>
            <a:ext cx="1466850" cy="1447800"/>
            <a:chOff x="708" y="2203"/>
            <a:chExt cx="751" cy="741"/>
          </a:xfrm>
        </p:grpSpPr>
        <p:sp>
          <p:nvSpPr>
            <p:cNvPr id="26666" name="Oval 42">
              <a:extLst>
                <a:ext uri="{FF2B5EF4-FFF2-40B4-BE49-F238E27FC236}">
                  <a16:creationId xmlns:a16="http://schemas.microsoft.com/office/drawing/2014/main" id="{7DFA7635-8939-4344-84BA-2C128B83C0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25620" name="Picture 43" descr="cir_lighteffect0">
              <a:extLst>
                <a:ext uri="{FF2B5EF4-FFF2-40B4-BE49-F238E27FC236}">
                  <a16:creationId xmlns:a16="http://schemas.microsoft.com/office/drawing/2014/main" id="{73AA7A9F-C949-4842-8B9D-29FC0E65E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8" name="Rectangle 44">
            <a:extLst>
              <a:ext uri="{FF2B5EF4-FFF2-40B4-BE49-F238E27FC236}">
                <a16:creationId xmlns:a16="http://schemas.microsoft.com/office/drawing/2014/main" id="{25EBD3F0-C596-4005-9E3D-4E167ABB46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03825" y="4721225"/>
            <a:ext cx="145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Title in here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>
            <a:extLst>
              <a:ext uri="{FF2B5EF4-FFF2-40B4-BE49-F238E27FC236}">
                <a16:creationId xmlns:a16="http://schemas.microsoft.com/office/drawing/2014/main" id="{A7592E07-2F6F-4519-883C-BF45B4578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grpSp>
        <p:nvGrpSpPr>
          <p:cNvPr id="1030" name="Group 3">
            <a:extLst>
              <a:ext uri="{FF2B5EF4-FFF2-40B4-BE49-F238E27FC236}">
                <a16:creationId xmlns:a16="http://schemas.microsoft.com/office/drawing/2014/main" id="{6AD82533-9BF2-4CA8-B5E8-30DDE3F7B58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982788"/>
            <a:ext cx="6400800" cy="3362325"/>
            <a:chOff x="732" y="1680"/>
            <a:chExt cx="4161" cy="2106"/>
          </a:xfrm>
        </p:grpSpPr>
        <p:grpSp>
          <p:nvGrpSpPr>
            <p:cNvPr id="1043" name="Group 4">
              <a:extLst>
                <a:ext uri="{FF2B5EF4-FFF2-40B4-BE49-F238E27FC236}">
                  <a16:creationId xmlns:a16="http://schemas.microsoft.com/office/drawing/2014/main" id="{9007B5F8-ED83-442D-B391-F9D1E6898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</p:grpSpPr>
          <p:sp>
            <p:nvSpPr>
              <p:cNvPr id="1075" name="Freeform 5">
                <a:extLst>
                  <a:ext uri="{FF2B5EF4-FFF2-40B4-BE49-F238E27FC236}">
                    <a16:creationId xmlns:a16="http://schemas.microsoft.com/office/drawing/2014/main" id="{4C476D56-6C80-49B5-97E4-08651E4B08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24" y="1783"/>
                <a:ext cx="159" cy="63"/>
              </a:xfrm>
              <a:custGeom>
                <a:avLst/>
                <a:gdLst>
                  <a:gd name="T0" fmla="*/ 191 w 206"/>
                  <a:gd name="T1" fmla="*/ 7 h 85"/>
                  <a:gd name="T2" fmla="*/ 103 w 206"/>
                  <a:gd name="T3" fmla="*/ 9 h 85"/>
                  <a:gd name="T4" fmla="*/ 109 w 206"/>
                  <a:gd name="T5" fmla="*/ 25 h 85"/>
                  <a:gd name="T6" fmla="*/ 107 w 206"/>
                  <a:gd name="T7" fmla="*/ 33 h 85"/>
                  <a:gd name="T8" fmla="*/ 89 w 206"/>
                  <a:gd name="T9" fmla="*/ 27 h 85"/>
                  <a:gd name="T10" fmla="*/ 77 w 206"/>
                  <a:gd name="T11" fmla="*/ 19 h 85"/>
                  <a:gd name="T12" fmla="*/ 23 w 206"/>
                  <a:gd name="T13" fmla="*/ 27 h 85"/>
                  <a:gd name="T14" fmla="*/ 31 w 206"/>
                  <a:gd name="T15" fmla="*/ 49 h 85"/>
                  <a:gd name="T16" fmla="*/ 55 w 206"/>
                  <a:gd name="T17" fmla="*/ 53 h 85"/>
                  <a:gd name="T18" fmla="*/ 75 w 206"/>
                  <a:gd name="T19" fmla="*/ 73 h 85"/>
                  <a:gd name="T20" fmla="*/ 89 w 206"/>
                  <a:gd name="T21" fmla="*/ 85 h 85"/>
                  <a:gd name="T22" fmla="*/ 109 w 206"/>
                  <a:gd name="T23" fmla="*/ 67 h 85"/>
                  <a:gd name="T24" fmla="*/ 121 w 206"/>
                  <a:gd name="T25" fmla="*/ 59 h 85"/>
                  <a:gd name="T26" fmla="*/ 127 w 206"/>
                  <a:gd name="T27" fmla="*/ 47 h 85"/>
                  <a:gd name="T28" fmla="*/ 167 w 206"/>
                  <a:gd name="T29" fmla="*/ 35 h 85"/>
                  <a:gd name="T30" fmla="*/ 187 w 206"/>
                  <a:gd name="T31" fmla="*/ 31 h 85"/>
                  <a:gd name="T32" fmla="*/ 199 w 206"/>
                  <a:gd name="T33" fmla="*/ 27 h 85"/>
                  <a:gd name="T34" fmla="*/ 191 w 206"/>
                  <a:gd name="T35" fmla="*/ 7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6"/>
                  <a:gd name="T55" fmla="*/ 0 h 85"/>
                  <a:gd name="T56" fmla="*/ 206 w 206"/>
                  <a:gd name="T57" fmla="*/ 85 h 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6" name="Freeform 6">
                <a:extLst>
                  <a:ext uri="{FF2B5EF4-FFF2-40B4-BE49-F238E27FC236}">
                    <a16:creationId xmlns:a16="http://schemas.microsoft.com/office/drawing/2014/main" id="{02902330-C1EE-4CB3-89CE-6A816B6CDF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24" y="1816"/>
                <a:ext cx="49" cy="21"/>
              </a:xfrm>
              <a:custGeom>
                <a:avLst/>
                <a:gdLst>
                  <a:gd name="T0" fmla="*/ 36 w 64"/>
                  <a:gd name="T1" fmla="*/ 6 h 28"/>
                  <a:gd name="T2" fmla="*/ 8 w 64"/>
                  <a:gd name="T3" fmla="*/ 4 h 28"/>
                  <a:gd name="T4" fmla="*/ 24 w 64"/>
                  <a:gd name="T5" fmla="*/ 28 h 28"/>
                  <a:gd name="T6" fmla="*/ 54 w 64"/>
                  <a:gd name="T7" fmla="*/ 14 h 28"/>
                  <a:gd name="T8" fmla="*/ 36 w 64"/>
                  <a:gd name="T9" fmla="*/ 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8"/>
                  <a:gd name="T17" fmla="*/ 64 w 6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7" name="Freeform 7">
                <a:extLst>
                  <a:ext uri="{FF2B5EF4-FFF2-40B4-BE49-F238E27FC236}">
                    <a16:creationId xmlns:a16="http://schemas.microsoft.com/office/drawing/2014/main" id="{E6833CC5-245C-4F12-9AFD-AF615E447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24" y="2087"/>
                <a:ext cx="112" cy="131"/>
              </a:xfrm>
              <a:custGeom>
                <a:avLst/>
                <a:gdLst>
                  <a:gd name="T0" fmla="*/ 24 w 146"/>
                  <a:gd name="T1" fmla="*/ 19 h 176"/>
                  <a:gd name="T2" fmla="*/ 0 w 146"/>
                  <a:gd name="T3" fmla="*/ 25 h 176"/>
                  <a:gd name="T4" fmla="*/ 14 w 146"/>
                  <a:gd name="T5" fmla="*/ 43 h 176"/>
                  <a:gd name="T6" fmla="*/ 34 w 146"/>
                  <a:gd name="T7" fmla="*/ 87 h 176"/>
                  <a:gd name="T8" fmla="*/ 52 w 146"/>
                  <a:gd name="T9" fmla="*/ 91 h 176"/>
                  <a:gd name="T10" fmla="*/ 50 w 146"/>
                  <a:gd name="T11" fmla="*/ 107 h 176"/>
                  <a:gd name="T12" fmla="*/ 28 w 146"/>
                  <a:gd name="T13" fmla="*/ 113 h 176"/>
                  <a:gd name="T14" fmla="*/ 16 w 146"/>
                  <a:gd name="T15" fmla="*/ 131 h 176"/>
                  <a:gd name="T16" fmla="*/ 18 w 146"/>
                  <a:gd name="T17" fmla="*/ 137 h 176"/>
                  <a:gd name="T18" fmla="*/ 30 w 146"/>
                  <a:gd name="T19" fmla="*/ 141 h 176"/>
                  <a:gd name="T20" fmla="*/ 18 w 146"/>
                  <a:gd name="T21" fmla="*/ 169 h 176"/>
                  <a:gd name="T22" fmla="*/ 20 w 146"/>
                  <a:gd name="T23" fmla="*/ 175 h 176"/>
                  <a:gd name="T24" fmla="*/ 34 w 146"/>
                  <a:gd name="T25" fmla="*/ 171 h 176"/>
                  <a:gd name="T26" fmla="*/ 58 w 146"/>
                  <a:gd name="T27" fmla="*/ 169 h 176"/>
                  <a:gd name="T28" fmla="*/ 92 w 146"/>
                  <a:gd name="T29" fmla="*/ 171 h 176"/>
                  <a:gd name="T30" fmla="*/ 110 w 146"/>
                  <a:gd name="T31" fmla="*/ 169 h 176"/>
                  <a:gd name="T32" fmla="*/ 122 w 146"/>
                  <a:gd name="T33" fmla="*/ 165 h 176"/>
                  <a:gd name="T34" fmla="*/ 128 w 146"/>
                  <a:gd name="T35" fmla="*/ 141 h 176"/>
                  <a:gd name="T36" fmla="*/ 146 w 146"/>
                  <a:gd name="T37" fmla="*/ 133 h 176"/>
                  <a:gd name="T38" fmla="*/ 110 w 146"/>
                  <a:gd name="T39" fmla="*/ 109 h 176"/>
                  <a:gd name="T40" fmla="*/ 88 w 146"/>
                  <a:gd name="T41" fmla="*/ 83 h 176"/>
                  <a:gd name="T42" fmla="*/ 82 w 146"/>
                  <a:gd name="T43" fmla="*/ 69 h 176"/>
                  <a:gd name="T44" fmla="*/ 64 w 146"/>
                  <a:gd name="T45" fmla="*/ 61 h 176"/>
                  <a:gd name="T46" fmla="*/ 86 w 146"/>
                  <a:gd name="T47" fmla="*/ 45 h 176"/>
                  <a:gd name="T48" fmla="*/ 64 w 146"/>
                  <a:gd name="T49" fmla="*/ 31 h 176"/>
                  <a:gd name="T50" fmla="*/ 70 w 146"/>
                  <a:gd name="T51" fmla="*/ 13 h 176"/>
                  <a:gd name="T52" fmla="*/ 46 w 146"/>
                  <a:gd name="T53" fmla="*/ 1 h 176"/>
                  <a:gd name="T54" fmla="*/ 30 w 146"/>
                  <a:gd name="T55" fmla="*/ 9 h 176"/>
                  <a:gd name="T56" fmla="*/ 24 w 146"/>
                  <a:gd name="T57" fmla="*/ 19 h 1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176"/>
                  <a:gd name="T89" fmla="*/ 146 w 146"/>
                  <a:gd name="T90" fmla="*/ 176 h 1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8" name="Freeform 8">
                <a:extLst>
                  <a:ext uri="{FF2B5EF4-FFF2-40B4-BE49-F238E27FC236}">
                    <a16:creationId xmlns:a16="http://schemas.microsoft.com/office/drawing/2014/main" id="{45358EA1-46B0-492B-A4A2-621B2A6792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9" y="2134"/>
                <a:ext cx="71" cy="68"/>
              </a:xfrm>
              <a:custGeom>
                <a:avLst/>
                <a:gdLst>
                  <a:gd name="T0" fmla="*/ 58 w 92"/>
                  <a:gd name="T1" fmla="*/ 6 h 92"/>
                  <a:gd name="T2" fmla="*/ 82 w 92"/>
                  <a:gd name="T3" fmla="*/ 8 h 92"/>
                  <a:gd name="T4" fmla="*/ 92 w 92"/>
                  <a:gd name="T5" fmla="*/ 26 h 92"/>
                  <a:gd name="T6" fmla="*/ 78 w 92"/>
                  <a:gd name="T7" fmla="*/ 48 h 92"/>
                  <a:gd name="T8" fmla="*/ 46 w 92"/>
                  <a:gd name="T9" fmla="*/ 76 h 92"/>
                  <a:gd name="T10" fmla="*/ 18 w 92"/>
                  <a:gd name="T11" fmla="*/ 92 h 92"/>
                  <a:gd name="T12" fmla="*/ 8 w 92"/>
                  <a:gd name="T13" fmla="*/ 72 h 92"/>
                  <a:gd name="T14" fmla="*/ 20 w 92"/>
                  <a:gd name="T15" fmla="*/ 64 h 92"/>
                  <a:gd name="T16" fmla="*/ 14 w 92"/>
                  <a:gd name="T17" fmla="*/ 46 h 92"/>
                  <a:gd name="T18" fmla="*/ 40 w 92"/>
                  <a:gd name="T19" fmla="*/ 28 h 92"/>
                  <a:gd name="T20" fmla="*/ 58 w 92"/>
                  <a:gd name="T21" fmla="*/ 6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2"/>
                  <a:gd name="T35" fmla="*/ 92 w 92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9" name="Freeform 9">
                <a:extLst>
                  <a:ext uri="{FF2B5EF4-FFF2-40B4-BE49-F238E27FC236}">
                    <a16:creationId xmlns:a16="http://schemas.microsoft.com/office/drawing/2014/main" id="{6F79CC3C-4F8B-4924-B107-D0466AA6BB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64" y="3266"/>
                <a:ext cx="486" cy="493"/>
              </a:xfrm>
              <a:custGeom>
                <a:avLst/>
                <a:gdLst>
                  <a:gd name="T0" fmla="*/ 212 w 633"/>
                  <a:gd name="T1" fmla="*/ 11 h 660"/>
                  <a:gd name="T2" fmla="*/ 176 w 633"/>
                  <a:gd name="T3" fmla="*/ 19 h 660"/>
                  <a:gd name="T4" fmla="*/ 144 w 633"/>
                  <a:gd name="T5" fmla="*/ 51 h 660"/>
                  <a:gd name="T6" fmla="*/ 104 w 633"/>
                  <a:gd name="T7" fmla="*/ 59 h 660"/>
                  <a:gd name="T8" fmla="*/ 84 w 633"/>
                  <a:gd name="T9" fmla="*/ 75 h 660"/>
                  <a:gd name="T10" fmla="*/ 68 w 633"/>
                  <a:gd name="T11" fmla="*/ 115 h 660"/>
                  <a:gd name="T12" fmla="*/ 36 w 633"/>
                  <a:gd name="T13" fmla="*/ 167 h 660"/>
                  <a:gd name="T14" fmla="*/ 0 w 633"/>
                  <a:gd name="T15" fmla="*/ 179 h 660"/>
                  <a:gd name="T16" fmla="*/ 72 w 633"/>
                  <a:gd name="T17" fmla="*/ 323 h 660"/>
                  <a:gd name="T18" fmla="*/ 120 w 633"/>
                  <a:gd name="T19" fmla="*/ 427 h 660"/>
                  <a:gd name="T20" fmla="*/ 144 w 633"/>
                  <a:gd name="T21" fmla="*/ 443 h 660"/>
                  <a:gd name="T22" fmla="*/ 168 w 633"/>
                  <a:gd name="T23" fmla="*/ 451 h 660"/>
                  <a:gd name="T24" fmla="*/ 228 w 633"/>
                  <a:gd name="T25" fmla="*/ 431 h 660"/>
                  <a:gd name="T26" fmla="*/ 252 w 633"/>
                  <a:gd name="T27" fmla="*/ 423 h 660"/>
                  <a:gd name="T28" fmla="*/ 300 w 633"/>
                  <a:gd name="T29" fmla="*/ 451 h 660"/>
                  <a:gd name="T30" fmla="*/ 324 w 633"/>
                  <a:gd name="T31" fmla="*/ 527 h 660"/>
                  <a:gd name="T32" fmla="*/ 336 w 633"/>
                  <a:gd name="T33" fmla="*/ 523 h 660"/>
                  <a:gd name="T34" fmla="*/ 344 w 633"/>
                  <a:gd name="T35" fmla="*/ 511 h 660"/>
                  <a:gd name="T36" fmla="*/ 368 w 633"/>
                  <a:gd name="T37" fmla="*/ 547 h 660"/>
                  <a:gd name="T38" fmla="*/ 404 w 633"/>
                  <a:gd name="T39" fmla="*/ 571 h 660"/>
                  <a:gd name="T40" fmla="*/ 436 w 633"/>
                  <a:gd name="T41" fmla="*/ 603 h 660"/>
                  <a:gd name="T42" fmla="*/ 444 w 633"/>
                  <a:gd name="T43" fmla="*/ 615 h 660"/>
                  <a:gd name="T44" fmla="*/ 456 w 633"/>
                  <a:gd name="T45" fmla="*/ 623 h 660"/>
                  <a:gd name="T46" fmla="*/ 484 w 633"/>
                  <a:gd name="T47" fmla="*/ 655 h 660"/>
                  <a:gd name="T48" fmla="*/ 492 w 633"/>
                  <a:gd name="T49" fmla="*/ 631 h 660"/>
                  <a:gd name="T50" fmla="*/ 540 w 633"/>
                  <a:gd name="T51" fmla="*/ 659 h 660"/>
                  <a:gd name="T52" fmla="*/ 588 w 633"/>
                  <a:gd name="T53" fmla="*/ 655 h 660"/>
                  <a:gd name="T54" fmla="*/ 616 w 633"/>
                  <a:gd name="T55" fmla="*/ 531 h 660"/>
                  <a:gd name="T56" fmla="*/ 632 w 633"/>
                  <a:gd name="T57" fmla="*/ 463 h 660"/>
                  <a:gd name="T58" fmla="*/ 620 w 633"/>
                  <a:gd name="T59" fmla="*/ 367 h 660"/>
                  <a:gd name="T60" fmla="*/ 536 w 633"/>
                  <a:gd name="T61" fmla="*/ 271 h 660"/>
                  <a:gd name="T62" fmla="*/ 528 w 633"/>
                  <a:gd name="T63" fmla="*/ 235 h 660"/>
                  <a:gd name="T64" fmla="*/ 460 w 633"/>
                  <a:gd name="T65" fmla="*/ 179 h 660"/>
                  <a:gd name="T66" fmla="*/ 472 w 633"/>
                  <a:gd name="T67" fmla="*/ 155 h 660"/>
                  <a:gd name="T68" fmla="*/ 456 w 633"/>
                  <a:gd name="T69" fmla="*/ 131 h 660"/>
                  <a:gd name="T70" fmla="*/ 416 w 633"/>
                  <a:gd name="T71" fmla="*/ 79 h 660"/>
                  <a:gd name="T72" fmla="*/ 392 w 633"/>
                  <a:gd name="T73" fmla="*/ 31 h 660"/>
                  <a:gd name="T74" fmla="*/ 388 w 633"/>
                  <a:gd name="T75" fmla="*/ 19 h 660"/>
                  <a:gd name="T76" fmla="*/ 364 w 633"/>
                  <a:gd name="T77" fmla="*/ 151 h 660"/>
                  <a:gd name="T78" fmla="*/ 324 w 633"/>
                  <a:gd name="T79" fmla="*/ 115 h 660"/>
                  <a:gd name="T80" fmla="*/ 292 w 633"/>
                  <a:gd name="T81" fmla="*/ 111 h 660"/>
                  <a:gd name="T82" fmla="*/ 272 w 633"/>
                  <a:gd name="T83" fmla="*/ 87 h 660"/>
                  <a:gd name="T84" fmla="*/ 264 w 633"/>
                  <a:gd name="T85" fmla="*/ 63 h 660"/>
                  <a:gd name="T86" fmla="*/ 276 w 633"/>
                  <a:gd name="T87" fmla="*/ 55 h 660"/>
                  <a:gd name="T88" fmla="*/ 240 w 633"/>
                  <a:gd name="T89" fmla="*/ 19 h 660"/>
                  <a:gd name="T90" fmla="*/ 216 w 633"/>
                  <a:gd name="T91" fmla="*/ 11 h 660"/>
                  <a:gd name="T92" fmla="*/ 204 w 633"/>
                  <a:gd name="T93" fmla="*/ 7 h 660"/>
                  <a:gd name="T94" fmla="*/ 212 w 633"/>
                  <a:gd name="T95" fmla="*/ 11 h 6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3"/>
                  <a:gd name="T145" fmla="*/ 0 h 660"/>
                  <a:gd name="T146" fmla="*/ 633 w 633"/>
                  <a:gd name="T147" fmla="*/ 660 h 6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0" name="Freeform 10">
                <a:extLst>
                  <a:ext uri="{FF2B5EF4-FFF2-40B4-BE49-F238E27FC236}">
                    <a16:creationId xmlns:a16="http://schemas.microsoft.com/office/drawing/2014/main" id="{74A7A9D5-1190-4358-A469-6B00F26C35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15" y="3006"/>
                <a:ext cx="327" cy="209"/>
              </a:xfrm>
              <a:custGeom>
                <a:avLst/>
                <a:gdLst>
                  <a:gd name="T0" fmla="*/ 84 w 426"/>
                  <a:gd name="T1" fmla="*/ 60 h 280"/>
                  <a:gd name="T2" fmla="*/ 68 w 426"/>
                  <a:gd name="T3" fmla="*/ 36 h 280"/>
                  <a:gd name="T4" fmla="*/ 64 w 426"/>
                  <a:gd name="T5" fmla="*/ 16 h 280"/>
                  <a:gd name="T6" fmla="*/ 52 w 426"/>
                  <a:gd name="T7" fmla="*/ 12 h 280"/>
                  <a:gd name="T8" fmla="*/ 16 w 426"/>
                  <a:gd name="T9" fmla="*/ 16 h 280"/>
                  <a:gd name="T10" fmla="*/ 44 w 426"/>
                  <a:gd name="T11" fmla="*/ 40 h 280"/>
                  <a:gd name="T12" fmla="*/ 48 w 426"/>
                  <a:gd name="T13" fmla="*/ 52 h 280"/>
                  <a:gd name="T14" fmla="*/ 24 w 426"/>
                  <a:gd name="T15" fmla="*/ 68 h 280"/>
                  <a:gd name="T16" fmla="*/ 88 w 426"/>
                  <a:gd name="T17" fmla="*/ 92 h 280"/>
                  <a:gd name="T18" fmla="*/ 124 w 426"/>
                  <a:gd name="T19" fmla="*/ 112 h 280"/>
                  <a:gd name="T20" fmla="*/ 128 w 426"/>
                  <a:gd name="T21" fmla="*/ 124 h 280"/>
                  <a:gd name="T22" fmla="*/ 140 w 426"/>
                  <a:gd name="T23" fmla="*/ 132 h 280"/>
                  <a:gd name="T24" fmla="*/ 148 w 426"/>
                  <a:gd name="T25" fmla="*/ 156 h 280"/>
                  <a:gd name="T26" fmla="*/ 132 w 426"/>
                  <a:gd name="T27" fmla="*/ 196 h 280"/>
                  <a:gd name="T28" fmla="*/ 180 w 426"/>
                  <a:gd name="T29" fmla="*/ 188 h 280"/>
                  <a:gd name="T30" fmla="*/ 192 w 426"/>
                  <a:gd name="T31" fmla="*/ 216 h 280"/>
                  <a:gd name="T32" fmla="*/ 216 w 426"/>
                  <a:gd name="T33" fmla="*/ 224 h 280"/>
                  <a:gd name="T34" fmla="*/ 228 w 426"/>
                  <a:gd name="T35" fmla="*/ 228 h 280"/>
                  <a:gd name="T36" fmla="*/ 252 w 426"/>
                  <a:gd name="T37" fmla="*/ 224 h 280"/>
                  <a:gd name="T38" fmla="*/ 276 w 426"/>
                  <a:gd name="T39" fmla="*/ 196 h 280"/>
                  <a:gd name="T40" fmla="*/ 336 w 426"/>
                  <a:gd name="T41" fmla="*/ 252 h 280"/>
                  <a:gd name="T42" fmla="*/ 364 w 426"/>
                  <a:gd name="T43" fmla="*/ 280 h 280"/>
                  <a:gd name="T44" fmla="*/ 360 w 426"/>
                  <a:gd name="T45" fmla="*/ 224 h 280"/>
                  <a:gd name="T46" fmla="*/ 336 w 426"/>
                  <a:gd name="T47" fmla="*/ 200 h 280"/>
                  <a:gd name="T48" fmla="*/ 372 w 426"/>
                  <a:gd name="T49" fmla="*/ 168 h 280"/>
                  <a:gd name="T50" fmla="*/ 408 w 426"/>
                  <a:gd name="T51" fmla="*/ 156 h 280"/>
                  <a:gd name="T52" fmla="*/ 420 w 426"/>
                  <a:gd name="T53" fmla="*/ 152 h 280"/>
                  <a:gd name="T54" fmla="*/ 424 w 426"/>
                  <a:gd name="T55" fmla="*/ 140 h 280"/>
                  <a:gd name="T56" fmla="*/ 356 w 426"/>
                  <a:gd name="T57" fmla="*/ 148 h 280"/>
                  <a:gd name="T58" fmla="*/ 304 w 426"/>
                  <a:gd name="T59" fmla="*/ 140 h 280"/>
                  <a:gd name="T60" fmla="*/ 300 w 426"/>
                  <a:gd name="T61" fmla="*/ 128 h 280"/>
                  <a:gd name="T62" fmla="*/ 292 w 426"/>
                  <a:gd name="T63" fmla="*/ 116 h 280"/>
                  <a:gd name="T64" fmla="*/ 220 w 426"/>
                  <a:gd name="T65" fmla="*/ 80 h 280"/>
                  <a:gd name="T66" fmla="*/ 160 w 426"/>
                  <a:gd name="T67" fmla="*/ 60 h 280"/>
                  <a:gd name="T68" fmla="*/ 136 w 426"/>
                  <a:gd name="T69" fmla="*/ 52 h 280"/>
                  <a:gd name="T70" fmla="*/ 80 w 426"/>
                  <a:gd name="T71" fmla="*/ 52 h 280"/>
                  <a:gd name="T72" fmla="*/ 68 w 426"/>
                  <a:gd name="T73" fmla="*/ 32 h 280"/>
                  <a:gd name="T74" fmla="*/ 68 w 426"/>
                  <a:gd name="T75" fmla="*/ 0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6"/>
                  <a:gd name="T115" fmla="*/ 0 h 280"/>
                  <a:gd name="T116" fmla="*/ 426 w 426"/>
                  <a:gd name="T117" fmla="*/ 280 h 2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1" name="Freeform 11">
                <a:extLst>
                  <a:ext uri="{FF2B5EF4-FFF2-40B4-BE49-F238E27FC236}">
                    <a16:creationId xmlns:a16="http://schemas.microsoft.com/office/drawing/2014/main" id="{5EDA04D4-797F-4B57-A05A-8BA4318C52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20 w 416"/>
                  <a:gd name="T3" fmla="*/ 37 h 282"/>
                  <a:gd name="T4" fmla="*/ 28 w 416"/>
                  <a:gd name="T5" fmla="*/ 49 h 282"/>
                  <a:gd name="T6" fmla="*/ 84 w 416"/>
                  <a:gd name="T7" fmla="*/ 89 h 282"/>
                  <a:gd name="T8" fmla="*/ 120 w 416"/>
                  <a:gd name="T9" fmla="*/ 113 h 282"/>
                  <a:gd name="T10" fmla="*/ 132 w 416"/>
                  <a:gd name="T11" fmla="*/ 121 h 282"/>
                  <a:gd name="T12" fmla="*/ 136 w 416"/>
                  <a:gd name="T13" fmla="*/ 169 h 282"/>
                  <a:gd name="T14" fmla="*/ 116 w 416"/>
                  <a:gd name="T15" fmla="*/ 201 h 282"/>
                  <a:gd name="T16" fmla="*/ 136 w 416"/>
                  <a:gd name="T17" fmla="*/ 197 h 282"/>
                  <a:gd name="T18" fmla="*/ 148 w 416"/>
                  <a:gd name="T19" fmla="*/ 189 h 282"/>
                  <a:gd name="T20" fmla="*/ 160 w 416"/>
                  <a:gd name="T21" fmla="*/ 201 h 282"/>
                  <a:gd name="T22" fmla="*/ 184 w 416"/>
                  <a:gd name="T23" fmla="*/ 217 h 282"/>
                  <a:gd name="T24" fmla="*/ 208 w 416"/>
                  <a:gd name="T25" fmla="*/ 233 h 282"/>
                  <a:gd name="T26" fmla="*/ 240 w 416"/>
                  <a:gd name="T27" fmla="*/ 221 h 282"/>
                  <a:gd name="T28" fmla="*/ 248 w 416"/>
                  <a:gd name="T29" fmla="*/ 197 h 282"/>
                  <a:gd name="T30" fmla="*/ 268 w 416"/>
                  <a:gd name="T31" fmla="*/ 201 h 282"/>
                  <a:gd name="T32" fmla="*/ 292 w 416"/>
                  <a:gd name="T33" fmla="*/ 209 h 282"/>
                  <a:gd name="T34" fmla="*/ 340 w 416"/>
                  <a:gd name="T35" fmla="*/ 281 h 282"/>
                  <a:gd name="T36" fmla="*/ 356 w 416"/>
                  <a:gd name="T37" fmla="*/ 277 h 282"/>
                  <a:gd name="T38" fmla="*/ 352 w 416"/>
                  <a:gd name="T39" fmla="*/ 253 h 282"/>
                  <a:gd name="T40" fmla="*/ 316 w 416"/>
                  <a:gd name="T41" fmla="*/ 197 h 282"/>
                  <a:gd name="T42" fmla="*/ 360 w 416"/>
                  <a:gd name="T43" fmla="*/ 173 h 282"/>
                  <a:gd name="T44" fmla="*/ 408 w 416"/>
                  <a:gd name="T45" fmla="*/ 145 h 282"/>
                  <a:gd name="T46" fmla="*/ 409 w 416"/>
                  <a:gd name="T47" fmla="*/ 120 h 282"/>
                  <a:gd name="T48" fmla="*/ 367 w 416"/>
                  <a:gd name="T49" fmla="*/ 138 h 282"/>
                  <a:gd name="T50" fmla="*/ 308 w 416"/>
                  <a:gd name="T51" fmla="*/ 137 h 282"/>
                  <a:gd name="T52" fmla="*/ 264 w 416"/>
                  <a:gd name="T53" fmla="*/ 97 h 282"/>
                  <a:gd name="T54" fmla="*/ 180 w 416"/>
                  <a:gd name="T55" fmla="*/ 61 h 282"/>
                  <a:gd name="T56" fmla="*/ 132 w 416"/>
                  <a:gd name="T57" fmla="*/ 33 h 282"/>
                  <a:gd name="T58" fmla="*/ 92 w 416"/>
                  <a:gd name="T59" fmla="*/ 41 h 282"/>
                  <a:gd name="T60" fmla="*/ 76 w 416"/>
                  <a:gd name="T61" fmla="*/ 57 h 282"/>
                  <a:gd name="T62" fmla="*/ 56 w 416"/>
                  <a:gd name="T63" fmla="*/ 17 h 282"/>
                  <a:gd name="T64" fmla="*/ 0 w 416"/>
                  <a:gd name="T65" fmla="*/ 1 h 2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6"/>
                  <a:gd name="T100" fmla="*/ 0 h 282"/>
                  <a:gd name="T101" fmla="*/ 416 w 416"/>
                  <a:gd name="T102" fmla="*/ 282 h 2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2" name="Freeform 12">
                <a:extLst>
                  <a:ext uri="{FF2B5EF4-FFF2-40B4-BE49-F238E27FC236}">
                    <a16:creationId xmlns:a16="http://schemas.microsoft.com/office/drawing/2014/main" id="{B03D51FE-63E0-4444-BB68-ED6A93D12A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0" y="3775"/>
                <a:ext cx="46" cy="58"/>
              </a:xfrm>
              <a:custGeom>
                <a:avLst/>
                <a:gdLst>
                  <a:gd name="T0" fmla="*/ 32 w 60"/>
                  <a:gd name="T1" fmla="*/ 18 h 78"/>
                  <a:gd name="T2" fmla="*/ 0 w 60"/>
                  <a:gd name="T3" fmla="*/ 18 h 78"/>
                  <a:gd name="T4" fmla="*/ 20 w 60"/>
                  <a:gd name="T5" fmla="*/ 42 h 78"/>
                  <a:gd name="T6" fmla="*/ 28 w 60"/>
                  <a:gd name="T7" fmla="*/ 66 h 78"/>
                  <a:gd name="T8" fmla="*/ 32 w 60"/>
                  <a:gd name="T9" fmla="*/ 78 h 78"/>
                  <a:gd name="T10" fmla="*/ 60 w 60"/>
                  <a:gd name="T11" fmla="*/ 50 h 78"/>
                  <a:gd name="T12" fmla="*/ 32 w 60"/>
                  <a:gd name="T13" fmla="*/ 18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78"/>
                  <a:gd name="T23" fmla="*/ 60 w 6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3" name="Freeform 13">
                <a:extLst>
                  <a:ext uri="{FF2B5EF4-FFF2-40B4-BE49-F238E27FC236}">
                    <a16:creationId xmlns:a16="http://schemas.microsoft.com/office/drawing/2014/main" id="{4F059C5A-1177-44E8-A3D2-A09A97C7A8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99" y="3686"/>
                <a:ext cx="168" cy="84"/>
              </a:xfrm>
              <a:custGeom>
                <a:avLst/>
                <a:gdLst>
                  <a:gd name="T0" fmla="*/ 47 w 219"/>
                  <a:gd name="T1" fmla="*/ 73 h 113"/>
                  <a:gd name="T2" fmla="*/ 39 w 219"/>
                  <a:gd name="T3" fmla="*/ 61 h 113"/>
                  <a:gd name="T4" fmla="*/ 15 w 219"/>
                  <a:gd name="T5" fmla="*/ 69 h 113"/>
                  <a:gd name="T6" fmla="*/ 39 w 219"/>
                  <a:gd name="T7" fmla="*/ 113 h 113"/>
                  <a:gd name="T8" fmla="*/ 123 w 219"/>
                  <a:gd name="T9" fmla="*/ 89 h 113"/>
                  <a:gd name="T10" fmla="*/ 147 w 219"/>
                  <a:gd name="T11" fmla="*/ 73 h 113"/>
                  <a:gd name="T12" fmla="*/ 171 w 219"/>
                  <a:gd name="T13" fmla="*/ 65 h 113"/>
                  <a:gd name="T14" fmla="*/ 219 w 219"/>
                  <a:gd name="T15" fmla="*/ 19 h 113"/>
                  <a:gd name="T16" fmla="*/ 210 w 219"/>
                  <a:gd name="T17" fmla="*/ 0 h 113"/>
                  <a:gd name="T18" fmla="*/ 179 w 219"/>
                  <a:gd name="T19" fmla="*/ 17 h 113"/>
                  <a:gd name="T20" fmla="*/ 107 w 219"/>
                  <a:gd name="T21" fmla="*/ 41 h 113"/>
                  <a:gd name="T22" fmla="*/ 83 w 219"/>
                  <a:gd name="T23" fmla="*/ 45 h 113"/>
                  <a:gd name="T24" fmla="*/ 59 w 219"/>
                  <a:gd name="T25" fmla="*/ 53 h 113"/>
                  <a:gd name="T26" fmla="*/ 47 w 219"/>
                  <a:gd name="T27" fmla="*/ 73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9"/>
                  <a:gd name="T43" fmla="*/ 0 h 113"/>
                  <a:gd name="T44" fmla="*/ 219 w 219"/>
                  <a:gd name="T45" fmla="*/ 113 h 1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4" name="Freeform 14">
                <a:extLst>
                  <a:ext uri="{FF2B5EF4-FFF2-40B4-BE49-F238E27FC236}">
                    <a16:creationId xmlns:a16="http://schemas.microsoft.com/office/drawing/2014/main" id="{3125435B-2901-4412-AA30-E2B03ACC50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73" y="3636"/>
                <a:ext cx="107" cy="91"/>
              </a:xfrm>
              <a:custGeom>
                <a:avLst/>
                <a:gdLst>
                  <a:gd name="T0" fmla="*/ 12 w 139"/>
                  <a:gd name="T1" fmla="*/ 60 h 122"/>
                  <a:gd name="T2" fmla="*/ 8 w 139"/>
                  <a:gd name="T3" fmla="*/ 84 h 122"/>
                  <a:gd name="T4" fmla="*/ 0 w 139"/>
                  <a:gd name="T5" fmla="*/ 108 h 122"/>
                  <a:gd name="T6" fmla="*/ 36 w 139"/>
                  <a:gd name="T7" fmla="*/ 116 h 122"/>
                  <a:gd name="T8" fmla="*/ 52 w 139"/>
                  <a:gd name="T9" fmla="*/ 96 h 122"/>
                  <a:gd name="T10" fmla="*/ 124 w 139"/>
                  <a:gd name="T11" fmla="*/ 68 h 122"/>
                  <a:gd name="T12" fmla="*/ 136 w 139"/>
                  <a:gd name="T13" fmla="*/ 44 h 122"/>
                  <a:gd name="T14" fmla="*/ 112 w 139"/>
                  <a:gd name="T15" fmla="*/ 28 h 122"/>
                  <a:gd name="T16" fmla="*/ 100 w 139"/>
                  <a:gd name="T17" fmla="*/ 20 h 122"/>
                  <a:gd name="T18" fmla="*/ 64 w 139"/>
                  <a:gd name="T19" fmla="*/ 12 h 122"/>
                  <a:gd name="T20" fmla="*/ 52 w 139"/>
                  <a:gd name="T21" fmla="*/ 36 h 122"/>
                  <a:gd name="T22" fmla="*/ 12 w 139"/>
                  <a:gd name="T23" fmla="*/ 6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9"/>
                  <a:gd name="T37" fmla="*/ 0 h 122"/>
                  <a:gd name="T38" fmla="*/ 139 w 139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5" name="Freeform 15">
                <a:extLst>
                  <a:ext uri="{FF2B5EF4-FFF2-40B4-BE49-F238E27FC236}">
                    <a16:creationId xmlns:a16="http://schemas.microsoft.com/office/drawing/2014/main" id="{935C49B3-4788-483E-9F40-639E03928A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0" y="3595"/>
                <a:ext cx="38" cy="26"/>
              </a:xfrm>
              <a:custGeom>
                <a:avLst/>
                <a:gdLst>
                  <a:gd name="T0" fmla="*/ 29 w 49"/>
                  <a:gd name="T1" fmla="*/ 0 h 35"/>
                  <a:gd name="T2" fmla="*/ 8 w 49"/>
                  <a:gd name="T3" fmla="*/ 11 h 35"/>
                  <a:gd name="T4" fmla="*/ 24 w 49"/>
                  <a:gd name="T5" fmla="*/ 35 h 35"/>
                  <a:gd name="T6" fmla="*/ 39 w 49"/>
                  <a:gd name="T7" fmla="*/ 26 h 35"/>
                  <a:gd name="T8" fmla="*/ 29 w 4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5"/>
                  <a:gd name="T17" fmla="*/ 49 w 4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6" name="Freeform 16">
                <a:extLst>
                  <a:ext uri="{FF2B5EF4-FFF2-40B4-BE49-F238E27FC236}">
                    <a16:creationId xmlns:a16="http://schemas.microsoft.com/office/drawing/2014/main" id="{A8A289A3-516E-4F9E-A41F-9B9FAD3F35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97" y="3118"/>
                <a:ext cx="126" cy="200"/>
              </a:xfrm>
              <a:custGeom>
                <a:avLst/>
                <a:gdLst>
                  <a:gd name="T0" fmla="*/ 128 w 164"/>
                  <a:gd name="T1" fmla="*/ 0 h 268"/>
                  <a:gd name="T2" fmla="*/ 104 w 164"/>
                  <a:gd name="T3" fmla="*/ 28 h 268"/>
                  <a:gd name="T4" fmla="*/ 88 w 164"/>
                  <a:gd name="T5" fmla="*/ 64 h 268"/>
                  <a:gd name="T6" fmla="*/ 36 w 164"/>
                  <a:gd name="T7" fmla="*/ 84 h 268"/>
                  <a:gd name="T8" fmla="*/ 28 w 164"/>
                  <a:gd name="T9" fmla="*/ 96 h 268"/>
                  <a:gd name="T10" fmla="*/ 16 w 164"/>
                  <a:gd name="T11" fmla="*/ 100 h 268"/>
                  <a:gd name="T12" fmla="*/ 20 w 164"/>
                  <a:gd name="T13" fmla="*/ 132 h 268"/>
                  <a:gd name="T14" fmla="*/ 28 w 164"/>
                  <a:gd name="T15" fmla="*/ 156 h 268"/>
                  <a:gd name="T16" fmla="*/ 0 w 164"/>
                  <a:gd name="T17" fmla="*/ 200 h 268"/>
                  <a:gd name="T18" fmla="*/ 28 w 164"/>
                  <a:gd name="T19" fmla="*/ 260 h 268"/>
                  <a:gd name="T20" fmla="*/ 52 w 164"/>
                  <a:gd name="T21" fmla="*/ 268 h 268"/>
                  <a:gd name="T22" fmla="*/ 88 w 164"/>
                  <a:gd name="T23" fmla="*/ 216 h 268"/>
                  <a:gd name="T24" fmla="*/ 104 w 164"/>
                  <a:gd name="T25" fmla="*/ 192 h 268"/>
                  <a:gd name="T26" fmla="*/ 128 w 164"/>
                  <a:gd name="T27" fmla="*/ 116 h 268"/>
                  <a:gd name="T28" fmla="*/ 140 w 164"/>
                  <a:gd name="T29" fmla="*/ 76 h 268"/>
                  <a:gd name="T30" fmla="*/ 164 w 164"/>
                  <a:gd name="T31" fmla="*/ 72 h 268"/>
                  <a:gd name="T32" fmla="*/ 128 w 164"/>
                  <a:gd name="T33" fmla="*/ 0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"/>
                  <a:gd name="T52" fmla="*/ 0 h 268"/>
                  <a:gd name="T53" fmla="*/ 164 w 164"/>
                  <a:gd name="T54" fmla="*/ 268 h 2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7" name="Freeform 17">
                <a:extLst>
                  <a:ext uri="{FF2B5EF4-FFF2-40B4-BE49-F238E27FC236}">
                    <a16:creationId xmlns:a16="http://schemas.microsoft.com/office/drawing/2014/main" id="{5D710CE4-2798-4450-A1AE-C1ADB9B852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2" y="2807"/>
                <a:ext cx="50" cy="61"/>
              </a:xfrm>
              <a:custGeom>
                <a:avLst/>
                <a:gdLst>
                  <a:gd name="T0" fmla="*/ 29 w 66"/>
                  <a:gd name="T1" fmla="*/ 0 h 81"/>
                  <a:gd name="T2" fmla="*/ 25 w 66"/>
                  <a:gd name="T3" fmla="*/ 60 h 81"/>
                  <a:gd name="T4" fmla="*/ 29 w 66"/>
                  <a:gd name="T5" fmla="*/ 76 h 81"/>
                  <a:gd name="T6" fmla="*/ 41 w 66"/>
                  <a:gd name="T7" fmla="*/ 80 h 81"/>
                  <a:gd name="T8" fmla="*/ 57 w 66"/>
                  <a:gd name="T9" fmla="*/ 76 h 81"/>
                  <a:gd name="T10" fmla="*/ 29 w 66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81"/>
                  <a:gd name="T20" fmla="*/ 66 w 66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8" name="Freeform 18">
                <a:extLst>
                  <a:ext uri="{FF2B5EF4-FFF2-40B4-BE49-F238E27FC236}">
                    <a16:creationId xmlns:a16="http://schemas.microsoft.com/office/drawing/2014/main" id="{C7495E45-D98F-4130-81A1-4015A43E96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50" y="2866"/>
                <a:ext cx="114" cy="182"/>
              </a:xfrm>
              <a:custGeom>
                <a:avLst/>
                <a:gdLst>
                  <a:gd name="T0" fmla="*/ 96 w 148"/>
                  <a:gd name="T1" fmla="*/ 0 h 244"/>
                  <a:gd name="T2" fmla="*/ 60 w 148"/>
                  <a:gd name="T3" fmla="*/ 84 h 244"/>
                  <a:gd name="T4" fmla="*/ 36 w 148"/>
                  <a:gd name="T5" fmla="*/ 92 h 244"/>
                  <a:gd name="T6" fmla="*/ 12 w 148"/>
                  <a:gd name="T7" fmla="*/ 108 h 244"/>
                  <a:gd name="T8" fmla="*/ 40 w 148"/>
                  <a:gd name="T9" fmla="*/ 188 h 244"/>
                  <a:gd name="T10" fmla="*/ 52 w 148"/>
                  <a:gd name="T11" fmla="*/ 224 h 244"/>
                  <a:gd name="T12" fmla="*/ 60 w 148"/>
                  <a:gd name="T13" fmla="*/ 236 h 244"/>
                  <a:gd name="T14" fmla="*/ 84 w 148"/>
                  <a:gd name="T15" fmla="*/ 244 h 244"/>
                  <a:gd name="T16" fmla="*/ 96 w 148"/>
                  <a:gd name="T17" fmla="*/ 196 h 244"/>
                  <a:gd name="T18" fmla="*/ 124 w 148"/>
                  <a:gd name="T19" fmla="*/ 168 h 244"/>
                  <a:gd name="T20" fmla="*/ 112 w 148"/>
                  <a:gd name="T21" fmla="*/ 68 h 244"/>
                  <a:gd name="T22" fmla="*/ 140 w 148"/>
                  <a:gd name="T23" fmla="*/ 48 h 244"/>
                  <a:gd name="T24" fmla="*/ 112 w 148"/>
                  <a:gd name="T25" fmla="*/ 20 h 244"/>
                  <a:gd name="T26" fmla="*/ 96 w 148"/>
                  <a:gd name="T27" fmla="*/ 0 h 2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244"/>
                  <a:gd name="T44" fmla="*/ 148 w 148"/>
                  <a:gd name="T45" fmla="*/ 244 h 2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9" name="Freeform 19">
                <a:extLst>
                  <a:ext uri="{FF2B5EF4-FFF2-40B4-BE49-F238E27FC236}">
                    <a16:creationId xmlns:a16="http://schemas.microsoft.com/office/drawing/2014/main" id="{BD3A6F75-FE19-4FA8-8291-5D226B7227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4" y="2809"/>
                <a:ext cx="74" cy="136"/>
              </a:xfrm>
              <a:custGeom>
                <a:avLst/>
                <a:gdLst>
                  <a:gd name="T0" fmla="*/ 48 w 96"/>
                  <a:gd name="T1" fmla="*/ 2 h 183"/>
                  <a:gd name="T2" fmla="*/ 51 w 96"/>
                  <a:gd name="T3" fmla="*/ 35 h 183"/>
                  <a:gd name="T4" fmla="*/ 60 w 96"/>
                  <a:gd name="T5" fmla="*/ 62 h 183"/>
                  <a:gd name="T6" fmla="*/ 62 w 96"/>
                  <a:gd name="T7" fmla="*/ 92 h 183"/>
                  <a:gd name="T8" fmla="*/ 68 w 96"/>
                  <a:gd name="T9" fmla="*/ 105 h 183"/>
                  <a:gd name="T10" fmla="*/ 71 w 96"/>
                  <a:gd name="T11" fmla="*/ 126 h 183"/>
                  <a:gd name="T12" fmla="*/ 57 w 96"/>
                  <a:gd name="T13" fmla="*/ 93 h 183"/>
                  <a:gd name="T14" fmla="*/ 35 w 96"/>
                  <a:gd name="T15" fmla="*/ 78 h 183"/>
                  <a:gd name="T16" fmla="*/ 5 w 96"/>
                  <a:gd name="T17" fmla="*/ 83 h 183"/>
                  <a:gd name="T18" fmla="*/ 8 w 96"/>
                  <a:gd name="T19" fmla="*/ 102 h 183"/>
                  <a:gd name="T20" fmla="*/ 41 w 96"/>
                  <a:gd name="T21" fmla="*/ 114 h 183"/>
                  <a:gd name="T22" fmla="*/ 57 w 96"/>
                  <a:gd name="T23" fmla="*/ 135 h 183"/>
                  <a:gd name="T24" fmla="*/ 71 w 96"/>
                  <a:gd name="T25" fmla="*/ 135 h 183"/>
                  <a:gd name="T26" fmla="*/ 78 w 96"/>
                  <a:gd name="T27" fmla="*/ 150 h 183"/>
                  <a:gd name="T28" fmla="*/ 96 w 96"/>
                  <a:gd name="T29" fmla="*/ 179 h 183"/>
                  <a:gd name="T30" fmla="*/ 81 w 96"/>
                  <a:gd name="T31" fmla="*/ 126 h 183"/>
                  <a:gd name="T32" fmla="*/ 80 w 96"/>
                  <a:gd name="T33" fmla="*/ 93 h 183"/>
                  <a:gd name="T34" fmla="*/ 71 w 96"/>
                  <a:gd name="T35" fmla="*/ 63 h 183"/>
                  <a:gd name="T36" fmla="*/ 63 w 96"/>
                  <a:gd name="T37" fmla="*/ 41 h 183"/>
                  <a:gd name="T38" fmla="*/ 57 w 96"/>
                  <a:gd name="T39" fmla="*/ 20 h 183"/>
                  <a:gd name="T40" fmla="*/ 48 w 96"/>
                  <a:gd name="T41" fmla="*/ 2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183"/>
                  <a:gd name="T65" fmla="*/ 96 w 96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0" name="Freeform 20">
                <a:extLst>
                  <a:ext uri="{FF2B5EF4-FFF2-40B4-BE49-F238E27FC236}">
                    <a16:creationId xmlns:a16="http://schemas.microsoft.com/office/drawing/2014/main" id="{593B204B-AD76-485A-B69E-B3357FE183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04" y="2918"/>
                <a:ext cx="41" cy="131"/>
              </a:xfrm>
              <a:custGeom>
                <a:avLst/>
                <a:gdLst>
                  <a:gd name="T0" fmla="*/ 6 w 54"/>
                  <a:gd name="T1" fmla="*/ 0 h 175"/>
                  <a:gd name="T2" fmla="*/ 0 w 54"/>
                  <a:gd name="T3" fmla="*/ 25 h 175"/>
                  <a:gd name="T4" fmla="*/ 9 w 54"/>
                  <a:gd name="T5" fmla="*/ 54 h 175"/>
                  <a:gd name="T6" fmla="*/ 18 w 54"/>
                  <a:gd name="T7" fmla="*/ 94 h 175"/>
                  <a:gd name="T8" fmla="*/ 34 w 54"/>
                  <a:gd name="T9" fmla="*/ 129 h 175"/>
                  <a:gd name="T10" fmla="*/ 54 w 54"/>
                  <a:gd name="T11" fmla="*/ 175 h 175"/>
                  <a:gd name="T12" fmla="*/ 40 w 54"/>
                  <a:gd name="T13" fmla="*/ 115 h 175"/>
                  <a:gd name="T14" fmla="*/ 34 w 54"/>
                  <a:gd name="T15" fmla="*/ 93 h 175"/>
                  <a:gd name="T16" fmla="*/ 28 w 54"/>
                  <a:gd name="T17" fmla="*/ 61 h 175"/>
                  <a:gd name="T18" fmla="*/ 25 w 54"/>
                  <a:gd name="T19" fmla="*/ 46 h 175"/>
                  <a:gd name="T20" fmla="*/ 16 w 54"/>
                  <a:gd name="T21" fmla="*/ 37 h 175"/>
                  <a:gd name="T22" fmla="*/ 6 w 54"/>
                  <a:gd name="T23" fmla="*/ 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75"/>
                  <a:gd name="T38" fmla="*/ 54 w 54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1" name="Freeform 21">
                <a:extLst>
                  <a:ext uri="{FF2B5EF4-FFF2-40B4-BE49-F238E27FC236}">
                    <a16:creationId xmlns:a16="http://schemas.microsoft.com/office/drawing/2014/main" id="{BE73DED1-766A-4687-8924-BC45391997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8 w 86"/>
                  <a:gd name="T3" fmla="*/ 34 h 73"/>
                  <a:gd name="T4" fmla="*/ 23 w 86"/>
                  <a:gd name="T5" fmla="*/ 43 h 73"/>
                  <a:gd name="T6" fmla="*/ 48 w 86"/>
                  <a:gd name="T7" fmla="*/ 49 h 73"/>
                  <a:gd name="T8" fmla="*/ 62 w 86"/>
                  <a:gd name="T9" fmla="*/ 57 h 73"/>
                  <a:gd name="T10" fmla="*/ 74 w 86"/>
                  <a:gd name="T11" fmla="*/ 66 h 73"/>
                  <a:gd name="T12" fmla="*/ 86 w 86"/>
                  <a:gd name="T13" fmla="*/ 69 h 73"/>
                  <a:gd name="T14" fmla="*/ 72 w 86"/>
                  <a:gd name="T15" fmla="*/ 39 h 73"/>
                  <a:gd name="T16" fmla="*/ 63 w 86"/>
                  <a:gd name="T17" fmla="*/ 22 h 73"/>
                  <a:gd name="T18" fmla="*/ 36 w 86"/>
                  <a:gd name="T19" fmla="*/ 24 h 73"/>
                  <a:gd name="T20" fmla="*/ 24 w 86"/>
                  <a:gd name="T21" fmla="*/ 19 h 73"/>
                  <a:gd name="T22" fmla="*/ 6 w 86"/>
                  <a:gd name="T23" fmla="*/ 0 h 73"/>
                  <a:gd name="T24" fmla="*/ 2 w 86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73"/>
                  <a:gd name="T41" fmla="*/ 86 w 8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2" name="Freeform 22">
                <a:extLst>
                  <a:ext uri="{FF2B5EF4-FFF2-40B4-BE49-F238E27FC236}">
                    <a16:creationId xmlns:a16="http://schemas.microsoft.com/office/drawing/2014/main" id="{10DCE5B6-0DA9-46C2-A694-8FAF583178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57" y="2960"/>
                <a:ext cx="85" cy="117"/>
              </a:xfrm>
              <a:custGeom>
                <a:avLst/>
                <a:gdLst>
                  <a:gd name="T0" fmla="*/ 98 w 111"/>
                  <a:gd name="T1" fmla="*/ 0 h 156"/>
                  <a:gd name="T2" fmla="*/ 75 w 111"/>
                  <a:gd name="T3" fmla="*/ 10 h 156"/>
                  <a:gd name="T4" fmla="*/ 23 w 111"/>
                  <a:gd name="T5" fmla="*/ 15 h 156"/>
                  <a:gd name="T6" fmla="*/ 14 w 111"/>
                  <a:gd name="T7" fmla="*/ 33 h 156"/>
                  <a:gd name="T8" fmla="*/ 11 w 111"/>
                  <a:gd name="T9" fmla="*/ 61 h 156"/>
                  <a:gd name="T10" fmla="*/ 14 w 111"/>
                  <a:gd name="T11" fmla="*/ 75 h 156"/>
                  <a:gd name="T12" fmla="*/ 3 w 111"/>
                  <a:gd name="T13" fmla="*/ 88 h 156"/>
                  <a:gd name="T14" fmla="*/ 14 w 111"/>
                  <a:gd name="T15" fmla="*/ 109 h 156"/>
                  <a:gd name="T16" fmla="*/ 23 w 111"/>
                  <a:gd name="T17" fmla="*/ 124 h 156"/>
                  <a:gd name="T18" fmla="*/ 15 w 111"/>
                  <a:gd name="T19" fmla="*/ 144 h 156"/>
                  <a:gd name="T20" fmla="*/ 24 w 111"/>
                  <a:gd name="T21" fmla="*/ 156 h 156"/>
                  <a:gd name="T22" fmla="*/ 42 w 111"/>
                  <a:gd name="T23" fmla="*/ 144 h 156"/>
                  <a:gd name="T24" fmla="*/ 50 w 111"/>
                  <a:gd name="T25" fmla="*/ 93 h 156"/>
                  <a:gd name="T26" fmla="*/ 56 w 111"/>
                  <a:gd name="T27" fmla="*/ 126 h 156"/>
                  <a:gd name="T28" fmla="*/ 65 w 111"/>
                  <a:gd name="T29" fmla="*/ 145 h 156"/>
                  <a:gd name="T30" fmla="*/ 62 w 111"/>
                  <a:gd name="T31" fmla="*/ 112 h 156"/>
                  <a:gd name="T32" fmla="*/ 72 w 111"/>
                  <a:gd name="T33" fmla="*/ 73 h 156"/>
                  <a:gd name="T34" fmla="*/ 69 w 111"/>
                  <a:gd name="T35" fmla="*/ 51 h 156"/>
                  <a:gd name="T36" fmla="*/ 54 w 111"/>
                  <a:gd name="T37" fmla="*/ 60 h 156"/>
                  <a:gd name="T38" fmla="*/ 35 w 111"/>
                  <a:gd name="T39" fmla="*/ 54 h 156"/>
                  <a:gd name="T40" fmla="*/ 41 w 111"/>
                  <a:gd name="T41" fmla="*/ 36 h 156"/>
                  <a:gd name="T42" fmla="*/ 62 w 111"/>
                  <a:gd name="T43" fmla="*/ 34 h 156"/>
                  <a:gd name="T44" fmla="*/ 78 w 111"/>
                  <a:gd name="T45" fmla="*/ 39 h 156"/>
                  <a:gd name="T46" fmla="*/ 98 w 111"/>
                  <a:gd name="T47" fmla="*/ 30 h 156"/>
                  <a:gd name="T48" fmla="*/ 111 w 111"/>
                  <a:gd name="T49" fmla="*/ 13 h 156"/>
                  <a:gd name="T50" fmla="*/ 98 w 111"/>
                  <a:gd name="T51" fmla="*/ 0 h 1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156"/>
                  <a:gd name="T80" fmla="*/ 111 w 111"/>
                  <a:gd name="T81" fmla="*/ 156 h 1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3" name="Freeform 23">
                <a:extLst>
                  <a:ext uri="{FF2B5EF4-FFF2-40B4-BE49-F238E27FC236}">
                    <a16:creationId xmlns:a16="http://schemas.microsoft.com/office/drawing/2014/main" id="{F4F2160C-18B3-42EB-972C-EEBA07E50F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61" y="2551"/>
                <a:ext cx="23" cy="71"/>
              </a:xfrm>
              <a:custGeom>
                <a:avLst/>
                <a:gdLst>
                  <a:gd name="T0" fmla="*/ 12 w 30"/>
                  <a:gd name="T1" fmla="*/ 0 h 94"/>
                  <a:gd name="T2" fmla="*/ 0 w 30"/>
                  <a:gd name="T3" fmla="*/ 16 h 94"/>
                  <a:gd name="T4" fmla="*/ 6 w 30"/>
                  <a:gd name="T5" fmla="*/ 37 h 94"/>
                  <a:gd name="T6" fmla="*/ 1 w 30"/>
                  <a:gd name="T7" fmla="*/ 61 h 94"/>
                  <a:gd name="T8" fmla="*/ 16 w 30"/>
                  <a:gd name="T9" fmla="*/ 94 h 94"/>
                  <a:gd name="T10" fmla="*/ 30 w 30"/>
                  <a:gd name="T11" fmla="*/ 82 h 94"/>
                  <a:gd name="T12" fmla="*/ 22 w 30"/>
                  <a:gd name="T13" fmla="*/ 61 h 94"/>
                  <a:gd name="T14" fmla="*/ 12 w 30"/>
                  <a:gd name="T15" fmla="*/ 0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94"/>
                  <a:gd name="T26" fmla="*/ 30 w 30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4" name="Freeform 24">
                <a:extLst>
                  <a:ext uri="{FF2B5EF4-FFF2-40B4-BE49-F238E27FC236}">
                    <a16:creationId xmlns:a16="http://schemas.microsoft.com/office/drawing/2014/main" id="{40625535-B222-4B1A-BD28-FE8EB16846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76" y="2669"/>
                <a:ext cx="62" cy="118"/>
              </a:xfrm>
              <a:custGeom>
                <a:avLst/>
                <a:gdLst>
                  <a:gd name="T0" fmla="*/ 12 w 81"/>
                  <a:gd name="T1" fmla="*/ 2 h 158"/>
                  <a:gd name="T2" fmla="*/ 0 w 81"/>
                  <a:gd name="T3" fmla="*/ 20 h 158"/>
                  <a:gd name="T4" fmla="*/ 8 w 81"/>
                  <a:gd name="T5" fmla="*/ 49 h 158"/>
                  <a:gd name="T6" fmla="*/ 6 w 81"/>
                  <a:gd name="T7" fmla="*/ 107 h 158"/>
                  <a:gd name="T8" fmla="*/ 17 w 81"/>
                  <a:gd name="T9" fmla="*/ 103 h 158"/>
                  <a:gd name="T10" fmla="*/ 20 w 81"/>
                  <a:gd name="T11" fmla="*/ 115 h 158"/>
                  <a:gd name="T12" fmla="*/ 29 w 81"/>
                  <a:gd name="T13" fmla="*/ 122 h 158"/>
                  <a:gd name="T14" fmla="*/ 38 w 81"/>
                  <a:gd name="T15" fmla="*/ 140 h 158"/>
                  <a:gd name="T16" fmla="*/ 48 w 81"/>
                  <a:gd name="T17" fmla="*/ 128 h 158"/>
                  <a:gd name="T18" fmla="*/ 65 w 81"/>
                  <a:gd name="T19" fmla="*/ 134 h 158"/>
                  <a:gd name="T20" fmla="*/ 63 w 81"/>
                  <a:gd name="T21" fmla="*/ 109 h 158"/>
                  <a:gd name="T22" fmla="*/ 48 w 81"/>
                  <a:gd name="T23" fmla="*/ 104 h 158"/>
                  <a:gd name="T24" fmla="*/ 39 w 81"/>
                  <a:gd name="T25" fmla="*/ 91 h 158"/>
                  <a:gd name="T26" fmla="*/ 33 w 81"/>
                  <a:gd name="T27" fmla="*/ 73 h 158"/>
                  <a:gd name="T28" fmla="*/ 41 w 81"/>
                  <a:gd name="T29" fmla="*/ 53 h 158"/>
                  <a:gd name="T30" fmla="*/ 35 w 81"/>
                  <a:gd name="T31" fmla="*/ 35 h 158"/>
                  <a:gd name="T32" fmla="*/ 42 w 81"/>
                  <a:gd name="T33" fmla="*/ 20 h 158"/>
                  <a:gd name="T34" fmla="*/ 29 w 81"/>
                  <a:gd name="T35" fmla="*/ 4 h 158"/>
                  <a:gd name="T36" fmla="*/ 18 w 81"/>
                  <a:gd name="T37" fmla="*/ 7 h 158"/>
                  <a:gd name="T38" fmla="*/ 12 w 81"/>
                  <a:gd name="T39" fmla="*/ 2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158"/>
                  <a:gd name="T62" fmla="*/ 81 w 81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5" name="Freeform 25">
                <a:extLst>
                  <a:ext uri="{FF2B5EF4-FFF2-40B4-BE49-F238E27FC236}">
                    <a16:creationId xmlns:a16="http://schemas.microsoft.com/office/drawing/2014/main" id="{E7CFB80A-11BD-4E5A-97ED-1214FD7358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87" y="2818"/>
                <a:ext cx="65" cy="79"/>
              </a:xfrm>
              <a:custGeom>
                <a:avLst/>
                <a:gdLst>
                  <a:gd name="T0" fmla="*/ 52 w 85"/>
                  <a:gd name="T1" fmla="*/ 0 h 105"/>
                  <a:gd name="T2" fmla="*/ 44 w 85"/>
                  <a:gd name="T3" fmla="*/ 18 h 105"/>
                  <a:gd name="T4" fmla="*/ 32 w 85"/>
                  <a:gd name="T5" fmla="*/ 30 h 105"/>
                  <a:gd name="T6" fmla="*/ 16 w 85"/>
                  <a:gd name="T7" fmla="*/ 35 h 105"/>
                  <a:gd name="T8" fmla="*/ 8 w 85"/>
                  <a:gd name="T9" fmla="*/ 48 h 105"/>
                  <a:gd name="T10" fmla="*/ 4 w 85"/>
                  <a:gd name="T11" fmla="*/ 74 h 105"/>
                  <a:gd name="T12" fmla="*/ 13 w 85"/>
                  <a:gd name="T13" fmla="*/ 71 h 105"/>
                  <a:gd name="T14" fmla="*/ 25 w 85"/>
                  <a:gd name="T15" fmla="*/ 62 h 105"/>
                  <a:gd name="T16" fmla="*/ 34 w 85"/>
                  <a:gd name="T17" fmla="*/ 69 h 105"/>
                  <a:gd name="T18" fmla="*/ 58 w 85"/>
                  <a:gd name="T19" fmla="*/ 99 h 105"/>
                  <a:gd name="T20" fmla="*/ 71 w 85"/>
                  <a:gd name="T21" fmla="*/ 72 h 105"/>
                  <a:gd name="T22" fmla="*/ 85 w 85"/>
                  <a:gd name="T23" fmla="*/ 68 h 105"/>
                  <a:gd name="T24" fmla="*/ 74 w 85"/>
                  <a:gd name="T25" fmla="*/ 39 h 105"/>
                  <a:gd name="T26" fmla="*/ 52 w 85"/>
                  <a:gd name="T27" fmla="*/ 0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105"/>
                  <a:gd name="T44" fmla="*/ 85 w 85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6" name="Freeform 26">
                <a:extLst>
                  <a:ext uri="{FF2B5EF4-FFF2-40B4-BE49-F238E27FC236}">
                    <a16:creationId xmlns:a16="http://schemas.microsoft.com/office/drawing/2014/main" id="{4301A5FD-7E35-4473-960D-DC1AD4FC30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65" y="2958"/>
                <a:ext cx="29" cy="49"/>
              </a:xfrm>
              <a:custGeom>
                <a:avLst/>
                <a:gdLst>
                  <a:gd name="T0" fmla="*/ 6 w 38"/>
                  <a:gd name="T1" fmla="*/ 27 h 66"/>
                  <a:gd name="T2" fmla="*/ 26 w 38"/>
                  <a:gd name="T3" fmla="*/ 66 h 66"/>
                  <a:gd name="T4" fmla="*/ 30 w 38"/>
                  <a:gd name="T5" fmla="*/ 52 h 66"/>
                  <a:gd name="T6" fmla="*/ 38 w 38"/>
                  <a:gd name="T7" fmla="*/ 40 h 66"/>
                  <a:gd name="T8" fmla="*/ 30 w 38"/>
                  <a:gd name="T9" fmla="*/ 25 h 66"/>
                  <a:gd name="T10" fmla="*/ 20 w 38"/>
                  <a:gd name="T11" fmla="*/ 13 h 66"/>
                  <a:gd name="T12" fmla="*/ 11 w 38"/>
                  <a:gd name="T13" fmla="*/ 1 h 66"/>
                  <a:gd name="T14" fmla="*/ 2 w 38"/>
                  <a:gd name="T15" fmla="*/ 12 h 66"/>
                  <a:gd name="T16" fmla="*/ 6 w 38"/>
                  <a:gd name="T17" fmla="*/ 2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66"/>
                  <a:gd name="T29" fmla="*/ 38 w 38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7" name="Freeform 27">
                <a:extLst>
                  <a:ext uri="{FF2B5EF4-FFF2-40B4-BE49-F238E27FC236}">
                    <a16:creationId xmlns:a16="http://schemas.microsoft.com/office/drawing/2014/main" id="{9BCED154-D4AE-426A-92CF-20F0B286CA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6 w 24"/>
                  <a:gd name="T3" fmla="*/ 23 h 23"/>
                  <a:gd name="T4" fmla="*/ 24 w 24"/>
                  <a:gd name="T5" fmla="*/ 11 h 23"/>
                  <a:gd name="T6" fmla="*/ 0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8" name="Freeform 28">
                <a:extLst>
                  <a:ext uri="{FF2B5EF4-FFF2-40B4-BE49-F238E27FC236}">
                    <a16:creationId xmlns:a16="http://schemas.microsoft.com/office/drawing/2014/main" id="{6909E53C-1BF5-481B-A73F-7F0EBF78EC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76" y="3030"/>
                <a:ext cx="46" cy="37"/>
              </a:xfrm>
              <a:custGeom>
                <a:avLst/>
                <a:gdLst>
                  <a:gd name="T0" fmla="*/ 9 w 60"/>
                  <a:gd name="T1" fmla="*/ 0 h 49"/>
                  <a:gd name="T2" fmla="*/ 0 w 60"/>
                  <a:gd name="T3" fmla="*/ 18 h 49"/>
                  <a:gd name="T4" fmla="*/ 28 w 60"/>
                  <a:gd name="T5" fmla="*/ 33 h 49"/>
                  <a:gd name="T6" fmla="*/ 42 w 60"/>
                  <a:gd name="T7" fmla="*/ 46 h 49"/>
                  <a:gd name="T8" fmla="*/ 60 w 60"/>
                  <a:gd name="T9" fmla="*/ 42 h 49"/>
                  <a:gd name="T10" fmla="*/ 49 w 60"/>
                  <a:gd name="T11" fmla="*/ 24 h 49"/>
                  <a:gd name="T12" fmla="*/ 28 w 60"/>
                  <a:gd name="T13" fmla="*/ 3 h 49"/>
                  <a:gd name="T14" fmla="*/ 19 w 60"/>
                  <a:gd name="T15" fmla="*/ 16 h 49"/>
                  <a:gd name="T16" fmla="*/ 9 w 60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49"/>
                  <a:gd name="T29" fmla="*/ 60 w 60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9" name="Freeform 29">
                <a:extLst>
                  <a:ext uri="{FF2B5EF4-FFF2-40B4-BE49-F238E27FC236}">
                    <a16:creationId xmlns:a16="http://schemas.microsoft.com/office/drawing/2014/main" id="{86948422-094C-4889-A3C9-E5BCD9158B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7" y="3100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0" name="Freeform 30">
                <a:extLst>
                  <a:ext uri="{FF2B5EF4-FFF2-40B4-BE49-F238E27FC236}">
                    <a16:creationId xmlns:a16="http://schemas.microsoft.com/office/drawing/2014/main" id="{CED77A57-09CB-47C9-897E-832234A3A8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0" y="3058"/>
                <a:ext cx="47" cy="47"/>
              </a:xfrm>
              <a:custGeom>
                <a:avLst/>
                <a:gdLst>
                  <a:gd name="T0" fmla="*/ 7 w 61"/>
                  <a:gd name="T1" fmla="*/ 0 h 63"/>
                  <a:gd name="T2" fmla="*/ 0 w 61"/>
                  <a:gd name="T3" fmla="*/ 14 h 63"/>
                  <a:gd name="T4" fmla="*/ 24 w 61"/>
                  <a:gd name="T5" fmla="*/ 35 h 63"/>
                  <a:gd name="T6" fmla="*/ 36 w 61"/>
                  <a:gd name="T7" fmla="*/ 54 h 63"/>
                  <a:gd name="T8" fmla="*/ 46 w 61"/>
                  <a:gd name="T9" fmla="*/ 63 h 63"/>
                  <a:gd name="T10" fmla="*/ 61 w 61"/>
                  <a:gd name="T11" fmla="*/ 56 h 63"/>
                  <a:gd name="T12" fmla="*/ 33 w 61"/>
                  <a:gd name="T13" fmla="*/ 17 h 63"/>
                  <a:gd name="T14" fmla="*/ 7 w 61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63"/>
                  <a:gd name="T26" fmla="*/ 61 w 61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1" name="Freeform 31">
                <a:extLst>
                  <a:ext uri="{FF2B5EF4-FFF2-40B4-BE49-F238E27FC236}">
                    <a16:creationId xmlns:a16="http://schemas.microsoft.com/office/drawing/2014/main" id="{0B002A5E-CA96-4456-A063-2150DC1FDB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3" y="3117"/>
                <a:ext cx="47" cy="50"/>
              </a:xfrm>
              <a:custGeom>
                <a:avLst/>
                <a:gdLst>
                  <a:gd name="T0" fmla="*/ 28 w 61"/>
                  <a:gd name="T1" fmla="*/ 7 h 67"/>
                  <a:gd name="T2" fmla="*/ 30 w 61"/>
                  <a:gd name="T3" fmla="*/ 34 h 67"/>
                  <a:gd name="T4" fmla="*/ 16 w 61"/>
                  <a:gd name="T5" fmla="*/ 43 h 67"/>
                  <a:gd name="T6" fmla="*/ 22 w 61"/>
                  <a:gd name="T7" fmla="*/ 67 h 67"/>
                  <a:gd name="T8" fmla="*/ 48 w 61"/>
                  <a:gd name="T9" fmla="*/ 58 h 67"/>
                  <a:gd name="T10" fmla="*/ 60 w 61"/>
                  <a:gd name="T11" fmla="*/ 47 h 67"/>
                  <a:gd name="T12" fmla="*/ 51 w 61"/>
                  <a:gd name="T13" fmla="*/ 28 h 67"/>
                  <a:gd name="T14" fmla="*/ 57 w 61"/>
                  <a:gd name="T15" fmla="*/ 14 h 67"/>
                  <a:gd name="T16" fmla="*/ 55 w 61"/>
                  <a:gd name="T17" fmla="*/ 2 h 67"/>
                  <a:gd name="T18" fmla="*/ 46 w 61"/>
                  <a:gd name="T19" fmla="*/ 4 h 67"/>
                  <a:gd name="T20" fmla="*/ 51 w 61"/>
                  <a:gd name="T21" fmla="*/ 5 h 67"/>
                  <a:gd name="T22" fmla="*/ 49 w 61"/>
                  <a:gd name="T23" fmla="*/ 16 h 67"/>
                  <a:gd name="T24" fmla="*/ 43 w 61"/>
                  <a:gd name="T25" fmla="*/ 23 h 67"/>
                  <a:gd name="T26" fmla="*/ 28 w 61"/>
                  <a:gd name="T27" fmla="*/ 7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67"/>
                  <a:gd name="T44" fmla="*/ 61 w 61"/>
                  <a:gd name="T45" fmla="*/ 67 h 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2" name="Freeform 32">
                <a:extLst>
                  <a:ext uri="{FF2B5EF4-FFF2-40B4-BE49-F238E27FC236}">
                    <a16:creationId xmlns:a16="http://schemas.microsoft.com/office/drawing/2014/main" id="{D6CCC2FB-5985-4488-8345-C22B02CC57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63" y="3136"/>
                <a:ext cx="33" cy="27"/>
              </a:xfrm>
              <a:custGeom>
                <a:avLst/>
                <a:gdLst>
                  <a:gd name="T0" fmla="*/ 21 w 43"/>
                  <a:gd name="T1" fmla="*/ 3 h 36"/>
                  <a:gd name="T2" fmla="*/ 6 w 43"/>
                  <a:gd name="T3" fmla="*/ 6 h 36"/>
                  <a:gd name="T4" fmla="*/ 33 w 43"/>
                  <a:gd name="T5" fmla="*/ 36 h 36"/>
                  <a:gd name="T6" fmla="*/ 42 w 43"/>
                  <a:gd name="T7" fmla="*/ 30 h 36"/>
                  <a:gd name="T8" fmla="*/ 21 w 43"/>
                  <a:gd name="T9" fmla="*/ 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6"/>
                  <a:gd name="T17" fmla="*/ 43 w 4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3" name="Freeform 33">
                <a:extLst>
                  <a:ext uri="{FF2B5EF4-FFF2-40B4-BE49-F238E27FC236}">
                    <a16:creationId xmlns:a16="http://schemas.microsoft.com/office/drawing/2014/main" id="{4F6A6F16-015E-4FD1-AB16-7938DDD56F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2" y="3107"/>
                <a:ext cx="24" cy="31"/>
              </a:xfrm>
              <a:custGeom>
                <a:avLst/>
                <a:gdLst>
                  <a:gd name="T0" fmla="*/ 21 w 32"/>
                  <a:gd name="T1" fmla="*/ 0 h 41"/>
                  <a:gd name="T2" fmla="*/ 0 w 32"/>
                  <a:gd name="T3" fmla="*/ 26 h 41"/>
                  <a:gd name="T4" fmla="*/ 16 w 32"/>
                  <a:gd name="T5" fmla="*/ 24 h 41"/>
                  <a:gd name="T6" fmla="*/ 19 w 32"/>
                  <a:gd name="T7" fmla="*/ 29 h 41"/>
                  <a:gd name="T8" fmla="*/ 16 w 32"/>
                  <a:gd name="T9" fmla="*/ 35 h 41"/>
                  <a:gd name="T10" fmla="*/ 30 w 32"/>
                  <a:gd name="T11" fmla="*/ 21 h 41"/>
                  <a:gd name="T12" fmla="*/ 24 w 32"/>
                  <a:gd name="T13" fmla="*/ 9 h 41"/>
                  <a:gd name="T14" fmla="*/ 21 w 32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1"/>
                  <a:gd name="T26" fmla="*/ 32 w 32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4" name="Freeform 34">
                <a:extLst>
                  <a:ext uri="{FF2B5EF4-FFF2-40B4-BE49-F238E27FC236}">
                    <a16:creationId xmlns:a16="http://schemas.microsoft.com/office/drawing/2014/main" id="{FDF36DAE-FEC3-485F-8EC8-F4C2702690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76" y="3118"/>
                <a:ext cx="35" cy="24"/>
              </a:xfrm>
              <a:custGeom>
                <a:avLst/>
                <a:gdLst>
                  <a:gd name="T0" fmla="*/ 21 w 45"/>
                  <a:gd name="T1" fmla="*/ 0 h 32"/>
                  <a:gd name="T2" fmla="*/ 0 w 45"/>
                  <a:gd name="T3" fmla="*/ 7 h 32"/>
                  <a:gd name="T4" fmla="*/ 27 w 45"/>
                  <a:gd name="T5" fmla="*/ 31 h 32"/>
                  <a:gd name="T6" fmla="*/ 45 w 45"/>
                  <a:gd name="T7" fmla="*/ 24 h 32"/>
                  <a:gd name="T8" fmla="*/ 22 w 45"/>
                  <a:gd name="T9" fmla="*/ 10 h 32"/>
                  <a:gd name="T10" fmla="*/ 21 w 45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32"/>
                  <a:gd name="T20" fmla="*/ 45 w 45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5" name="Freeform 35">
                <a:extLst>
                  <a:ext uri="{FF2B5EF4-FFF2-40B4-BE49-F238E27FC236}">
                    <a16:creationId xmlns:a16="http://schemas.microsoft.com/office/drawing/2014/main" id="{41AE5B8A-9D1B-4648-82B4-C2A6D969DF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6" y="2787"/>
                <a:ext cx="28" cy="55"/>
              </a:xfrm>
              <a:custGeom>
                <a:avLst/>
                <a:gdLst>
                  <a:gd name="T0" fmla="*/ 30 w 35"/>
                  <a:gd name="T1" fmla="*/ 0 h 74"/>
                  <a:gd name="T2" fmla="*/ 21 w 35"/>
                  <a:gd name="T3" fmla="*/ 15 h 74"/>
                  <a:gd name="T4" fmla="*/ 9 w 35"/>
                  <a:gd name="T5" fmla="*/ 36 h 74"/>
                  <a:gd name="T6" fmla="*/ 0 w 35"/>
                  <a:gd name="T7" fmla="*/ 59 h 74"/>
                  <a:gd name="T8" fmla="*/ 8 w 35"/>
                  <a:gd name="T9" fmla="*/ 74 h 74"/>
                  <a:gd name="T10" fmla="*/ 20 w 35"/>
                  <a:gd name="T11" fmla="*/ 59 h 74"/>
                  <a:gd name="T12" fmla="*/ 35 w 35"/>
                  <a:gd name="T13" fmla="*/ 32 h 74"/>
                  <a:gd name="T14" fmla="*/ 30 w 35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74"/>
                  <a:gd name="T26" fmla="*/ 35 w 3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6" name="Freeform 36">
                <a:extLst>
                  <a:ext uri="{FF2B5EF4-FFF2-40B4-BE49-F238E27FC236}">
                    <a16:creationId xmlns:a16="http://schemas.microsoft.com/office/drawing/2014/main" id="{A93A4BA9-CC1E-4EBA-8006-3AB2B1D8D5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78" y="2778"/>
                <a:ext cx="20" cy="55"/>
              </a:xfrm>
              <a:custGeom>
                <a:avLst/>
                <a:gdLst>
                  <a:gd name="T0" fmla="*/ 13 w 25"/>
                  <a:gd name="T1" fmla="*/ 7 h 73"/>
                  <a:gd name="T2" fmla="*/ 4 w 25"/>
                  <a:gd name="T3" fmla="*/ 8 h 73"/>
                  <a:gd name="T4" fmla="*/ 0 w 25"/>
                  <a:gd name="T5" fmla="*/ 22 h 73"/>
                  <a:gd name="T6" fmla="*/ 15 w 25"/>
                  <a:gd name="T7" fmla="*/ 41 h 73"/>
                  <a:gd name="T8" fmla="*/ 25 w 25"/>
                  <a:gd name="T9" fmla="*/ 56 h 73"/>
                  <a:gd name="T10" fmla="*/ 16 w 25"/>
                  <a:gd name="T11" fmla="*/ 20 h 73"/>
                  <a:gd name="T12" fmla="*/ 13 w 25"/>
                  <a:gd name="T13" fmla="*/ 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73"/>
                  <a:gd name="T23" fmla="*/ 25 w 25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7" name="Freeform 37">
                <a:extLst>
                  <a:ext uri="{FF2B5EF4-FFF2-40B4-BE49-F238E27FC236}">
                    <a16:creationId xmlns:a16="http://schemas.microsoft.com/office/drawing/2014/main" id="{6F5A6412-69FC-4DD2-A5B4-26831E4175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01" y="2761"/>
                <a:ext cx="10" cy="25"/>
              </a:xfrm>
              <a:custGeom>
                <a:avLst/>
                <a:gdLst>
                  <a:gd name="T0" fmla="*/ 11 w 14"/>
                  <a:gd name="T1" fmla="*/ 0 h 33"/>
                  <a:gd name="T2" fmla="*/ 1 w 14"/>
                  <a:gd name="T3" fmla="*/ 10 h 33"/>
                  <a:gd name="T4" fmla="*/ 11 w 14"/>
                  <a:gd name="T5" fmla="*/ 25 h 33"/>
                  <a:gd name="T6" fmla="*/ 11 w 1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3"/>
                  <a:gd name="T14" fmla="*/ 14 w 1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8" name="Freeform 38">
                <a:extLst>
                  <a:ext uri="{FF2B5EF4-FFF2-40B4-BE49-F238E27FC236}">
                    <a16:creationId xmlns:a16="http://schemas.microsoft.com/office/drawing/2014/main" id="{99E230B2-2B41-4BB3-8EDA-D8E0711D31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1" y="2773"/>
                <a:ext cx="22" cy="48"/>
              </a:xfrm>
              <a:custGeom>
                <a:avLst/>
                <a:gdLst>
                  <a:gd name="T0" fmla="*/ 5 w 28"/>
                  <a:gd name="T1" fmla="*/ 0 h 64"/>
                  <a:gd name="T2" fmla="*/ 11 w 28"/>
                  <a:gd name="T3" fmla="*/ 14 h 64"/>
                  <a:gd name="T4" fmla="*/ 20 w 28"/>
                  <a:gd name="T5" fmla="*/ 21 h 64"/>
                  <a:gd name="T6" fmla="*/ 8 w 28"/>
                  <a:gd name="T7" fmla="*/ 39 h 64"/>
                  <a:gd name="T8" fmla="*/ 0 w 28"/>
                  <a:gd name="T9" fmla="*/ 56 h 64"/>
                  <a:gd name="T10" fmla="*/ 11 w 28"/>
                  <a:gd name="T11" fmla="*/ 57 h 64"/>
                  <a:gd name="T12" fmla="*/ 26 w 28"/>
                  <a:gd name="T13" fmla="*/ 26 h 64"/>
                  <a:gd name="T14" fmla="*/ 5 w 28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64"/>
                  <a:gd name="T26" fmla="*/ 28 w 28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9" name="Freeform 39">
                <a:extLst>
                  <a:ext uri="{FF2B5EF4-FFF2-40B4-BE49-F238E27FC236}">
                    <a16:creationId xmlns:a16="http://schemas.microsoft.com/office/drawing/2014/main" id="{51B544C8-06E4-4944-9EA0-0AEB76FF55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36" y="2842"/>
                <a:ext cx="12" cy="27"/>
              </a:xfrm>
              <a:custGeom>
                <a:avLst/>
                <a:gdLst>
                  <a:gd name="T0" fmla="*/ 14 w 16"/>
                  <a:gd name="T1" fmla="*/ 3 h 36"/>
                  <a:gd name="T2" fmla="*/ 0 w 16"/>
                  <a:gd name="T3" fmla="*/ 7 h 36"/>
                  <a:gd name="T4" fmla="*/ 8 w 16"/>
                  <a:gd name="T5" fmla="*/ 22 h 36"/>
                  <a:gd name="T6" fmla="*/ 14 w 16"/>
                  <a:gd name="T7" fmla="*/ 3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6"/>
                  <a:gd name="T14" fmla="*/ 16 w 1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0" name="Freeform 40">
                <a:extLst>
                  <a:ext uri="{FF2B5EF4-FFF2-40B4-BE49-F238E27FC236}">
                    <a16:creationId xmlns:a16="http://schemas.microsoft.com/office/drawing/2014/main" id="{82416848-1D0E-4B33-869E-6D94438F6E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25" y="2819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1" name="Freeform 41">
                <a:extLst>
                  <a:ext uri="{FF2B5EF4-FFF2-40B4-BE49-F238E27FC236}">
                    <a16:creationId xmlns:a16="http://schemas.microsoft.com/office/drawing/2014/main" id="{8C9F4845-DBA2-4BCE-805C-10A6E37FCF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21" y="2801"/>
                <a:ext cx="12" cy="14"/>
              </a:xfrm>
              <a:custGeom>
                <a:avLst/>
                <a:gdLst>
                  <a:gd name="T0" fmla="*/ 10 w 16"/>
                  <a:gd name="T1" fmla="*/ 5 h 19"/>
                  <a:gd name="T2" fmla="*/ 0 w 16"/>
                  <a:gd name="T3" fmla="*/ 10 h 19"/>
                  <a:gd name="T4" fmla="*/ 12 w 16"/>
                  <a:gd name="T5" fmla="*/ 19 h 19"/>
                  <a:gd name="T6" fmla="*/ 10 w 16"/>
                  <a:gd name="T7" fmla="*/ 5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9"/>
                  <a:gd name="T14" fmla="*/ 16 w 16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2" name="Freeform 42">
                <a:extLst>
                  <a:ext uri="{FF2B5EF4-FFF2-40B4-BE49-F238E27FC236}">
                    <a16:creationId xmlns:a16="http://schemas.microsoft.com/office/drawing/2014/main" id="{C624B93C-915B-42B1-8D79-91D2287DCB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42" y="2768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3" name="Freeform 43">
                <a:extLst>
                  <a:ext uri="{FF2B5EF4-FFF2-40B4-BE49-F238E27FC236}">
                    <a16:creationId xmlns:a16="http://schemas.microsoft.com/office/drawing/2014/main" id="{41DE6155-C0D1-4F54-AB9E-26CA13404E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1" y="2786"/>
                <a:ext cx="16" cy="13"/>
              </a:xfrm>
              <a:custGeom>
                <a:avLst/>
                <a:gdLst>
                  <a:gd name="T0" fmla="*/ 13 w 22"/>
                  <a:gd name="T1" fmla="*/ 0 h 18"/>
                  <a:gd name="T2" fmla="*/ 19 w 22"/>
                  <a:gd name="T3" fmla="*/ 18 h 18"/>
                  <a:gd name="T4" fmla="*/ 14 w 22"/>
                  <a:gd name="T5" fmla="*/ 6 h 18"/>
                  <a:gd name="T6" fmla="*/ 13 w 2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8"/>
                  <a:gd name="T14" fmla="*/ 22 w 2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4" name="Freeform 44">
                <a:extLst>
                  <a:ext uri="{FF2B5EF4-FFF2-40B4-BE49-F238E27FC236}">
                    <a16:creationId xmlns:a16="http://schemas.microsoft.com/office/drawing/2014/main" id="{EBF1F41D-F5FE-4D30-9929-DD139702D5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68" y="3407"/>
                <a:ext cx="46" cy="59"/>
              </a:xfrm>
              <a:custGeom>
                <a:avLst/>
                <a:gdLst>
                  <a:gd name="T0" fmla="*/ 10 w 60"/>
                  <a:gd name="T1" fmla="*/ 7 h 81"/>
                  <a:gd name="T2" fmla="*/ 3 w 60"/>
                  <a:gd name="T3" fmla="*/ 18 h 81"/>
                  <a:gd name="T4" fmla="*/ 15 w 60"/>
                  <a:gd name="T5" fmla="*/ 39 h 81"/>
                  <a:gd name="T6" fmla="*/ 27 w 60"/>
                  <a:gd name="T7" fmla="*/ 54 h 81"/>
                  <a:gd name="T8" fmla="*/ 40 w 60"/>
                  <a:gd name="T9" fmla="*/ 63 h 81"/>
                  <a:gd name="T10" fmla="*/ 51 w 60"/>
                  <a:gd name="T11" fmla="*/ 81 h 81"/>
                  <a:gd name="T12" fmla="*/ 52 w 60"/>
                  <a:gd name="T13" fmla="*/ 57 h 81"/>
                  <a:gd name="T14" fmla="*/ 43 w 60"/>
                  <a:gd name="T15" fmla="*/ 37 h 81"/>
                  <a:gd name="T16" fmla="*/ 25 w 60"/>
                  <a:gd name="T17" fmla="*/ 18 h 81"/>
                  <a:gd name="T18" fmla="*/ 10 w 60"/>
                  <a:gd name="T19" fmla="*/ 7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81"/>
                  <a:gd name="T32" fmla="*/ 60 w 60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5" name="Freeform 45">
                <a:extLst>
                  <a:ext uri="{FF2B5EF4-FFF2-40B4-BE49-F238E27FC236}">
                    <a16:creationId xmlns:a16="http://schemas.microsoft.com/office/drawing/2014/main" id="{A72030A2-4E60-4F13-B6B6-9272383EB5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05" y="3358"/>
                <a:ext cx="54" cy="46"/>
              </a:xfrm>
              <a:custGeom>
                <a:avLst/>
                <a:gdLst>
                  <a:gd name="T0" fmla="*/ 28 w 71"/>
                  <a:gd name="T1" fmla="*/ 23 h 61"/>
                  <a:gd name="T2" fmla="*/ 13 w 71"/>
                  <a:gd name="T3" fmla="*/ 32 h 61"/>
                  <a:gd name="T4" fmla="*/ 1 w 71"/>
                  <a:gd name="T5" fmla="*/ 44 h 61"/>
                  <a:gd name="T6" fmla="*/ 13 w 71"/>
                  <a:gd name="T7" fmla="*/ 59 h 61"/>
                  <a:gd name="T8" fmla="*/ 28 w 71"/>
                  <a:gd name="T9" fmla="*/ 44 h 61"/>
                  <a:gd name="T10" fmla="*/ 40 w 71"/>
                  <a:gd name="T11" fmla="*/ 23 h 61"/>
                  <a:gd name="T12" fmla="*/ 55 w 71"/>
                  <a:gd name="T13" fmla="*/ 0 h 61"/>
                  <a:gd name="T14" fmla="*/ 71 w 71"/>
                  <a:gd name="T15" fmla="*/ 11 h 61"/>
                  <a:gd name="T16" fmla="*/ 35 w 71"/>
                  <a:gd name="T17" fmla="*/ 23 h 61"/>
                  <a:gd name="T18" fmla="*/ 28 w 71"/>
                  <a:gd name="T19" fmla="*/ 23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"/>
                  <a:gd name="T31" fmla="*/ 0 h 61"/>
                  <a:gd name="T32" fmla="*/ 71 w 71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6" name="Freeform 46">
                <a:extLst>
                  <a:ext uri="{FF2B5EF4-FFF2-40B4-BE49-F238E27FC236}">
                    <a16:creationId xmlns:a16="http://schemas.microsoft.com/office/drawing/2014/main" id="{85BE0FAB-AC5D-4CBA-8F72-3473782D77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1" y="3333"/>
                <a:ext cx="17" cy="23"/>
              </a:xfrm>
              <a:custGeom>
                <a:avLst/>
                <a:gdLst>
                  <a:gd name="T0" fmla="*/ 9 w 23"/>
                  <a:gd name="T1" fmla="*/ 0 h 30"/>
                  <a:gd name="T2" fmla="*/ 0 w 23"/>
                  <a:gd name="T3" fmla="*/ 14 h 30"/>
                  <a:gd name="T4" fmla="*/ 12 w 23"/>
                  <a:gd name="T5" fmla="*/ 30 h 30"/>
                  <a:gd name="T6" fmla="*/ 9 w 23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0"/>
                  <a:gd name="T14" fmla="*/ 23 w 2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7" name="Freeform 47">
                <a:extLst>
                  <a:ext uri="{FF2B5EF4-FFF2-40B4-BE49-F238E27FC236}">
                    <a16:creationId xmlns:a16="http://schemas.microsoft.com/office/drawing/2014/main" id="{66DA5533-88BE-41A3-AF26-6B137C6579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32" y="3311"/>
                <a:ext cx="21" cy="17"/>
              </a:xfrm>
              <a:custGeom>
                <a:avLst/>
                <a:gdLst>
                  <a:gd name="T0" fmla="*/ 19 w 26"/>
                  <a:gd name="T1" fmla="*/ 0 h 23"/>
                  <a:gd name="T2" fmla="*/ 0 w 26"/>
                  <a:gd name="T3" fmla="*/ 14 h 23"/>
                  <a:gd name="T4" fmla="*/ 21 w 26"/>
                  <a:gd name="T5" fmla="*/ 20 h 23"/>
                  <a:gd name="T6" fmla="*/ 19 w 26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3"/>
                  <a:gd name="T14" fmla="*/ 26 w 2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8" name="Freeform 48">
                <a:extLst>
                  <a:ext uri="{FF2B5EF4-FFF2-40B4-BE49-F238E27FC236}">
                    <a16:creationId xmlns:a16="http://schemas.microsoft.com/office/drawing/2014/main" id="{F7EFDA4E-3242-41EF-8AC5-621F329F38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76" y="3118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9" name="Freeform 49">
                <a:extLst>
                  <a:ext uri="{FF2B5EF4-FFF2-40B4-BE49-F238E27FC236}">
                    <a16:creationId xmlns:a16="http://schemas.microsoft.com/office/drawing/2014/main" id="{1634E7BE-96EE-4806-BF27-9EDE8A5FA3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10" y="3161"/>
                <a:ext cx="27" cy="32"/>
              </a:xfrm>
              <a:custGeom>
                <a:avLst/>
                <a:gdLst>
                  <a:gd name="T0" fmla="*/ 30 w 34"/>
                  <a:gd name="T1" fmla="*/ 0 h 44"/>
                  <a:gd name="T2" fmla="*/ 10 w 34"/>
                  <a:gd name="T3" fmla="*/ 9 h 44"/>
                  <a:gd name="T4" fmla="*/ 14 w 34"/>
                  <a:gd name="T5" fmla="*/ 32 h 44"/>
                  <a:gd name="T6" fmla="*/ 26 w 34"/>
                  <a:gd name="T7" fmla="*/ 36 h 44"/>
                  <a:gd name="T8" fmla="*/ 30 w 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4"/>
                  <a:gd name="T17" fmla="*/ 34 w 3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0" name="Freeform 50">
                <a:extLst>
                  <a:ext uri="{FF2B5EF4-FFF2-40B4-BE49-F238E27FC236}">
                    <a16:creationId xmlns:a16="http://schemas.microsoft.com/office/drawing/2014/main" id="{5C7447C8-C130-4F67-841D-C49191EF6D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38" y="3223"/>
                <a:ext cx="29" cy="28"/>
              </a:xfrm>
              <a:custGeom>
                <a:avLst/>
                <a:gdLst>
                  <a:gd name="T0" fmla="*/ 34 w 38"/>
                  <a:gd name="T1" fmla="*/ 2 h 37"/>
                  <a:gd name="T2" fmla="*/ 10 w 38"/>
                  <a:gd name="T3" fmla="*/ 2 h 37"/>
                  <a:gd name="T4" fmla="*/ 14 w 38"/>
                  <a:gd name="T5" fmla="*/ 25 h 37"/>
                  <a:gd name="T6" fmla="*/ 26 w 38"/>
                  <a:gd name="T7" fmla="*/ 29 h 37"/>
                  <a:gd name="T8" fmla="*/ 34 w 38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7"/>
                  <a:gd name="T17" fmla="*/ 38 w 3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1" name="Freeform 51">
                <a:extLst>
                  <a:ext uri="{FF2B5EF4-FFF2-40B4-BE49-F238E27FC236}">
                    <a16:creationId xmlns:a16="http://schemas.microsoft.com/office/drawing/2014/main" id="{3096F93C-F19C-47A1-AAEE-249F8CBF03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3" y="3213"/>
                <a:ext cx="29" cy="26"/>
              </a:xfrm>
              <a:custGeom>
                <a:avLst/>
                <a:gdLst>
                  <a:gd name="T0" fmla="*/ 34 w 38"/>
                  <a:gd name="T1" fmla="*/ 2 h 34"/>
                  <a:gd name="T2" fmla="*/ 10 w 38"/>
                  <a:gd name="T3" fmla="*/ 2 h 34"/>
                  <a:gd name="T4" fmla="*/ 16 w 38"/>
                  <a:gd name="T5" fmla="*/ 22 h 34"/>
                  <a:gd name="T6" fmla="*/ 27 w 38"/>
                  <a:gd name="T7" fmla="*/ 22 h 34"/>
                  <a:gd name="T8" fmla="*/ 34 w 38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4"/>
                  <a:gd name="T17" fmla="*/ 38 w 3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2" name="Freeform 52">
                <a:extLst>
                  <a:ext uri="{FF2B5EF4-FFF2-40B4-BE49-F238E27FC236}">
                    <a16:creationId xmlns:a16="http://schemas.microsoft.com/office/drawing/2014/main" id="{48A53171-7A8A-47E7-9ADF-33D0E2AE94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63" y="3177"/>
                <a:ext cx="26" cy="20"/>
              </a:xfrm>
              <a:custGeom>
                <a:avLst/>
                <a:gdLst>
                  <a:gd name="T0" fmla="*/ 31 w 35"/>
                  <a:gd name="T1" fmla="*/ 1 h 27"/>
                  <a:gd name="T2" fmla="*/ 10 w 35"/>
                  <a:gd name="T3" fmla="*/ 2 h 27"/>
                  <a:gd name="T4" fmla="*/ 13 w 35"/>
                  <a:gd name="T5" fmla="*/ 15 h 27"/>
                  <a:gd name="T6" fmla="*/ 25 w 35"/>
                  <a:gd name="T7" fmla="*/ 19 h 27"/>
                  <a:gd name="T8" fmla="*/ 31 w 35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7"/>
                  <a:gd name="T17" fmla="*/ 35 w 3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3" name="Freeform 53">
                <a:extLst>
                  <a:ext uri="{FF2B5EF4-FFF2-40B4-BE49-F238E27FC236}">
                    <a16:creationId xmlns:a16="http://schemas.microsoft.com/office/drawing/2014/main" id="{A6369D27-FE80-4BA7-9044-7261572C10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36" y="3153"/>
                <a:ext cx="27" cy="34"/>
              </a:xfrm>
              <a:custGeom>
                <a:avLst/>
                <a:gdLst>
                  <a:gd name="T0" fmla="*/ 28 w 35"/>
                  <a:gd name="T1" fmla="*/ 16 h 47"/>
                  <a:gd name="T2" fmla="*/ 19 w 35"/>
                  <a:gd name="T3" fmla="*/ 2 h 47"/>
                  <a:gd name="T4" fmla="*/ 10 w 35"/>
                  <a:gd name="T5" fmla="*/ 25 h 47"/>
                  <a:gd name="T6" fmla="*/ 19 w 35"/>
                  <a:gd name="T7" fmla="*/ 35 h 47"/>
                  <a:gd name="T8" fmla="*/ 27 w 35"/>
                  <a:gd name="T9" fmla="*/ 29 h 47"/>
                  <a:gd name="T10" fmla="*/ 28 w 35"/>
                  <a:gd name="T11" fmla="*/ 16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7"/>
                  <a:gd name="T20" fmla="*/ 35 w 35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4" name="Freeform 54">
                <a:extLst>
                  <a:ext uri="{FF2B5EF4-FFF2-40B4-BE49-F238E27FC236}">
                    <a16:creationId xmlns:a16="http://schemas.microsoft.com/office/drawing/2014/main" id="{C15C635B-74F7-4ECF-BF65-B8C126B58E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3" y="3137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5" name="Freeform 55">
                <a:extLst>
                  <a:ext uri="{FF2B5EF4-FFF2-40B4-BE49-F238E27FC236}">
                    <a16:creationId xmlns:a16="http://schemas.microsoft.com/office/drawing/2014/main" id="{7C3A78D5-FFBE-4A5B-B763-6AC7904CE3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4" y="3189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6" name="Freeform 56">
                <a:extLst>
                  <a:ext uri="{FF2B5EF4-FFF2-40B4-BE49-F238E27FC236}">
                    <a16:creationId xmlns:a16="http://schemas.microsoft.com/office/drawing/2014/main" id="{CFD334F0-868A-460F-9EA8-CCA1C6F3EE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27" y="1828"/>
                <a:ext cx="144" cy="107"/>
              </a:xfrm>
              <a:custGeom>
                <a:avLst/>
                <a:gdLst>
                  <a:gd name="T0" fmla="*/ 171 w 189"/>
                  <a:gd name="T1" fmla="*/ 4 h 144"/>
                  <a:gd name="T2" fmla="*/ 185 w 189"/>
                  <a:gd name="T3" fmla="*/ 4 h 144"/>
                  <a:gd name="T4" fmla="*/ 189 w 189"/>
                  <a:gd name="T5" fmla="*/ 16 h 144"/>
                  <a:gd name="T6" fmla="*/ 187 w 189"/>
                  <a:gd name="T7" fmla="*/ 24 h 144"/>
                  <a:gd name="T8" fmla="*/ 131 w 189"/>
                  <a:gd name="T9" fmla="*/ 44 h 144"/>
                  <a:gd name="T10" fmla="*/ 109 w 189"/>
                  <a:gd name="T11" fmla="*/ 58 h 144"/>
                  <a:gd name="T12" fmla="*/ 97 w 189"/>
                  <a:gd name="T13" fmla="*/ 62 h 144"/>
                  <a:gd name="T14" fmla="*/ 71 w 189"/>
                  <a:gd name="T15" fmla="*/ 82 h 144"/>
                  <a:gd name="T16" fmla="*/ 75 w 189"/>
                  <a:gd name="T17" fmla="*/ 92 h 144"/>
                  <a:gd name="T18" fmla="*/ 83 w 189"/>
                  <a:gd name="T19" fmla="*/ 116 h 144"/>
                  <a:gd name="T20" fmla="*/ 107 w 189"/>
                  <a:gd name="T21" fmla="*/ 126 h 144"/>
                  <a:gd name="T22" fmla="*/ 93 w 189"/>
                  <a:gd name="T23" fmla="*/ 140 h 144"/>
                  <a:gd name="T24" fmla="*/ 83 w 189"/>
                  <a:gd name="T25" fmla="*/ 130 h 144"/>
                  <a:gd name="T26" fmla="*/ 71 w 189"/>
                  <a:gd name="T27" fmla="*/ 134 h 144"/>
                  <a:gd name="T28" fmla="*/ 21 w 189"/>
                  <a:gd name="T29" fmla="*/ 122 h 144"/>
                  <a:gd name="T30" fmla="*/ 19 w 189"/>
                  <a:gd name="T31" fmla="*/ 106 h 144"/>
                  <a:gd name="T32" fmla="*/ 47 w 189"/>
                  <a:gd name="T33" fmla="*/ 90 h 144"/>
                  <a:gd name="T34" fmla="*/ 51 w 189"/>
                  <a:gd name="T35" fmla="*/ 76 h 144"/>
                  <a:gd name="T36" fmla="*/ 47 w 189"/>
                  <a:gd name="T37" fmla="*/ 64 h 144"/>
                  <a:gd name="T38" fmla="*/ 73 w 189"/>
                  <a:gd name="T39" fmla="*/ 46 h 144"/>
                  <a:gd name="T40" fmla="*/ 97 w 189"/>
                  <a:gd name="T41" fmla="*/ 36 h 144"/>
                  <a:gd name="T42" fmla="*/ 113 w 189"/>
                  <a:gd name="T43" fmla="*/ 24 h 144"/>
                  <a:gd name="T44" fmla="*/ 171 w 189"/>
                  <a:gd name="T45" fmla="*/ 4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9"/>
                  <a:gd name="T70" fmla="*/ 0 h 144"/>
                  <a:gd name="T71" fmla="*/ 189 w 189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" name="Freeform 57">
                <a:extLst>
                  <a:ext uri="{FF2B5EF4-FFF2-40B4-BE49-F238E27FC236}">
                    <a16:creationId xmlns:a16="http://schemas.microsoft.com/office/drawing/2014/main" id="{DD644D78-F396-487B-9A82-0EE8925E00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13" y="1931"/>
                <a:ext cx="41" cy="12"/>
              </a:xfrm>
              <a:custGeom>
                <a:avLst/>
                <a:gdLst>
                  <a:gd name="T0" fmla="*/ 24 w 53"/>
                  <a:gd name="T1" fmla="*/ 0 h 17"/>
                  <a:gd name="T2" fmla="*/ 12 w 53"/>
                  <a:gd name="T3" fmla="*/ 2 h 17"/>
                  <a:gd name="T4" fmla="*/ 32 w 53"/>
                  <a:gd name="T5" fmla="*/ 16 h 17"/>
                  <a:gd name="T6" fmla="*/ 44 w 53"/>
                  <a:gd name="T7" fmla="*/ 14 h 17"/>
                  <a:gd name="T8" fmla="*/ 24 w 5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7"/>
                  <a:gd name="T17" fmla="*/ 53 w 5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" name="Freeform 58">
                <a:extLst>
                  <a:ext uri="{FF2B5EF4-FFF2-40B4-BE49-F238E27FC236}">
                    <a16:creationId xmlns:a16="http://schemas.microsoft.com/office/drawing/2014/main" id="{8C112FB4-0EC0-4D74-B476-F441AC4C8E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23" y="1776"/>
                <a:ext cx="43" cy="28"/>
              </a:xfrm>
              <a:custGeom>
                <a:avLst/>
                <a:gdLst>
                  <a:gd name="T0" fmla="*/ 57 w 57"/>
                  <a:gd name="T1" fmla="*/ 4 h 37"/>
                  <a:gd name="T2" fmla="*/ 25 w 57"/>
                  <a:gd name="T3" fmla="*/ 24 h 37"/>
                  <a:gd name="T4" fmla="*/ 11 w 57"/>
                  <a:gd name="T5" fmla="*/ 34 h 37"/>
                  <a:gd name="T6" fmla="*/ 9 w 57"/>
                  <a:gd name="T7" fmla="*/ 4 h 37"/>
                  <a:gd name="T8" fmla="*/ 21 w 57"/>
                  <a:gd name="T9" fmla="*/ 0 h 37"/>
                  <a:gd name="T10" fmla="*/ 57 w 57"/>
                  <a:gd name="T11" fmla="*/ 4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37"/>
                  <a:gd name="T20" fmla="*/ 57 w 5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" name="Freeform 59">
                <a:extLst>
                  <a:ext uri="{FF2B5EF4-FFF2-40B4-BE49-F238E27FC236}">
                    <a16:creationId xmlns:a16="http://schemas.microsoft.com/office/drawing/2014/main" id="{6DF19AD6-CE27-4C28-860E-DFDC5F59CD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54" y="1789"/>
                <a:ext cx="51" cy="20"/>
              </a:xfrm>
              <a:custGeom>
                <a:avLst/>
                <a:gdLst>
                  <a:gd name="T0" fmla="*/ 29 w 68"/>
                  <a:gd name="T1" fmla="*/ 0 h 26"/>
                  <a:gd name="T2" fmla="*/ 11 w 68"/>
                  <a:gd name="T3" fmla="*/ 6 h 26"/>
                  <a:gd name="T4" fmla="*/ 57 w 68"/>
                  <a:gd name="T5" fmla="*/ 26 h 26"/>
                  <a:gd name="T6" fmla="*/ 63 w 68"/>
                  <a:gd name="T7" fmla="*/ 24 h 26"/>
                  <a:gd name="T8" fmla="*/ 29 w 6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26"/>
                  <a:gd name="T17" fmla="*/ 68 w 6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" name="Freeform 60">
                <a:extLst>
                  <a:ext uri="{FF2B5EF4-FFF2-40B4-BE49-F238E27FC236}">
                    <a16:creationId xmlns:a16="http://schemas.microsoft.com/office/drawing/2014/main" id="{759C330C-9A0B-4B96-AAB6-6A94D70C8E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09" y="1792"/>
                <a:ext cx="52" cy="32"/>
              </a:xfrm>
              <a:custGeom>
                <a:avLst/>
                <a:gdLst>
                  <a:gd name="T0" fmla="*/ 50 w 66"/>
                  <a:gd name="T1" fmla="*/ 9 h 43"/>
                  <a:gd name="T2" fmla="*/ 26 w 66"/>
                  <a:gd name="T3" fmla="*/ 9 h 43"/>
                  <a:gd name="T4" fmla="*/ 10 w 66"/>
                  <a:gd name="T5" fmla="*/ 9 h 43"/>
                  <a:gd name="T6" fmla="*/ 8 w 66"/>
                  <a:gd name="T7" fmla="*/ 35 h 43"/>
                  <a:gd name="T8" fmla="*/ 32 w 66"/>
                  <a:gd name="T9" fmla="*/ 43 h 43"/>
                  <a:gd name="T10" fmla="*/ 62 w 66"/>
                  <a:gd name="T11" fmla="*/ 27 h 43"/>
                  <a:gd name="T12" fmla="*/ 50 w 66"/>
                  <a:gd name="T13" fmla="*/ 9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43"/>
                  <a:gd name="T23" fmla="*/ 66 w 6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" name="Freeform 61">
                <a:extLst>
                  <a:ext uri="{FF2B5EF4-FFF2-40B4-BE49-F238E27FC236}">
                    <a16:creationId xmlns:a16="http://schemas.microsoft.com/office/drawing/2014/main" id="{4C094F01-965A-41BA-974D-0F472162D0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67" y="1819"/>
                <a:ext cx="90" cy="31"/>
              </a:xfrm>
              <a:custGeom>
                <a:avLst/>
                <a:gdLst>
                  <a:gd name="T0" fmla="*/ 14 w 117"/>
                  <a:gd name="T1" fmla="*/ 0 h 41"/>
                  <a:gd name="T2" fmla="*/ 8 w 117"/>
                  <a:gd name="T3" fmla="*/ 16 h 41"/>
                  <a:gd name="T4" fmla="*/ 50 w 117"/>
                  <a:gd name="T5" fmla="*/ 30 h 41"/>
                  <a:gd name="T6" fmla="*/ 76 w 117"/>
                  <a:gd name="T7" fmla="*/ 36 h 41"/>
                  <a:gd name="T8" fmla="*/ 112 w 117"/>
                  <a:gd name="T9" fmla="*/ 22 h 41"/>
                  <a:gd name="T10" fmla="*/ 78 w 117"/>
                  <a:gd name="T11" fmla="*/ 4 h 41"/>
                  <a:gd name="T12" fmla="*/ 14 w 117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1"/>
                  <a:gd name="T23" fmla="*/ 117 w 117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" name="Freeform 62">
                <a:extLst>
                  <a:ext uri="{FF2B5EF4-FFF2-40B4-BE49-F238E27FC236}">
                    <a16:creationId xmlns:a16="http://schemas.microsoft.com/office/drawing/2014/main" id="{DADBFAAB-A5BA-4C10-888E-90773591F5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9" y="1818"/>
                <a:ext cx="47" cy="24"/>
              </a:xfrm>
              <a:custGeom>
                <a:avLst/>
                <a:gdLst>
                  <a:gd name="T0" fmla="*/ 32 w 62"/>
                  <a:gd name="T1" fmla="*/ 4 h 32"/>
                  <a:gd name="T2" fmla="*/ 62 w 62"/>
                  <a:gd name="T3" fmla="*/ 10 h 32"/>
                  <a:gd name="T4" fmla="*/ 30 w 62"/>
                  <a:gd name="T5" fmla="*/ 32 h 32"/>
                  <a:gd name="T6" fmla="*/ 6 w 62"/>
                  <a:gd name="T7" fmla="*/ 22 h 32"/>
                  <a:gd name="T8" fmla="*/ 32 w 62"/>
                  <a:gd name="T9" fmla="*/ 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32"/>
                  <a:gd name="T17" fmla="*/ 62 w 6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" name="Freeform 63">
                <a:extLst>
                  <a:ext uri="{FF2B5EF4-FFF2-40B4-BE49-F238E27FC236}">
                    <a16:creationId xmlns:a16="http://schemas.microsoft.com/office/drawing/2014/main" id="{82EE8C54-067D-4447-93DB-E8B8A6525D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38" y="1847"/>
                <a:ext cx="38" cy="16"/>
              </a:xfrm>
              <a:custGeom>
                <a:avLst/>
                <a:gdLst>
                  <a:gd name="T0" fmla="*/ 20 w 49"/>
                  <a:gd name="T1" fmla="*/ 1 h 23"/>
                  <a:gd name="T2" fmla="*/ 6 w 49"/>
                  <a:gd name="T3" fmla="*/ 5 h 23"/>
                  <a:gd name="T4" fmla="*/ 38 w 49"/>
                  <a:gd name="T5" fmla="*/ 23 h 23"/>
                  <a:gd name="T6" fmla="*/ 20 w 49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23"/>
                  <a:gd name="T14" fmla="*/ 49 w 4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" name="Freeform 64">
                <a:extLst>
                  <a:ext uri="{FF2B5EF4-FFF2-40B4-BE49-F238E27FC236}">
                    <a16:creationId xmlns:a16="http://schemas.microsoft.com/office/drawing/2014/main" id="{9E77489F-8242-4ED5-97CB-7FF73E8F82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6" y="2070"/>
                <a:ext cx="78" cy="113"/>
              </a:xfrm>
              <a:custGeom>
                <a:avLst/>
                <a:gdLst>
                  <a:gd name="T0" fmla="*/ 6 w 102"/>
                  <a:gd name="T1" fmla="*/ 0 h 152"/>
                  <a:gd name="T2" fmla="*/ 0 w 102"/>
                  <a:gd name="T3" fmla="*/ 18 h 152"/>
                  <a:gd name="T4" fmla="*/ 14 w 102"/>
                  <a:gd name="T5" fmla="*/ 42 h 152"/>
                  <a:gd name="T6" fmla="*/ 32 w 102"/>
                  <a:gd name="T7" fmla="*/ 72 h 152"/>
                  <a:gd name="T8" fmla="*/ 36 w 102"/>
                  <a:gd name="T9" fmla="*/ 104 h 152"/>
                  <a:gd name="T10" fmla="*/ 80 w 102"/>
                  <a:gd name="T11" fmla="*/ 152 h 152"/>
                  <a:gd name="T12" fmla="*/ 86 w 102"/>
                  <a:gd name="T13" fmla="*/ 124 h 152"/>
                  <a:gd name="T14" fmla="*/ 74 w 102"/>
                  <a:gd name="T15" fmla="*/ 102 h 152"/>
                  <a:gd name="T16" fmla="*/ 62 w 102"/>
                  <a:gd name="T17" fmla="*/ 92 h 152"/>
                  <a:gd name="T18" fmla="*/ 52 w 102"/>
                  <a:gd name="T19" fmla="*/ 74 h 152"/>
                  <a:gd name="T20" fmla="*/ 42 w 102"/>
                  <a:gd name="T21" fmla="*/ 44 h 152"/>
                  <a:gd name="T22" fmla="*/ 4 w 102"/>
                  <a:gd name="T23" fmla="*/ 12 h 152"/>
                  <a:gd name="T24" fmla="*/ 6 w 102"/>
                  <a:gd name="T25" fmla="*/ 0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152"/>
                  <a:gd name="T41" fmla="*/ 102 w 102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" name="Freeform 65">
                <a:extLst>
                  <a:ext uri="{FF2B5EF4-FFF2-40B4-BE49-F238E27FC236}">
                    <a16:creationId xmlns:a16="http://schemas.microsoft.com/office/drawing/2014/main" id="{4732CFB7-068E-49EF-BFED-5C9EFD106C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9" y="2187"/>
                <a:ext cx="56" cy="78"/>
              </a:xfrm>
              <a:custGeom>
                <a:avLst/>
                <a:gdLst>
                  <a:gd name="T0" fmla="*/ 64 w 74"/>
                  <a:gd name="T1" fmla="*/ 22 h 103"/>
                  <a:gd name="T2" fmla="*/ 74 w 74"/>
                  <a:gd name="T3" fmla="*/ 40 h 103"/>
                  <a:gd name="T4" fmla="*/ 30 w 74"/>
                  <a:gd name="T5" fmla="*/ 84 h 103"/>
                  <a:gd name="T6" fmla="*/ 32 w 74"/>
                  <a:gd name="T7" fmla="*/ 100 h 103"/>
                  <a:gd name="T8" fmla="*/ 20 w 74"/>
                  <a:gd name="T9" fmla="*/ 94 h 103"/>
                  <a:gd name="T10" fmla="*/ 6 w 74"/>
                  <a:gd name="T11" fmla="*/ 84 h 103"/>
                  <a:gd name="T12" fmla="*/ 0 w 74"/>
                  <a:gd name="T13" fmla="*/ 82 h 103"/>
                  <a:gd name="T14" fmla="*/ 10 w 74"/>
                  <a:gd name="T15" fmla="*/ 58 h 103"/>
                  <a:gd name="T16" fmla="*/ 12 w 74"/>
                  <a:gd name="T17" fmla="*/ 52 h 103"/>
                  <a:gd name="T18" fmla="*/ 2 w 74"/>
                  <a:gd name="T19" fmla="*/ 24 h 103"/>
                  <a:gd name="T20" fmla="*/ 4 w 74"/>
                  <a:gd name="T21" fmla="*/ 14 h 103"/>
                  <a:gd name="T22" fmla="*/ 26 w 74"/>
                  <a:gd name="T23" fmla="*/ 22 h 103"/>
                  <a:gd name="T24" fmla="*/ 36 w 74"/>
                  <a:gd name="T25" fmla="*/ 36 h 103"/>
                  <a:gd name="T26" fmla="*/ 64 w 74"/>
                  <a:gd name="T27" fmla="*/ 22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103"/>
                  <a:gd name="T44" fmla="*/ 74 w 7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" name="Freeform 66">
                <a:extLst>
                  <a:ext uri="{FF2B5EF4-FFF2-40B4-BE49-F238E27FC236}">
                    <a16:creationId xmlns:a16="http://schemas.microsoft.com/office/drawing/2014/main" id="{4279759A-92CD-48CE-8B24-C1B03D2C5F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2" y="2267"/>
                <a:ext cx="111" cy="188"/>
              </a:xfrm>
              <a:custGeom>
                <a:avLst/>
                <a:gdLst>
                  <a:gd name="T0" fmla="*/ 82 w 146"/>
                  <a:gd name="T1" fmla="*/ 100 h 252"/>
                  <a:gd name="T2" fmla="*/ 66 w 146"/>
                  <a:gd name="T3" fmla="*/ 106 h 252"/>
                  <a:gd name="T4" fmla="*/ 64 w 146"/>
                  <a:gd name="T5" fmla="*/ 132 h 252"/>
                  <a:gd name="T6" fmla="*/ 22 w 146"/>
                  <a:gd name="T7" fmla="*/ 146 h 252"/>
                  <a:gd name="T8" fmla="*/ 8 w 146"/>
                  <a:gd name="T9" fmla="*/ 168 h 252"/>
                  <a:gd name="T10" fmla="*/ 20 w 146"/>
                  <a:gd name="T11" fmla="*/ 182 h 252"/>
                  <a:gd name="T12" fmla="*/ 8 w 146"/>
                  <a:gd name="T13" fmla="*/ 198 h 252"/>
                  <a:gd name="T14" fmla="*/ 24 w 146"/>
                  <a:gd name="T15" fmla="*/ 252 h 252"/>
                  <a:gd name="T16" fmla="*/ 28 w 146"/>
                  <a:gd name="T17" fmla="*/ 214 h 252"/>
                  <a:gd name="T18" fmla="*/ 22 w 146"/>
                  <a:gd name="T19" fmla="*/ 192 h 252"/>
                  <a:gd name="T20" fmla="*/ 42 w 146"/>
                  <a:gd name="T21" fmla="*/ 176 h 252"/>
                  <a:gd name="T22" fmla="*/ 52 w 146"/>
                  <a:gd name="T23" fmla="*/ 158 h 252"/>
                  <a:gd name="T24" fmla="*/ 66 w 146"/>
                  <a:gd name="T25" fmla="*/ 174 h 252"/>
                  <a:gd name="T26" fmla="*/ 44 w 146"/>
                  <a:gd name="T27" fmla="*/ 190 h 252"/>
                  <a:gd name="T28" fmla="*/ 56 w 146"/>
                  <a:gd name="T29" fmla="*/ 200 h 252"/>
                  <a:gd name="T30" fmla="*/ 68 w 146"/>
                  <a:gd name="T31" fmla="*/ 178 h 252"/>
                  <a:gd name="T32" fmla="*/ 84 w 146"/>
                  <a:gd name="T33" fmla="*/ 184 h 252"/>
                  <a:gd name="T34" fmla="*/ 104 w 146"/>
                  <a:gd name="T35" fmla="*/ 148 h 252"/>
                  <a:gd name="T36" fmla="*/ 114 w 146"/>
                  <a:gd name="T37" fmla="*/ 156 h 252"/>
                  <a:gd name="T38" fmla="*/ 136 w 146"/>
                  <a:gd name="T39" fmla="*/ 148 h 252"/>
                  <a:gd name="T40" fmla="*/ 146 w 146"/>
                  <a:gd name="T41" fmla="*/ 130 h 252"/>
                  <a:gd name="T42" fmla="*/ 142 w 146"/>
                  <a:gd name="T43" fmla="*/ 110 h 252"/>
                  <a:gd name="T44" fmla="*/ 134 w 146"/>
                  <a:gd name="T45" fmla="*/ 98 h 252"/>
                  <a:gd name="T46" fmla="*/ 122 w 146"/>
                  <a:gd name="T47" fmla="*/ 40 h 252"/>
                  <a:gd name="T48" fmla="*/ 94 w 146"/>
                  <a:gd name="T49" fmla="*/ 0 h 252"/>
                  <a:gd name="T50" fmla="*/ 78 w 146"/>
                  <a:gd name="T51" fmla="*/ 12 h 252"/>
                  <a:gd name="T52" fmla="*/ 96 w 146"/>
                  <a:gd name="T53" fmla="*/ 34 h 252"/>
                  <a:gd name="T54" fmla="*/ 96 w 146"/>
                  <a:gd name="T55" fmla="*/ 64 h 252"/>
                  <a:gd name="T56" fmla="*/ 82 w 146"/>
                  <a:gd name="T57" fmla="*/ 100 h 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252"/>
                  <a:gd name="T89" fmla="*/ 146 w 146"/>
                  <a:gd name="T90" fmla="*/ 252 h 2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" name="Freeform 67">
                <a:extLst>
                  <a:ext uri="{FF2B5EF4-FFF2-40B4-BE49-F238E27FC236}">
                    <a16:creationId xmlns:a16="http://schemas.microsoft.com/office/drawing/2014/main" id="{E4AED413-0B94-4B72-B093-BDBABE4C18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4" y="1765"/>
                <a:ext cx="53" cy="30"/>
              </a:xfrm>
              <a:custGeom>
                <a:avLst/>
                <a:gdLst>
                  <a:gd name="T0" fmla="*/ 59 w 70"/>
                  <a:gd name="T1" fmla="*/ 0 h 40"/>
                  <a:gd name="T2" fmla="*/ 65 w 70"/>
                  <a:gd name="T3" fmla="*/ 20 h 40"/>
                  <a:gd name="T4" fmla="*/ 41 w 70"/>
                  <a:gd name="T5" fmla="*/ 24 h 40"/>
                  <a:gd name="T6" fmla="*/ 31 w 70"/>
                  <a:gd name="T7" fmla="*/ 40 h 40"/>
                  <a:gd name="T8" fmla="*/ 7 w 70"/>
                  <a:gd name="T9" fmla="*/ 38 h 40"/>
                  <a:gd name="T10" fmla="*/ 1 w 70"/>
                  <a:gd name="T11" fmla="*/ 36 h 40"/>
                  <a:gd name="T12" fmla="*/ 33 w 70"/>
                  <a:gd name="T13" fmla="*/ 20 h 40"/>
                  <a:gd name="T14" fmla="*/ 59 w 70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40"/>
                  <a:gd name="T26" fmla="*/ 70 w 7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" name="Freeform 68">
                <a:extLst>
                  <a:ext uri="{FF2B5EF4-FFF2-40B4-BE49-F238E27FC236}">
                    <a16:creationId xmlns:a16="http://schemas.microsoft.com/office/drawing/2014/main" id="{66EFE8E4-E70A-4163-A66E-CE3F5ECA45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24" y="1774"/>
                <a:ext cx="20" cy="22"/>
              </a:xfrm>
              <a:custGeom>
                <a:avLst/>
                <a:gdLst>
                  <a:gd name="T0" fmla="*/ 18 w 26"/>
                  <a:gd name="T1" fmla="*/ 0 h 29"/>
                  <a:gd name="T2" fmla="*/ 0 w 26"/>
                  <a:gd name="T3" fmla="*/ 18 h 29"/>
                  <a:gd name="T4" fmla="*/ 18 w 26"/>
                  <a:gd name="T5" fmla="*/ 26 h 29"/>
                  <a:gd name="T6" fmla="*/ 18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9"/>
                  <a:gd name="T14" fmla="*/ 26 w 26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" name="Freeform 69">
                <a:extLst>
                  <a:ext uri="{FF2B5EF4-FFF2-40B4-BE49-F238E27FC236}">
                    <a16:creationId xmlns:a16="http://schemas.microsoft.com/office/drawing/2014/main" id="{1E8E66DB-CA08-4B9A-9546-3876CBA802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49" y="1773"/>
                <a:ext cx="38" cy="27"/>
              </a:xfrm>
              <a:custGeom>
                <a:avLst/>
                <a:gdLst>
                  <a:gd name="T0" fmla="*/ 14 w 49"/>
                  <a:gd name="T1" fmla="*/ 6 h 36"/>
                  <a:gd name="T2" fmla="*/ 0 w 49"/>
                  <a:gd name="T3" fmla="*/ 18 h 36"/>
                  <a:gd name="T4" fmla="*/ 6 w 49"/>
                  <a:gd name="T5" fmla="*/ 32 h 36"/>
                  <a:gd name="T6" fmla="*/ 18 w 49"/>
                  <a:gd name="T7" fmla="*/ 36 h 36"/>
                  <a:gd name="T8" fmla="*/ 40 w 49"/>
                  <a:gd name="T9" fmla="*/ 26 h 36"/>
                  <a:gd name="T10" fmla="*/ 14 w 49"/>
                  <a:gd name="T11" fmla="*/ 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6"/>
                  <a:gd name="T20" fmla="*/ 49 w 49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" name="Freeform 70">
                <a:extLst>
                  <a:ext uri="{FF2B5EF4-FFF2-40B4-BE49-F238E27FC236}">
                    <a16:creationId xmlns:a16="http://schemas.microsoft.com/office/drawing/2014/main" id="{F78A8E6B-7A1D-4622-92F8-436E59FA27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12" y="1764"/>
                <a:ext cx="20" cy="16"/>
              </a:xfrm>
              <a:custGeom>
                <a:avLst/>
                <a:gdLst>
                  <a:gd name="T0" fmla="*/ 11 w 27"/>
                  <a:gd name="T1" fmla="*/ 0 h 22"/>
                  <a:gd name="T2" fmla="*/ 3 w 27"/>
                  <a:gd name="T3" fmla="*/ 12 h 22"/>
                  <a:gd name="T4" fmla="*/ 19 w 27"/>
                  <a:gd name="T5" fmla="*/ 22 h 22"/>
                  <a:gd name="T6" fmla="*/ 11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2"/>
                  <a:gd name="T14" fmla="*/ 27 w 27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" name="Freeform 71">
                <a:extLst>
                  <a:ext uri="{FF2B5EF4-FFF2-40B4-BE49-F238E27FC236}">
                    <a16:creationId xmlns:a16="http://schemas.microsoft.com/office/drawing/2014/main" id="{E14DA768-145F-4AD9-863B-CAD4F1CC14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3" y="1782"/>
                <a:ext cx="15" cy="13"/>
              </a:xfrm>
              <a:custGeom>
                <a:avLst/>
                <a:gdLst>
                  <a:gd name="T0" fmla="*/ 11 w 20"/>
                  <a:gd name="T1" fmla="*/ 0 h 18"/>
                  <a:gd name="T2" fmla="*/ 9 w 20"/>
                  <a:gd name="T3" fmla="*/ 18 h 18"/>
                  <a:gd name="T4" fmla="*/ 11 w 2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" name="Freeform 72">
                <a:extLst>
                  <a:ext uri="{FF2B5EF4-FFF2-40B4-BE49-F238E27FC236}">
                    <a16:creationId xmlns:a16="http://schemas.microsoft.com/office/drawing/2014/main" id="{D3E52E52-44E2-48DA-AAB1-2656B8926D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62" y="1798"/>
                <a:ext cx="18" cy="33"/>
              </a:xfrm>
              <a:custGeom>
                <a:avLst/>
                <a:gdLst>
                  <a:gd name="T0" fmla="*/ 24 w 24"/>
                  <a:gd name="T1" fmla="*/ 0 h 44"/>
                  <a:gd name="T2" fmla="*/ 8 w 24"/>
                  <a:gd name="T3" fmla="*/ 16 h 44"/>
                  <a:gd name="T4" fmla="*/ 0 w 24"/>
                  <a:gd name="T5" fmla="*/ 34 h 44"/>
                  <a:gd name="T6" fmla="*/ 16 w 24"/>
                  <a:gd name="T7" fmla="*/ 40 h 44"/>
                  <a:gd name="T8" fmla="*/ 24 w 2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4"/>
                  <a:gd name="T17" fmla="*/ 24 w 2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" name="Freeform 73">
                <a:extLst>
                  <a:ext uri="{FF2B5EF4-FFF2-40B4-BE49-F238E27FC236}">
                    <a16:creationId xmlns:a16="http://schemas.microsoft.com/office/drawing/2014/main" id="{6AB559C0-DB34-4138-9DAC-17DA6EC373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56" y="3244"/>
                <a:ext cx="31" cy="18"/>
              </a:xfrm>
              <a:custGeom>
                <a:avLst/>
                <a:gdLst>
                  <a:gd name="T0" fmla="*/ 30 w 41"/>
                  <a:gd name="T1" fmla="*/ 0 h 24"/>
                  <a:gd name="T2" fmla="*/ 26 w 41"/>
                  <a:gd name="T3" fmla="*/ 24 h 24"/>
                  <a:gd name="T4" fmla="*/ 30 w 4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4"/>
                  <a:gd name="T11" fmla="*/ 41 w 4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4" name="Freeform 74">
                <a:extLst>
                  <a:ext uri="{FF2B5EF4-FFF2-40B4-BE49-F238E27FC236}">
                    <a16:creationId xmlns:a16="http://schemas.microsoft.com/office/drawing/2014/main" id="{75E90114-1753-4518-B08C-3D511E32D9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97" y="3237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5" name="Freeform 75">
                <a:extLst>
                  <a:ext uri="{FF2B5EF4-FFF2-40B4-BE49-F238E27FC236}">
                    <a16:creationId xmlns:a16="http://schemas.microsoft.com/office/drawing/2014/main" id="{A847CF32-4F7C-4435-881C-F7DDC552A1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8" y="3084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6" name="Freeform 76">
                <a:extLst>
                  <a:ext uri="{FF2B5EF4-FFF2-40B4-BE49-F238E27FC236}">
                    <a16:creationId xmlns:a16="http://schemas.microsoft.com/office/drawing/2014/main" id="{5D4434D7-B00C-4CFC-B304-DADC3E004C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89" y="3011"/>
                <a:ext cx="12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" name="Freeform 77">
                <a:extLst>
                  <a:ext uri="{FF2B5EF4-FFF2-40B4-BE49-F238E27FC236}">
                    <a16:creationId xmlns:a16="http://schemas.microsoft.com/office/drawing/2014/main" id="{A8DF211D-0C96-4A30-AA0C-6E91A15D01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5" y="3010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" name="Freeform 78">
                <a:extLst>
                  <a:ext uri="{FF2B5EF4-FFF2-40B4-BE49-F238E27FC236}">
                    <a16:creationId xmlns:a16="http://schemas.microsoft.com/office/drawing/2014/main" id="{D9EEA66E-0DCC-49AF-9776-1EDED48E6F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53" y="3032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9" name="Freeform 79">
                <a:extLst>
                  <a:ext uri="{FF2B5EF4-FFF2-40B4-BE49-F238E27FC236}">
                    <a16:creationId xmlns:a16="http://schemas.microsoft.com/office/drawing/2014/main" id="{03C641DB-EEAE-4DE9-89E1-A399C7598D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8" y="3066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0" name="Freeform 80">
                <a:extLst>
                  <a:ext uri="{FF2B5EF4-FFF2-40B4-BE49-F238E27FC236}">
                    <a16:creationId xmlns:a16="http://schemas.microsoft.com/office/drawing/2014/main" id="{198C27DA-B9D2-4058-A61F-4DBD8E871D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47" y="3053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1" name="Freeform 81">
                <a:extLst>
                  <a:ext uri="{FF2B5EF4-FFF2-40B4-BE49-F238E27FC236}">
                    <a16:creationId xmlns:a16="http://schemas.microsoft.com/office/drawing/2014/main" id="{0C4C1182-A998-4110-8D79-8A701A47CA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96" y="2069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2" name="Freeform 82">
                <a:extLst>
                  <a:ext uri="{FF2B5EF4-FFF2-40B4-BE49-F238E27FC236}">
                    <a16:creationId xmlns:a16="http://schemas.microsoft.com/office/drawing/2014/main" id="{6C02F813-8C81-40A9-AEBF-E4DF3DE920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89" y="1819"/>
                <a:ext cx="2112" cy="1637"/>
              </a:xfrm>
              <a:custGeom>
                <a:avLst/>
                <a:gdLst>
                  <a:gd name="T0" fmla="*/ 452 w 2060"/>
                  <a:gd name="T1" fmla="*/ 653 h 1644"/>
                  <a:gd name="T2" fmla="*/ 333 w 2060"/>
                  <a:gd name="T3" fmla="*/ 595 h 1644"/>
                  <a:gd name="T4" fmla="*/ 158 w 2060"/>
                  <a:gd name="T5" fmla="*/ 645 h 1644"/>
                  <a:gd name="T6" fmla="*/ 46 w 2060"/>
                  <a:gd name="T7" fmla="*/ 759 h 1644"/>
                  <a:gd name="T8" fmla="*/ 12 w 2060"/>
                  <a:gd name="T9" fmla="*/ 941 h 1644"/>
                  <a:gd name="T10" fmla="*/ 146 w 2060"/>
                  <a:gd name="T11" fmla="*/ 1059 h 1644"/>
                  <a:gd name="T12" fmla="*/ 308 w 2060"/>
                  <a:gd name="T13" fmla="*/ 1041 h 1644"/>
                  <a:gd name="T14" fmla="*/ 396 w 2060"/>
                  <a:gd name="T15" fmla="*/ 1138 h 1644"/>
                  <a:gd name="T16" fmla="*/ 452 w 2060"/>
                  <a:gd name="T17" fmla="*/ 1447 h 1644"/>
                  <a:gd name="T18" fmla="*/ 497 w 2060"/>
                  <a:gd name="T19" fmla="*/ 1628 h 1644"/>
                  <a:gd name="T20" fmla="*/ 704 w 2060"/>
                  <a:gd name="T21" fmla="*/ 1574 h 1644"/>
                  <a:gd name="T22" fmla="*/ 817 w 2060"/>
                  <a:gd name="T23" fmla="*/ 1380 h 1644"/>
                  <a:gd name="T24" fmla="*/ 885 w 2060"/>
                  <a:gd name="T25" fmla="*/ 1153 h 1644"/>
                  <a:gd name="T26" fmla="*/ 998 w 2060"/>
                  <a:gd name="T27" fmla="*/ 999 h 1644"/>
                  <a:gd name="T28" fmla="*/ 796 w 2060"/>
                  <a:gd name="T29" fmla="*/ 856 h 1644"/>
                  <a:gd name="T30" fmla="*/ 817 w 2060"/>
                  <a:gd name="T31" fmla="*/ 819 h 1644"/>
                  <a:gd name="T32" fmla="*/ 1003 w 2060"/>
                  <a:gd name="T33" fmla="*/ 916 h 1644"/>
                  <a:gd name="T34" fmla="*/ 1098 w 2060"/>
                  <a:gd name="T35" fmla="*/ 792 h 1644"/>
                  <a:gd name="T36" fmla="*/ 1046 w 2060"/>
                  <a:gd name="T37" fmla="*/ 763 h 1644"/>
                  <a:gd name="T38" fmla="*/ 929 w 2060"/>
                  <a:gd name="T39" fmla="*/ 716 h 1644"/>
                  <a:gd name="T40" fmla="*/ 1141 w 2060"/>
                  <a:gd name="T41" fmla="*/ 761 h 1644"/>
                  <a:gd name="T42" fmla="*/ 1296 w 2060"/>
                  <a:gd name="T43" fmla="*/ 852 h 1644"/>
                  <a:gd name="T44" fmla="*/ 1373 w 2060"/>
                  <a:gd name="T45" fmla="*/ 1033 h 1644"/>
                  <a:gd name="T46" fmla="*/ 1608 w 2060"/>
                  <a:gd name="T47" fmla="*/ 847 h 1644"/>
                  <a:gd name="T48" fmla="*/ 1704 w 2060"/>
                  <a:gd name="T49" fmla="*/ 1030 h 1644"/>
                  <a:gd name="T50" fmla="*/ 1707 w 2060"/>
                  <a:gd name="T51" fmla="*/ 874 h 1644"/>
                  <a:gd name="T52" fmla="*/ 1759 w 2060"/>
                  <a:gd name="T53" fmla="*/ 800 h 1644"/>
                  <a:gd name="T54" fmla="*/ 1783 w 2060"/>
                  <a:gd name="T55" fmla="*/ 544 h 1644"/>
                  <a:gd name="T56" fmla="*/ 1824 w 2060"/>
                  <a:gd name="T57" fmla="*/ 528 h 1644"/>
                  <a:gd name="T58" fmla="*/ 1844 w 2060"/>
                  <a:gd name="T59" fmla="*/ 427 h 1644"/>
                  <a:gd name="T60" fmla="*/ 1805 w 2060"/>
                  <a:gd name="T61" fmla="*/ 226 h 1644"/>
                  <a:gd name="T62" fmla="*/ 1899 w 2060"/>
                  <a:gd name="T63" fmla="*/ 108 h 1644"/>
                  <a:gd name="T64" fmla="*/ 1947 w 2060"/>
                  <a:gd name="T65" fmla="*/ 209 h 1644"/>
                  <a:gd name="T66" fmla="*/ 1943 w 2060"/>
                  <a:gd name="T67" fmla="*/ 123 h 1644"/>
                  <a:gd name="T68" fmla="*/ 1975 w 2060"/>
                  <a:gd name="T69" fmla="*/ 51 h 1644"/>
                  <a:gd name="T70" fmla="*/ 2038 w 2060"/>
                  <a:gd name="T71" fmla="*/ 0 h 1644"/>
                  <a:gd name="T72" fmla="*/ 1820 w 2060"/>
                  <a:gd name="T73" fmla="*/ 63 h 1644"/>
                  <a:gd name="T74" fmla="*/ 1583 w 2060"/>
                  <a:gd name="T75" fmla="*/ 83 h 1644"/>
                  <a:gd name="T76" fmla="*/ 1349 w 2060"/>
                  <a:gd name="T77" fmla="*/ 30 h 1644"/>
                  <a:gd name="T78" fmla="*/ 1132 w 2060"/>
                  <a:gd name="T79" fmla="*/ 65 h 1644"/>
                  <a:gd name="T80" fmla="*/ 1040 w 2060"/>
                  <a:gd name="T81" fmla="*/ 170 h 1644"/>
                  <a:gd name="T82" fmla="*/ 926 w 2060"/>
                  <a:gd name="T83" fmla="*/ 137 h 1644"/>
                  <a:gd name="T84" fmla="*/ 758 w 2060"/>
                  <a:gd name="T85" fmla="*/ 183 h 1644"/>
                  <a:gd name="T86" fmla="*/ 667 w 2060"/>
                  <a:gd name="T87" fmla="*/ 140 h 1644"/>
                  <a:gd name="T88" fmla="*/ 364 w 2060"/>
                  <a:gd name="T89" fmla="*/ 248 h 1644"/>
                  <a:gd name="T90" fmla="*/ 535 w 2060"/>
                  <a:gd name="T91" fmla="*/ 213 h 1644"/>
                  <a:gd name="T92" fmla="*/ 638 w 2060"/>
                  <a:gd name="T93" fmla="*/ 276 h 1644"/>
                  <a:gd name="T94" fmla="*/ 443 w 2060"/>
                  <a:gd name="T95" fmla="*/ 357 h 1644"/>
                  <a:gd name="T96" fmla="*/ 275 w 2060"/>
                  <a:gd name="T97" fmla="*/ 416 h 1644"/>
                  <a:gd name="T98" fmla="*/ 167 w 2060"/>
                  <a:gd name="T99" fmla="*/ 537 h 1644"/>
                  <a:gd name="T100" fmla="*/ 283 w 2060"/>
                  <a:gd name="T101" fmla="*/ 552 h 1644"/>
                  <a:gd name="T102" fmla="*/ 381 w 2060"/>
                  <a:gd name="T103" fmla="*/ 573 h 1644"/>
                  <a:gd name="T104" fmla="*/ 493 w 2060"/>
                  <a:gd name="T105" fmla="*/ 590 h 1644"/>
                  <a:gd name="T106" fmla="*/ 487 w 2060"/>
                  <a:gd name="T107" fmla="*/ 512 h 1644"/>
                  <a:gd name="T108" fmla="*/ 592 w 2060"/>
                  <a:gd name="T109" fmla="*/ 548 h 1644"/>
                  <a:gd name="T110" fmla="*/ 686 w 2060"/>
                  <a:gd name="T111" fmla="*/ 470 h 1644"/>
                  <a:gd name="T112" fmla="*/ 772 w 2060"/>
                  <a:gd name="T113" fmla="*/ 480 h 1644"/>
                  <a:gd name="T114" fmla="*/ 639 w 2060"/>
                  <a:gd name="T115" fmla="*/ 598 h 16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60"/>
                  <a:gd name="T175" fmla="*/ 0 h 1644"/>
                  <a:gd name="T176" fmla="*/ 2060 w 2060"/>
                  <a:gd name="T177" fmla="*/ 1644 h 164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44" name="Group 83">
              <a:extLst>
                <a:ext uri="{FF2B5EF4-FFF2-40B4-BE49-F238E27FC236}">
                  <a16:creationId xmlns:a16="http://schemas.microsoft.com/office/drawing/2014/main" id="{8CC7D113-85D8-4563-AB3F-B8E669702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</p:grpSpPr>
          <p:sp>
            <p:nvSpPr>
              <p:cNvPr id="1045" name="Freeform 84">
                <a:extLst>
                  <a:ext uri="{FF2B5EF4-FFF2-40B4-BE49-F238E27FC236}">
                    <a16:creationId xmlns:a16="http://schemas.microsoft.com/office/drawing/2014/main" id="{A80810D6-7881-4050-82B9-D97EF9016D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4" y="1868"/>
                <a:ext cx="1299" cy="1930"/>
              </a:xfrm>
              <a:custGeom>
                <a:avLst/>
                <a:gdLst>
                  <a:gd name="T0" fmla="*/ 116 w 1692"/>
                  <a:gd name="T1" fmla="*/ 258 h 2586"/>
                  <a:gd name="T2" fmla="*/ 320 w 1692"/>
                  <a:gd name="T3" fmla="*/ 210 h 2586"/>
                  <a:gd name="T4" fmla="*/ 434 w 1692"/>
                  <a:gd name="T5" fmla="*/ 240 h 2586"/>
                  <a:gd name="T6" fmla="*/ 416 w 1692"/>
                  <a:gd name="T7" fmla="*/ 444 h 2586"/>
                  <a:gd name="T8" fmla="*/ 272 w 1692"/>
                  <a:gd name="T9" fmla="*/ 582 h 2586"/>
                  <a:gd name="T10" fmla="*/ 218 w 1692"/>
                  <a:gd name="T11" fmla="*/ 714 h 2586"/>
                  <a:gd name="T12" fmla="*/ 284 w 1692"/>
                  <a:gd name="T13" fmla="*/ 964 h 2586"/>
                  <a:gd name="T14" fmla="*/ 316 w 1692"/>
                  <a:gd name="T15" fmla="*/ 960 h 2586"/>
                  <a:gd name="T16" fmla="*/ 328 w 1692"/>
                  <a:gd name="T17" fmla="*/ 906 h 2586"/>
                  <a:gd name="T18" fmla="*/ 478 w 1692"/>
                  <a:gd name="T19" fmla="*/ 1154 h 2586"/>
                  <a:gd name="T20" fmla="*/ 650 w 1692"/>
                  <a:gd name="T21" fmla="*/ 1200 h 2586"/>
                  <a:gd name="T22" fmla="*/ 794 w 1692"/>
                  <a:gd name="T23" fmla="*/ 1350 h 2586"/>
                  <a:gd name="T24" fmla="*/ 854 w 1692"/>
                  <a:gd name="T25" fmla="*/ 1422 h 2586"/>
                  <a:gd name="T26" fmla="*/ 770 w 1692"/>
                  <a:gd name="T27" fmla="*/ 1608 h 2586"/>
                  <a:gd name="T28" fmla="*/ 916 w 1692"/>
                  <a:gd name="T29" fmla="*/ 1782 h 2586"/>
                  <a:gd name="T30" fmla="*/ 1034 w 1692"/>
                  <a:gd name="T31" fmla="*/ 2022 h 2586"/>
                  <a:gd name="T32" fmla="*/ 1094 w 1692"/>
                  <a:gd name="T33" fmla="*/ 2310 h 2586"/>
                  <a:gd name="T34" fmla="*/ 1194 w 1692"/>
                  <a:gd name="T35" fmla="*/ 2540 h 2586"/>
                  <a:gd name="T36" fmla="*/ 1280 w 1692"/>
                  <a:gd name="T37" fmla="*/ 2520 h 2586"/>
                  <a:gd name="T38" fmla="*/ 1244 w 1692"/>
                  <a:gd name="T39" fmla="*/ 2394 h 2586"/>
                  <a:gd name="T40" fmla="*/ 1288 w 1692"/>
                  <a:gd name="T41" fmla="*/ 2306 h 2586"/>
                  <a:gd name="T42" fmla="*/ 1368 w 1692"/>
                  <a:gd name="T43" fmla="*/ 2228 h 2586"/>
                  <a:gd name="T44" fmla="*/ 1448 w 1692"/>
                  <a:gd name="T45" fmla="*/ 2076 h 2586"/>
                  <a:gd name="T46" fmla="*/ 1568 w 1692"/>
                  <a:gd name="T47" fmla="*/ 1950 h 2586"/>
                  <a:gd name="T48" fmla="*/ 1622 w 1692"/>
                  <a:gd name="T49" fmla="*/ 1746 h 2586"/>
                  <a:gd name="T50" fmla="*/ 1552 w 1692"/>
                  <a:gd name="T51" fmla="*/ 1538 h 2586"/>
                  <a:gd name="T52" fmla="*/ 1376 w 1692"/>
                  <a:gd name="T53" fmla="*/ 1410 h 2586"/>
                  <a:gd name="T54" fmla="*/ 1104 w 1692"/>
                  <a:gd name="T55" fmla="*/ 1280 h 2586"/>
                  <a:gd name="T56" fmla="*/ 974 w 1692"/>
                  <a:gd name="T57" fmla="*/ 1260 h 2586"/>
                  <a:gd name="T58" fmla="*/ 904 w 1692"/>
                  <a:gd name="T59" fmla="*/ 1268 h 2586"/>
                  <a:gd name="T60" fmla="*/ 794 w 1692"/>
                  <a:gd name="T61" fmla="*/ 1308 h 2586"/>
                  <a:gd name="T62" fmla="*/ 758 w 1692"/>
                  <a:gd name="T63" fmla="*/ 1174 h 2586"/>
                  <a:gd name="T64" fmla="*/ 736 w 1692"/>
                  <a:gd name="T65" fmla="*/ 1062 h 2586"/>
                  <a:gd name="T66" fmla="*/ 632 w 1692"/>
                  <a:gd name="T67" fmla="*/ 1104 h 2586"/>
                  <a:gd name="T68" fmla="*/ 568 w 1692"/>
                  <a:gd name="T69" fmla="*/ 950 h 2586"/>
                  <a:gd name="T70" fmla="*/ 740 w 1692"/>
                  <a:gd name="T71" fmla="*/ 912 h 2586"/>
                  <a:gd name="T72" fmla="*/ 842 w 1692"/>
                  <a:gd name="T73" fmla="*/ 906 h 2586"/>
                  <a:gd name="T74" fmla="*/ 896 w 1692"/>
                  <a:gd name="T75" fmla="*/ 900 h 2586"/>
                  <a:gd name="T76" fmla="*/ 1058 w 1692"/>
                  <a:gd name="T77" fmla="*/ 750 h 2586"/>
                  <a:gd name="T78" fmla="*/ 1184 w 1692"/>
                  <a:gd name="T79" fmla="*/ 678 h 2586"/>
                  <a:gd name="T80" fmla="*/ 1278 w 1692"/>
                  <a:gd name="T81" fmla="*/ 636 h 2586"/>
                  <a:gd name="T82" fmla="*/ 1340 w 1692"/>
                  <a:gd name="T83" fmla="*/ 538 h 2586"/>
                  <a:gd name="T84" fmla="*/ 1288 w 1692"/>
                  <a:gd name="T85" fmla="*/ 512 h 2586"/>
                  <a:gd name="T86" fmla="*/ 1526 w 1692"/>
                  <a:gd name="T87" fmla="*/ 456 h 2586"/>
                  <a:gd name="T88" fmla="*/ 1406 w 1692"/>
                  <a:gd name="T89" fmla="*/ 342 h 2586"/>
                  <a:gd name="T90" fmla="*/ 1328 w 1692"/>
                  <a:gd name="T91" fmla="*/ 264 h 2586"/>
                  <a:gd name="T92" fmla="*/ 1222 w 1692"/>
                  <a:gd name="T93" fmla="*/ 364 h 2586"/>
                  <a:gd name="T94" fmla="*/ 1110 w 1692"/>
                  <a:gd name="T95" fmla="*/ 444 h 2586"/>
                  <a:gd name="T96" fmla="*/ 1022 w 1692"/>
                  <a:gd name="T97" fmla="*/ 304 h 2586"/>
                  <a:gd name="T98" fmla="*/ 1212 w 1692"/>
                  <a:gd name="T99" fmla="*/ 240 h 2586"/>
                  <a:gd name="T100" fmla="*/ 1266 w 1692"/>
                  <a:gd name="T101" fmla="*/ 198 h 2586"/>
                  <a:gd name="T102" fmla="*/ 1328 w 1692"/>
                  <a:gd name="T103" fmla="*/ 172 h 2586"/>
                  <a:gd name="T104" fmla="*/ 1286 w 1692"/>
                  <a:gd name="T105" fmla="*/ 144 h 2586"/>
                  <a:gd name="T106" fmla="*/ 1262 w 1692"/>
                  <a:gd name="T107" fmla="*/ 120 h 2586"/>
                  <a:gd name="T108" fmla="*/ 1202 w 1692"/>
                  <a:gd name="T109" fmla="*/ 102 h 2586"/>
                  <a:gd name="T110" fmla="*/ 1106 w 1692"/>
                  <a:gd name="T111" fmla="*/ 136 h 2586"/>
                  <a:gd name="T112" fmla="*/ 950 w 1692"/>
                  <a:gd name="T113" fmla="*/ 120 h 2586"/>
                  <a:gd name="T114" fmla="*/ 550 w 1692"/>
                  <a:gd name="T115" fmla="*/ 0 h 2586"/>
                  <a:gd name="T116" fmla="*/ 344 w 1692"/>
                  <a:gd name="T117" fmla="*/ 32 h 2586"/>
                  <a:gd name="T118" fmla="*/ 290 w 1692"/>
                  <a:gd name="T119" fmla="*/ 102 h 2586"/>
                  <a:gd name="T120" fmla="*/ 128 w 1692"/>
                  <a:gd name="T121" fmla="*/ 174 h 2586"/>
                  <a:gd name="T122" fmla="*/ 128 w 1692"/>
                  <a:gd name="T123" fmla="*/ 216 h 2586"/>
                  <a:gd name="T124" fmla="*/ 2 w 1692"/>
                  <a:gd name="T125" fmla="*/ 252 h 25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92"/>
                  <a:gd name="T190" fmla="*/ 0 h 2586"/>
                  <a:gd name="T191" fmla="*/ 1692 w 1692"/>
                  <a:gd name="T192" fmla="*/ 2586 h 25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" name="Freeform 85">
                <a:extLst>
                  <a:ext uri="{FF2B5EF4-FFF2-40B4-BE49-F238E27FC236}">
                    <a16:creationId xmlns:a16="http://schemas.microsoft.com/office/drawing/2014/main" id="{94C37736-DAF5-40DF-AC77-2804AA273D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3" y="2052"/>
                <a:ext cx="35" cy="28"/>
              </a:xfrm>
              <a:custGeom>
                <a:avLst/>
                <a:gdLst>
                  <a:gd name="T0" fmla="*/ 16 w 46"/>
                  <a:gd name="T1" fmla="*/ 4 h 38"/>
                  <a:gd name="T2" fmla="*/ 0 w 46"/>
                  <a:gd name="T3" fmla="*/ 22 h 38"/>
                  <a:gd name="T4" fmla="*/ 22 w 46"/>
                  <a:gd name="T5" fmla="*/ 38 h 38"/>
                  <a:gd name="T6" fmla="*/ 46 w 46"/>
                  <a:gd name="T7" fmla="*/ 26 h 38"/>
                  <a:gd name="T8" fmla="*/ 30 w 46"/>
                  <a:gd name="T9" fmla="*/ 0 h 38"/>
                  <a:gd name="T10" fmla="*/ 16 w 46"/>
                  <a:gd name="T11" fmla="*/ 4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8"/>
                  <a:gd name="T20" fmla="*/ 46 w 4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" name="Freeform 86">
                <a:extLst>
                  <a:ext uri="{FF2B5EF4-FFF2-40B4-BE49-F238E27FC236}">
                    <a16:creationId xmlns:a16="http://schemas.microsoft.com/office/drawing/2014/main" id="{F26693DC-4056-4C31-B60E-1FC7A0851D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38" y="2174"/>
                <a:ext cx="40" cy="32"/>
              </a:xfrm>
              <a:custGeom>
                <a:avLst/>
                <a:gdLst>
                  <a:gd name="T0" fmla="*/ 12 w 52"/>
                  <a:gd name="T1" fmla="*/ 0 h 44"/>
                  <a:gd name="T2" fmla="*/ 26 w 52"/>
                  <a:gd name="T3" fmla="*/ 44 h 44"/>
                  <a:gd name="T4" fmla="*/ 42 w 52"/>
                  <a:gd name="T5" fmla="*/ 42 h 44"/>
                  <a:gd name="T6" fmla="*/ 38 w 52"/>
                  <a:gd name="T7" fmla="*/ 16 h 44"/>
                  <a:gd name="T8" fmla="*/ 26 w 52"/>
                  <a:gd name="T9" fmla="*/ 2 h 44"/>
                  <a:gd name="T10" fmla="*/ 12 w 5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44"/>
                  <a:gd name="T20" fmla="*/ 52 w 52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" name="Freeform 87">
                <a:extLst>
                  <a:ext uri="{FF2B5EF4-FFF2-40B4-BE49-F238E27FC236}">
                    <a16:creationId xmlns:a16="http://schemas.microsoft.com/office/drawing/2014/main" id="{28BA5E63-7EFC-465F-BE03-757A3193B4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39" y="2230"/>
                <a:ext cx="101" cy="74"/>
              </a:xfrm>
              <a:custGeom>
                <a:avLst/>
                <a:gdLst>
                  <a:gd name="T0" fmla="*/ 97 w 131"/>
                  <a:gd name="T1" fmla="*/ 0 h 98"/>
                  <a:gd name="T2" fmla="*/ 79 w 131"/>
                  <a:gd name="T3" fmla="*/ 8 h 98"/>
                  <a:gd name="T4" fmla="*/ 53 w 131"/>
                  <a:gd name="T5" fmla="*/ 24 h 98"/>
                  <a:gd name="T6" fmla="*/ 39 w 131"/>
                  <a:gd name="T7" fmla="*/ 40 h 98"/>
                  <a:gd name="T8" fmla="*/ 21 w 131"/>
                  <a:gd name="T9" fmla="*/ 52 h 98"/>
                  <a:gd name="T10" fmla="*/ 63 w 131"/>
                  <a:gd name="T11" fmla="*/ 82 h 98"/>
                  <a:gd name="T12" fmla="*/ 79 w 131"/>
                  <a:gd name="T13" fmla="*/ 94 h 98"/>
                  <a:gd name="T14" fmla="*/ 85 w 131"/>
                  <a:gd name="T15" fmla="*/ 92 h 98"/>
                  <a:gd name="T16" fmla="*/ 89 w 131"/>
                  <a:gd name="T17" fmla="*/ 86 h 98"/>
                  <a:gd name="T18" fmla="*/ 97 w 131"/>
                  <a:gd name="T19" fmla="*/ 98 h 98"/>
                  <a:gd name="T20" fmla="*/ 123 w 131"/>
                  <a:gd name="T21" fmla="*/ 86 h 98"/>
                  <a:gd name="T22" fmla="*/ 129 w 131"/>
                  <a:gd name="T23" fmla="*/ 74 h 98"/>
                  <a:gd name="T24" fmla="*/ 101 w 131"/>
                  <a:gd name="T25" fmla="*/ 40 h 98"/>
                  <a:gd name="T26" fmla="*/ 115 w 131"/>
                  <a:gd name="T27" fmla="*/ 24 h 98"/>
                  <a:gd name="T28" fmla="*/ 111 w 131"/>
                  <a:gd name="T29" fmla="*/ 4 h 98"/>
                  <a:gd name="T30" fmla="*/ 97 w 131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1"/>
                  <a:gd name="T49" fmla="*/ 0 h 98"/>
                  <a:gd name="T50" fmla="*/ 131 w 131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" name="Freeform 88">
                <a:extLst>
                  <a:ext uri="{FF2B5EF4-FFF2-40B4-BE49-F238E27FC236}">
                    <a16:creationId xmlns:a16="http://schemas.microsoft.com/office/drawing/2014/main" id="{80FBED97-CBAB-4146-B862-CCF40FAE79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53" y="2613"/>
                <a:ext cx="162" cy="84"/>
              </a:xfrm>
              <a:custGeom>
                <a:avLst/>
                <a:gdLst>
                  <a:gd name="T0" fmla="*/ 47 w 212"/>
                  <a:gd name="T1" fmla="*/ 12 h 112"/>
                  <a:gd name="T2" fmla="*/ 17 w 212"/>
                  <a:gd name="T3" fmla="*/ 12 h 112"/>
                  <a:gd name="T4" fmla="*/ 5 w 212"/>
                  <a:gd name="T5" fmla="*/ 16 h 112"/>
                  <a:gd name="T6" fmla="*/ 25 w 212"/>
                  <a:gd name="T7" fmla="*/ 52 h 112"/>
                  <a:gd name="T8" fmla="*/ 51 w 212"/>
                  <a:gd name="T9" fmla="*/ 44 h 112"/>
                  <a:gd name="T10" fmla="*/ 93 w 212"/>
                  <a:gd name="T11" fmla="*/ 54 h 112"/>
                  <a:gd name="T12" fmla="*/ 111 w 212"/>
                  <a:gd name="T13" fmla="*/ 60 h 112"/>
                  <a:gd name="T14" fmla="*/ 133 w 212"/>
                  <a:gd name="T15" fmla="*/ 88 h 112"/>
                  <a:gd name="T16" fmla="*/ 141 w 212"/>
                  <a:gd name="T17" fmla="*/ 112 h 112"/>
                  <a:gd name="T18" fmla="*/ 157 w 212"/>
                  <a:gd name="T19" fmla="*/ 100 h 112"/>
                  <a:gd name="T20" fmla="*/ 169 w 212"/>
                  <a:gd name="T21" fmla="*/ 96 h 112"/>
                  <a:gd name="T22" fmla="*/ 187 w 212"/>
                  <a:gd name="T23" fmla="*/ 102 h 112"/>
                  <a:gd name="T24" fmla="*/ 195 w 212"/>
                  <a:gd name="T25" fmla="*/ 80 h 112"/>
                  <a:gd name="T26" fmla="*/ 153 w 212"/>
                  <a:gd name="T27" fmla="*/ 54 h 112"/>
                  <a:gd name="T28" fmla="*/ 105 w 212"/>
                  <a:gd name="T29" fmla="*/ 20 h 112"/>
                  <a:gd name="T30" fmla="*/ 53 w 212"/>
                  <a:gd name="T31" fmla="*/ 26 h 112"/>
                  <a:gd name="T32" fmla="*/ 47 w 212"/>
                  <a:gd name="T33" fmla="*/ 12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2"/>
                  <a:gd name="T52" fmla="*/ 0 h 112"/>
                  <a:gd name="T53" fmla="*/ 212 w 212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" name="Freeform 89">
                <a:extLst>
                  <a:ext uri="{FF2B5EF4-FFF2-40B4-BE49-F238E27FC236}">
                    <a16:creationId xmlns:a16="http://schemas.microsoft.com/office/drawing/2014/main" id="{19C0884B-499F-42C7-A3DE-D8DF6045AC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87" y="2677"/>
                <a:ext cx="101" cy="40"/>
              </a:xfrm>
              <a:custGeom>
                <a:avLst/>
                <a:gdLst>
                  <a:gd name="T0" fmla="*/ 57 w 133"/>
                  <a:gd name="T1" fmla="*/ 0 h 54"/>
                  <a:gd name="T2" fmla="*/ 43 w 133"/>
                  <a:gd name="T3" fmla="*/ 6 h 54"/>
                  <a:gd name="T4" fmla="*/ 31 w 133"/>
                  <a:gd name="T5" fmla="*/ 30 h 54"/>
                  <a:gd name="T6" fmla="*/ 15 w 133"/>
                  <a:gd name="T7" fmla="*/ 34 h 54"/>
                  <a:gd name="T8" fmla="*/ 3 w 133"/>
                  <a:gd name="T9" fmla="*/ 42 h 54"/>
                  <a:gd name="T10" fmla="*/ 13 w 133"/>
                  <a:gd name="T11" fmla="*/ 54 h 54"/>
                  <a:gd name="T12" fmla="*/ 133 w 133"/>
                  <a:gd name="T13" fmla="*/ 34 h 54"/>
                  <a:gd name="T14" fmla="*/ 123 w 133"/>
                  <a:gd name="T15" fmla="*/ 16 h 54"/>
                  <a:gd name="T16" fmla="*/ 105 w 133"/>
                  <a:gd name="T17" fmla="*/ 8 h 54"/>
                  <a:gd name="T18" fmla="*/ 101 w 133"/>
                  <a:gd name="T19" fmla="*/ 24 h 54"/>
                  <a:gd name="T20" fmla="*/ 89 w 133"/>
                  <a:gd name="T21" fmla="*/ 18 h 54"/>
                  <a:gd name="T22" fmla="*/ 67 w 133"/>
                  <a:gd name="T23" fmla="*/ 14 h 54"/>
                  <a:gd name="T24" fmla="*/ 57 w 1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54"/>
                  <a:gd name="T41" fmla="*/ 133 w 133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1" name="Freeform 90">
                <a:extLst>
                  <a:ext uri="{FF2B5EF4-FFF2-40B4-BE49-F238E27FC236}">
                    <a16:creationId xmlns:a16="http://schemas.microsoft.com/office/drawing/2014/main" id="{262A5563-1DA1-4B03-9B1D-496B968F92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94" y="2702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2" name="Freeform 91">
                <a:extLst>
                  <a:ext uri="{FF2B5EF4-FFF2-40B4-BE49-F238E27FC236}">
                    <a16:creationId xmlns:a16="http://schemas.microsoft.com/office/drawing/2014/main" id="{98F2CDD7-2ACE-488A-A524-4501CFB2DFC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52" y="2705"/>
                <a:ext cx="12" cy="25"/>
              </a:xfrm>
              <a:custGeom>
                <a:avLst/>
                <a:gdLst>
                  <a:gd name="T0" fmla="*/ 14 w 16"/>
                  <a:gd name="T1" fmla="*/ 0 h 34"/>
                  <a:gd name="T2" fmla="*/ 0 w 16"/>
                  <a:gd name="T3" fmla="*/ 14 h 34"/>
                  <a:gd name="T4" fmla="*/ 16 w 16"/>
                  <a:gd name="T5" fmla="*/ 34 h 34"/>
                  <a:gd name="T6" fmla="*/ 12 w 16"/>
                  <a:gd name="T7" fmla="*/ 18 h 34"/>
                  <a:gd name="T8" fmla="*/ 16 w 16"/>
                  <a:gd name="T9" fmla="*/ 6 h 34"/>
                  <a:gd name="T10" fmla="*/ 14 w 16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4"/>
                  <a:gd name="T20" fmla="*/ 16 w 1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3" name="Freeform 92">
                <a:extLst>
                  <a:ext uri="{FF2B5EF4-FFF2-40B4-BE49-F238E27FC236}">
                    <a16:creationId xmlns:a16="http://schemas.microsoft.com/office/drawing/2014/main" id="{51F14023-40B3-4DAB-BA33-3BA2A360F0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4" y="1863"/>
                <a:ext cx="185" cy="87"/>
              </a:xfrm>
              <a:custGeom>
                <a:avLst/>
                <a:gdLst>
                  <a:gd name="T0" fmla="*/ 64 w 240"/>
                  <a:gd name="T1" fmla="*/ 1 h 117"/>
                  <a:gd name="T2" fmla="*/ 24 w 240"/>
                  <a:gd name="T3" fmla="*/ 31 h 117"/>
                  <a:gd name="T4" fmla="*/ 6 w 240"/>
                  <a:gd name="T5" fmla="*/ 37 h 117"/>
                  <a:gd name="T6" fmla="*/ 0 w 240"/>
                  <a:gd name="T7" fmla="*/ 39 h 117"/>
                  <a:gd name="T8" fmla="*/ 26 w 240"/>
                  <a:gd name="T9" fmla="*/ 59 h 117"/>
                  <a:gd name="T10" fmla="*/ 38 w 240"/>
                  <a:gd name="T11" fmla="*/ 63 h 117"/>
                  <a:gd name="T12" fmla="*/ 68 w 240"/>
                  <a:gd name="T13" fmla="*/ 47 h 117"/>
                  <a:gd name="T14" fmla="*/ 80 w 240"/>
                  <a:gd name="T15" fmla="*/ 43 h 117"/>
                  <a:gd name="T16" fmla="*/ 82 w 240"/>
                  <a:gd name="T17" fmla="*/ 55 h 117"/>
                  <a:gd name="T18" fmla="*/ 64 w 240"/>
                  <a:gd name="T19" fmla="*/ 61 h 117"/>
                  <a:gd name="T20" fmla="*/ 72 w 240"/>
                  <a:gd name="T21" fmla="*/ 73 h 117"/>
                  <a:gd name="T22" fmla="*/ 40 w 240"/>
                  <a:gd name="T23" fmla="*/ 87 h 117"/>
                  <a:gd name="T24" fmla="*/ 70 w 240"/>
                  <a:gd name="T25" fmla="*/ 109 h 117"/>
                  <a:gd name="T26" fmla="*/ 82 w 240"/>
                  <a:gd name="T27" fmla="*/ 113 h 117"/>
                  <a:gd name="T28" fmla="*/ 118 w 240"/>
                  <a:gd name="T29" fmla="*/ 103 h 117"/>
                  <a:gd name="T30" fmla="*/ 150 w 240"/>
                  <a:gd name="T31" fmla="*/ 105 h 117"/>
                  <a:gd name="T32" fmla="*/ 168 w 240"/>
                  <a:gd name="T33" fmla="*/ 117 h 117"/>
                  <a:gd name="T34" fmla="*/ 204 w 240"/>
                  <a:gd name="T35" fmla="*/ 109 h 117"/>
                  <a:gd name="T36" fmla="*/ 224 w 240"/>
                  <a:gd name="T37" fmla="*/ 103 h 117"/>
                  <a:gd name="T38" fmla="*/ 222 w 240"/>
                  <a:gd name="T39" fmla="*/ 77 h 117"/>
                  <a:gd name="T40" fmla="*/ 234 w 240"/>
                  <a:gd name="T41" fmla="*/ 69 h 117"/>
                  <a:gd name="T42" fmla="*/ 238 w 240"/>
                  <a:gd name="T43" fmla="*/ 47 h 117"/>
                  <a:gd name="T44" fmla="*/ 210 w 240"/>
                  <a:gd name="T45" fmla="*/ 57 h 117"/>
                  <a:gd name="T46" fmla="*/ 200 w 240"/>
                  <a:gd name="T47" fmla="*/ 43 h 117"/>
                  <a:gd name="T48" fmla="*/ 172 w 240"/>
                  <a:gd name="T49" fmla="*/ 45 h 117"/>
                  <a:gd name="T50" fmla="*/ 134 w 240"/>
                  <a:gd name="T51" fmla="*/ 9 h 117"/>
                  <a:gd name="T52" fmla="*/ 94 w 240"/>
                  <a:gd name="T53" fmla="*/ 11 h 117"/>
                  <a:gd name="T54" fmla="*/ 82 w 240"/>
                  <a:gd name="T55" fmla="*/ 1 h 117"/>
                  <a:gd name="T56" fmla="*/ 64 w 240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0"/>
                  <a:gd name="T88" fmla="*/ 0 h 117"/>
                  <a:gd name="T89" fmla="*/ 240 w 240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" name="Freeform 93">
                <a:extLst>
                  <a:ext uri="{FF2B5EF4-FFF2-40B4-BE49-F238E27FC236}">
                    <a16:creationId xmlns:a16="http://schemas.microsoft.com/office/drawing/2014/main" id="{92EF6F3B-4E14-4683-A337-AC001B3907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46" y="1822"/>
                <a:ext cx="150" cy="60"/>
              </a:xfrm>
              <a:custGeom>
                <a:avLst/>
                <a:gdLst>
                  <a:gd name="T0" fmla="*/ 97 w 194"/>
                  <a:gd name="T1" fmla="*/ 10 h 80"/>
                  <a:gd name="T2" fmla="*/ 13 w 194"/>
                  <a:gd name="T3" fmla="*/ 24 h 80"/>
                  <a:gd name="T4" fmla="*/ 9 w 194"/>
                  <a:gd name="T5" fmla="*/ 34 h 80"/>
                  <a:gd name="T6" fmla="*/ 57 w 194"/>
                  <a:gd name="T7" fmla="*/ 52 h 80"/>
                  <a:gd name="T8" fmla="*/ 135 w 194"/>
                  <a:gd name="T9" fmla="*/ 74 h 80"/>
                  <a:gd name="T10" fmla="*/ 175 w 194"/>
                  <a:gd name="T11" fmla="*/ 68 h 80"/>
                  <a:gd name="T12" fmla="*/ 187 w 194"/>
                  <a:gd name="T13" fmla="*/ 64 h 80"/>
                  <a:gd name="T14" fmla="*/ 175 w 194"/>
                  <a:gd name="T15" fmla="*/ 44 h 80"/>
                  <a:gd name="T16" fmla="*/ 163 w 194"/>
                  <a:gd name="T17" fmla="*/ 36 h 80"/>
                  <a:gd name="T18" fmla="*/ 129 w 194"/>
                  <a:gd name="T19" fmla="*/ 26 h 80"/>
                  <a:gd name="T20" fmla="*/ 97 w 194"/>
                  <a:gd name="T21" fmla="*/ 10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80"/>
                  <a:gd name="T35" fmla="*/ 194 w 194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" name="Freeform 94">
                <a:extLst>
                  <a:ext uri="{FF2B5EF4-FFF2-40B4-BE49-F238E27FC236}">
                    <a16:creationId xmlns:a16="http://schemas.microsoft.com/office/drawing/2014/main" id="{CCFF7240-E639-4938-BDE6-0EDF014997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56" y="1892"/>
                <a:ext cx="239" cy="189"/>
              </a:xfrm>
              <a:custGeom>
                <a:avLst/>
                <a:gdLst>
                  <a:gd name="T0" fmla="*/ 67 w 310"/>
                  <a:gd name="T1" fmla="*/ 9 h 254"/>
                  <a:gd name="T2" fmla="*/ 51 w 310"/>
                  <a:gd name="T3" fmla="*/ 23 h 254"/>
                  <a:gd name="T4" fmla="*/ 21 w 310"/>
                  <a:gd name="T5" fmla="*/ 39 h 254"/>
                  <a:gd name="T6" fmla="*/ 53 w 310"/>
                  <a:gd name="T7" fmla="*/ 77 h 254"/>
                  <a:gd name="T8" fmla="*/ 79 w 310"/>
                  <a:gd name="T9" fmla="*/ 85 h 254"/>
                  <a:gd name="T10" fmla="*/ 103 w 310"/>
                  <a:gd name="T11" fmla="*/ 99 h 254"/>
                  <a:gd name="T12" fmla="*/ 127 w 310"/>
                  <a:gd name="T13" fmla="*/ 85 h 254"/>
                  <a:gd name="T14" fmla="*/ 143 w 310"/>
                  <a:gd name="T15" fmla="*/ 101 h 254"/>
                  <a:gd name="T16" fmla="*/ 149 w 310"/>
                  <a:gd name="T17" fmla="*/ 127 h 254"/>
                  <a:gd name="T18" fmla="*/ 115 w 310"/>
                  <a:gd name="T19" fmla="*/ 151 h 254"/>
                  <a:gd name="T20" fmla="*/ 89 w 310"/>
                  <a:gd name="T21" fmla="*/ 173 h 254"/>
                  <a:gd name="T22" fmla="*/ 69 w 310"/>
                  <a:gd name="T23" fmla="*/ 169 h 254"/>
                  <a:gd name="T24" fmla="*/ 57 w 310"/>
                  <a:gd name="T25" fmla="*/ 165 h 254"/>
                  <a:gd name="T26" fmla="*/ 43 w 310"/>
                  <a:gd name="T27" fmla="*/ 187 h 254"/>
                  <a:gd name="T28" fmla="*/ 39 w 310"/>
                  <a:gd name="T29" fmla="*/ 199 h 254"/>
                  <a:gd name="T30" fmla="*/ 73 w 310"/>
                  <a:gd name="T31" fmla="*/ 205 h 254"/>
                  <a:gd name="T32" fmla="*/ 95 w 310"/>
                  <a:gd name="T33" fmla="*/ 203 h 254"/>
                  <a:gd name="T34" fmla="*/ 115 w 310"/>
                  <a:gd name="T35" fmla="*/ 231 h 254"/>
                  <a:gd name="T36" fmla="*/ 127 w 310"/>
                  <a:gd name="T37" fmla="*/ 235 h 254"/>
                  <a:gd name="T38" fmla="*/ 139 w 310"/>
                  <a:gd name="T39" fmla="*/ 239 h 254"/>
                  <a:gd name="T40" fmla="*/ 155 w 310"/>
                  <a:gd name="T41" fmla="*/ 251 h 254"/>
                  <a:gd name="T42" fmla="*/ 181 w 310"/>
                  <a:gd name="T43" fmla="*/ 237 h 254"/>
                  <a:gd name="T44" fmla="*/ 203 w 310"/>
                  <a:gd name="T45" fmla="*/ 235 h 254"/>
                  <a:gd name="T46" fmla="*/ 229 w 310"/>
                  <a:gd name="T47" fmla="*/ 213 h 254"/>
                  <a:gd name="T48" fmla="*/ 225 w 310"/>
                  <a:gd name="T49" fmla="*/ 185 h 254"/>
                  <a:gd name="T50" fmla="*/ 217 w 310"/>
                  <a:gd name="T51" fmla="*/ 173 h 254"/>
                  <a:gd name="T52" fmla="*/ 233 w 310"/>
                  <a:gd name="T53" fmla="*/ 167 h 254"/>
                  <a:gd name="T54" fmla="*/ 245 w 310"/>
                  <a:gd name="T55" fmla="*/ 183 h 254"/>
                  <a:gd name="T56" fmla="*/ 247 w 310"/>
                  <a:gd name="T57" fmla="*/ 197 h 254"/>
                  <a:gd name="T58" fmla="*/ 261 w 310"/>
                  <a:gd name="T59" fmla="*/ 193 h 254"/>
                  <a:gd name="T60" fmla="*/ 303 w 310"/>
                  <a:gd name="T61" fmla="*/ 169 h 254"/>
                  <a:gd name="T62" fmla="*/ 293 w 310"/>
                  <a:gd name="T63" fmla="*/ 147 h 254"/>
                  <a:gd name="T64" fmla="*/ 259 w 310"/>
                  <a:gd name="T65" fmla="*/ 123 h 254"/>
                  <a:gd name="T66" fmla="*/ 265 w 310"/>
                  <a:gd name="T67" fmla="*/ 107 h 254"/>
                  <a:gd name="T68" fmla="*/ 277 w 310"/>
                  <a:gd name="T69" fmla="*/ 103 h 254"/>
                  <a:gd name="T70" fmla="*/ 253 w 310"/>
                  <a:gd name="T71" fmla="*/ 63 h 254"/>
                  <a:gd name="T72" fmla="*/ 233 w 310"/>
                  <a:gd name="T73" fmla="*/ 59 h 254"/>
                  <a:gd name="T74" fmla="*/ 221 w 310"/>
                  <a:gd name="T75" fmla="*/ 55 h 254"/>
                  <a:gd name="T76" fmla="*/ 201 w 310"/>
                  <a:gd name="T77" fmla="*/ 33 h 254"/>
                  <a:gd name="T78" fmla="*/ 155 w 310"/>
                  <a:gd name="T79" fmla="*/ 45 h 254"/>
                  <a:gd name="T80" fmla="*/ 167 w 310"/>
                  <a:gd name="T81" fmla="*/ 25 h 254"/>
                  <a:gd name="T82" fmla="*/ 139 w 310"/>
                  <a:gd name="T83" fmla="*/ 17 h 254"/>
                  <a:gd name="T84" fmla="*/ 119 w 310"/>
                  <a:gd name="T85" fmla="*/ 19 h 254"/>
                  <a:gd name="T86" fmla="*/ 67 w 310"/>
                  <a:gd name="T87" fmla="*/ 9 h 2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0"/>
                  <a:gd name="T133" fmla="*/ 0 h 254"/>
                  <a:gd name="T134" fmla="*/ 310 w 310"/>
                  <a:gd name="T135" fmla="*/ 254 h 2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6" name="Freeform 95">
                <a:extLst>
                  <a:ext uri="{FF2B5EF4-FFF2-40B4-BE49-F238E27FC236}">
                    <a16:creationId xmlns:a16="http://schemas.microsoft.com/office/drawing/2014/main" id="{62CB68E1-5795-4881-9CAA-F47DF58846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54" y="1810"/>
                <a:ext cx="45" cy="37"/>
              </a:xfrm>
              <a:custGeom>
                <a:avLst/>
                <a:gdLst>
                  <a:gd name="T0" fmla="*/ 26 w 59"/>
                  <a:gd name="T1" fmla="*/ 0 h 50"/>
                  <a:gd name="T2" fmla="*/ 0 w 59"/>
                  <a:gd name="T3" fmla="*/ 10 h 50"/>
                  <a:gd name="T4" fmla="*/ 30 w 59"/>
                  <a:gd name="T5" fmla="*/ 40 h 50"/>
                  <a:gd name="T6" fmla="*/ 48 w 59"/>
                  <a:gd name="T7" fmla="*/ 50 h 50"/>
                  <a:gd name="T8" fmla="*/ 58 w 59"/>
                  <a:gd name="T9" fmla="*/ 28 h 50"/>
                  <a:gd name="T10" fmla="*/ 44 w 59"/>
                  <a:gd name="T11" fmla="*/ 8 h 50"/>
                  <a:gd name="T12" fmla="*/ 26 w 5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0"/>
                  <a:gd name="T23" fmla="*/ 59 w 59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7" name="Freeform 96">
                <a:extLst>
                  <a:ext uri="{FF2B5EF4-FFF2-40B4-BE49-F238E27FC236}">
                    <a16:creationId xmlns:a16="http://schemas.microsoft.com/office/drawing/2014/main" id="{61195612-F1EF-4F99-B493-BCAAC2DBBF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68" y="1880"/>
                <a:ext cx="67" cy="41"/>
              </a:xfrm>
              <a:custGeom>
                <a:avLst/>
                <a:gdLst>
                  <a:gd name="T0" fmla="*/ 44 w 86"/>
                  <a:gd name="T1" fmla="*/ 7 h 57"/>
                  <a:gd name="T2" fmla="*/ 24 w 86"/>
                  <a:gd name="T3" fmla="*/ 25 h 57"/>
                  <a:gd name="T4" fmla="*/ 4 w 86"/>
                  <a:gd name="T5" fmla="*/ 27 h 57"/>
                  <a:gd name="T6" fmla="*/ 16 w 86"/>
                  <a:gd name="T7" fmla="*/ 57 h 57"/>
                  <a:gd name="T8" fmla="*/ 74 w 86"/>
                  <a:gd name="T9" fmla="*/ 35 h 57"/>
                  <a:gd name="T10" fmla="*/ 86 w 86"/>
                  <a:gd name="T11" fmla="*/ 17 h 57"/>
                  <a:gd name="T12" fmla="*/ 56 w 86"/>
                  <a:gd name="T13" fmla="*/ 7 h 57"/>
                  <a:gd name="T14" fmla="*/ 44 w 86"/>
                  <a:gd name="T15" fmla="*/ 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57"/>
                  <a:gd name="T26" fmla="*/ 86 w 8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8" name="Freeform 97">
                <a:extLst>
                  <a:ext uri="{FF2B5EF4-FFF2-40B4-BE49-F238E27FC236}">
                    <a16:creationId xmlns:a16="http://schemas.microsoft.com/office/drawing/2014/main" id="{068B3D54-FE8B-471F-951E-DE5207569B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38" y="1888"/>
                <a:ext cx="55" cy="24"/>
              </a:xfrm>
              <a:custGeom>
                <a:avLst/>
                <a:gdLst>
                  <a:gd name="T0" fmla="*/ 40 w 73"/>
                  <a:gd name="T1" fmla="*/ 0 h 34"/>
                  <a:gd name="T2" fmla="*/ 10 w 73"/>
                  <a:gd name="T3" fmla="*/ 16 h 34"/>
                  <a:gd name="T4" fmla="*/ 24 w 73"/>
                  <a:gd name="T5" fmla="*/ 34 h 34"/>
                  <a:gd name="T6" fmla="*/ 52 w 73"/>
                  <a:gd name="T7" fmla="*/ 28 h 34"/>
                  <a:gd name="T8" fmla="*/ 64 w 73"/>
                  <a:gd name="T9" fmla="*/ 20 h 34"/>
                  <a:gd name="T10" fmla="*/ 40 w 7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34"/>
                  <a:gd name="T20" fmla="*/ 73 w 7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9" name="Freeform 98">
                <a:extLst>
                  <a:ext uri="{FF2B5EF4-FFF2-40B4-BE49-F238E27FC236}">
                    <a16:creationId xmlns:a16="http://schemas.microsoft.com/office/drawing/2014/main" id="{7F07A0CA-D199-44F5-B2B7-11696479ED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8" y="1852"/>
                <a:ext cx="66" cy="34"/>
              </a:xfrm>
              <a:custGeom>
                <a:avLst/>
                <a:gdLst>
                  <a:gd name="T0" fmla="*/ 58 w 85"/>
                  <a:gd name="T1" fmla="*/ 10 h 45"/>
                  <a:gd name="T2" fmla="*/ 28 w 85"/>
                  <a:gd name="T3" fmla="*/ 4 h 45"/>
                  <a:gd name="T4" fmla="*/ 0 w 85"/>
                  <a:gd name="T5" fmla="*/ 18 h 45"/>
                  <a:gd name="T6" fmla="*/ 40 w 85"/>
                  <a:gd name="T7" fmla="*/ 32 h 45"/>
                  <a:gd name="T8" fmla="*/ 64 w 85"/>
                  <a:gd name="T9" fmla="*/ 40 h 45"/>
                  <a:gd name="T10" fmla="*/ 84 w 85"/>
                  <a:gd name="T11" fmla="*/ 18 h 45"/>
                  <a:gd name="T12" fmla="*/ 82 w 85"/>
                  <a:gd name="T13" fmla="*/ 6 h 45"/>
                  <a:gd name="T14" fmla="*/ 64 w 85"/>
                  <a:gd name="T15" fmla="*/ 0 h 45"/>
                  <a:gd name="T16" fmla="*/ 58 w 85"/>
                  <a:gd name="T17" fmla="*/ 1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5"/>
                  <a:gd name="T29" fmla="*/ 85 w 8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0" name="Freeform 99">
                <a:extLst>
                  <a:ext uri="{FF2B5EF4-FFF2-40B4-BE49-F238E27FC236}">
                    <a16:creationId xmlns:a16="http://schemas.microsoft.com/office/drawing/2014/main" id="{93B00041-B6D5-4545-9860-78D05FFAA2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80" y="1820"/>
                <a:ext cx="45" cy="24"/>
              </a:xfrm>
              <a:custGeom>
                <a:avLst/>
                <a:gdLst>
                  <a:gd name="T0" fmla="*/ 16 w 58"/>
                  <a:gd name="T1" fmla="*/ 4 h 31"/>
                  <a:gd name="T2" fmla="*/ 0 w 58"/>
                  <a:gd name="T3" fmla="*/ 18 h 31"/>
                  <a:gd name="T4" fmla="*/ 20 w 58"/>
                  <a:gd name="T5" fmla="*/ 28 h 31"/>
                  <a:gd name="T6" fmla="*/ 28 w 58"/>
                  <a:gd name="T7" fmla="*/ 20 h 31"/>
                  <a:gd name="T8" fmla="*/ 52 w 58"/>
                  <a:gd name="T9" fmla="*/ 12 h 31"/>
                  <a:gd name="T10" fmla="*/ 44 w 58"/>
                  <a:gd name="T11" fmla="*/ 0 h 31"/>
                  <a:gd name="T12" fmla="*/ 16 w 58"/>
                  <a:gd name="T13" fmla="*/ 4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31"/>
                  <a:gd name="T23" fmla="*/ 58 w 5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100">
                <a:extLst>
                  <a:ext uri="{FF2B5EF4-FFF2-40B4-BE49-F238E27FC236}">
                    <a16:creationId xmlns:a16="http://schemas.microsoft.com/office/drawing/2014/main" id="{8B7C47B6-F7B1-43F6-BD14-405E540D0F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97" y="1823"/>
                <a:ext cx="117" cy="77"/>
              </a:xfrm>
              <a:custGeom>
                <a:avLst/>
                <a:gdLst>
                  <a:gd name="T0" fmla="*/ 38 w 152"/>
                  <a:gd name="T1" fmla="*/ 0 h 102"/>
                  <a:gd name="T2" fmla="*/ 14 w 152"/>
                  <a:gd name="T3" fmla="*/ 6 h 102"/>
                  <a:gd name="T4" fmla="*/ 4 w 152"/>
                  <a:gd name="T5" fmla="*/ 38 h 102"/>
                  <a:gd name="T6" fmla="*/ 12 w 152"/>
                  <a:gd name="T7" fmla="*/ 56 h 102"/>
                  <a:gd name="T8" fmla="*/ 0 w 152"/>
                  <a:gd name="T9" fmla="*/ 72 h 102"/>
                  <a:gd name="T10" fmla="*/ 56 w 152"/>
                  <a:gd name="T11" fmla="*/ 86 h 102"/>
                  <a:gd name="T12" fmla="*/ 82 w 152"/>
                  <a:gd name="T13" fmla="*/ 92 h 102"/>
                  <a:gd name="T14" fmla="*/ 152 w 152"/>
                  <a:gd name="T15" fmla="*/ 86 h 102"/>
                  <a:gd name="T16" fmla="*/ 76 w 152"/>
                  <a:gd name="T17" fmla="*/ 70 h 102"/>
                  <a:gd name="T18" fmla="*/ 54 w 152"/>
                  <a:gd name="T19" fmla="*/ 62 h 102"/>
                  <a:gd name="T20" fmla="*/ 44 w 152"/>
                  <a:gd name="T21" fmla="*/ 52 h 102"/>
                  <a:gd name="T22" fmla="*/ 50 w 152"/>
                  <a:gd name="T23" fmla="*/ 34 h 102"/>
                  <a:gd name="T24" fmla="*/ 38 w 15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2"/>
                  <a:gd name="T40" fmla="*/ 0 h 102"/>
                  <a:gd name="T41" fmla="*/ 152 w 152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2" name="Freeform 101">
                <a:extLst>
                  <a:ext uri="{FF2B5EF4-FFF2-40B4-BE49-F238E27FC236}">
                    <a16:creationId xmlns:a16="http://schemas.microsoft.com/office/drawing/2014/main" id="{55D5706C-AFED-48A8-B8B1-CE0D22F32A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83" y="2067"/>
                <a:ext cx="26" cy="15"/>
              </a:xfrm>
              <a:custGeom>
                <a:avLst/>
                <a:gdLst>
                  <a:gd name="T0" fmla="*/ 34 w 34"/>
                  <a:gd name="T1" fmla="*/ 0 h 20"/>
                  <a:gd name="T2" fmla="*/ 24 w 34"/>
                  <a:gd name="T3" fmla="*/ 20 h 20"/>
                  <a:gd name="T4" fmla="*/ 4 w 34"/>
                  <a:gd name="T5" fmla="*/ 18 h 20"/>
                  <a:gd name="T6" fmla="*/ 4 w 34"/>
                  <a:gd name="T7" fmla="*/ 6 h 20"/>
                  <a:gd name="T8" fmla="*/ 34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0"/>
                  <a:gd name="T17" fmla="*/ 34 w 3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3" name="Freeform 102">
                <a:extLst>
                  <a:ext uri="{FF2B5EF4-FFF2-40B4-BE49-F238E27FC236}">
                    <a16:creationId xmlns:a16="http://schemas.microsoft.com/office/drawing/2014/main" id="{EF46B4F1-57C7-4C13-8055-F21D45FF50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59" y="2576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4" name="Freeform 103">
                <a:extLst>
                  <a:ext uri="{FF2B5EF4-FFF2-40B4-BE49-F238E27FC236}">
                    <a16:creationId xmlns:a16="http://schemas.microsoft.com/office/drawing/2014/main" id="{E055E304-A420-4B0B-A30D-5D3C81D98A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2" y="2601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5" name="Freeform 104">
                <a:extLst>
                  <a:ext uri="{FF2B5EF4-FFF2-40B4-BE49-F238E27FC236}">
                    <a16:creationId xmlns:a16="http://schemas.microsoft.com/office/drawing/2014/main" id="{3BF038A7-939C-4E39-B87F-279FD67B9A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1" y="2732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6" name="Freeform 105">
                <a:extLst>
                  <a:ext uri="{FF2B5EF4-FFF2-40B4-BE49-F238E27FC236}">
                    <a16:creationId xmlns:a16="http://schemas.microsoft.com/office/drawing/2014/main" id="{17203FC3-16C8-4F3B-93C0-D1C23E7E3B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98" y="2250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7" name="Freeform 106">
                <a:extLst>
                  <a:ext uri="{FF2B5EF4-FFF2-40B4-BE49-F238E27FC236}">
                    <a16:creationId xmlns:a16="http://schemas.microsoft.com/office/drawing/2014/main" id="{B444F4FC-596F-4E92-9F89-2F9352DDB1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6" y="2046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8" name="Freeform 107">
                <a:extLst>
                  <a:ext uri="{FF2B5EF4-FFF2-40B4-BE49-F238E27FC236}">
                    <a16:creationId xmlns:a16="http://schemas.microsoft.com/office/drawing/2014/main" id="{88BE738B-A5B5-4B90-AB00-0235ED6387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62" y="1868"/>
                <a:ext cx="40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9" name="Freeform 108">
                <a:extLst>
                  <a:ext uri="{FF2B5EF4-FFF2-40B4-BE49-F238E27FC236}">
                    <a16:creationId xmlns:a16="http://schemas.microsoft.com/office/drawing/2014/main" id="{508A7B71-ACE9-4616-BEE9-6A7E9DD06E0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7" y="1975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0" name="Freeform 109">
                <a:extLst>
                  <a:ext uri="{FF2B5EF4-FFF2-40B4-BE49-F238E27FC236}">
                    <a16:creationId xmlns:a16="http://schemas.microsoft.com/office/drawing/2014/main" id="{08667BDC-EF8E-44FE-8646-F28F2F98BC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43" y="1774"/>
                <a:ext cx="714" cy="345"/>
              </a:xfrm>
              <a:custGeom>
                <a:avLst/>
                <a:gdLst>
                  <a:gd name="T0" fmla="*/ 28 w 929"/>
                  <a:gd name="T1" fmla="*/ 56 h 462"/>
                  <a:gd name="T2" fmla="*/ 6 w 929"/>
                  <a:gd name="T3" fmla="*/ 92 h 462"/>
                  <a:gd name="T4" fmla="*/ 36 w 929"/>
                  <a:gd name="T5" fmla="*/ 100 h 462"/>
                  <a:gd name="T6" fmla="*/ 16 w 929"/>
                  <a:gd name="T7" fmla="*/ 116 h 462"/>
                  <a:gd name="T8" fmla="*/ 104 w 929"/>
                  <a:gd name="T9" fmla="*/ 136 h 462"/>
                  <a:gd name="T10" fmla="*/ 142 w 929"/>
                  <a:gd name="T11" fmla="*/ 130 h 462"/>
                  <a:gd name="T12" fmla="*/ 250 w 929"/>
                  <a:gd name="T13" fmla="*/ 78 h 462"/>
                  <a:gd name="T14" fmla="*/ 300 w 929"/>
                  <a:gd name="T15" fmla="*/ 66 h 462"/>
                  <a:gd name="T16" fmla="*/ 324 w 929"/>
                  <a:gd name="T17" fmla="*/ 80 h 462"/>
                  <a:gd name="T18" fmla="*/ 272 w 929"/>
                  <a:gd name="T19" fmla="*/ 88 h 462"/>
                  <a:gd name="T20" fmla="*/ 242 w 929"/>
                  <a:gd name="T21" fmla="*/ 112 h 462"/>
                  <a:gd name="T22" fmla="*/ 254 w 929"/>
                  <a:gd name="T23" fmla="*/ 120 h 462"/>
                  <a:gd name="T24" fmla="*/ 260 w 929"/>
                  <a:gd name="T25" fmla="*/ 158 h 462"/>
                  <a:gd name="T26" fmla="*/ 350 w 929"/>
                  <a:gd name="T27" fmla="*/ 192 h 462"/>
                  <a:gd name="T28" fmla="*/ 336 w 929"/>
                  <a:gd name="T29" fmla="*/ 210 h 462"/>
                  <a:gd name="T30" fmla="*/ 368 w 929"/>
                  <a:gd name="T31" fmla="*/ 246 h 462"/>
                  <a:gd name="T32" fmla="*/ 348 w 929"/>
                  <a:gd name="T33" fmla="*/ 266 h 462"/>
                  <a:gd name="T34" fmla="*/ 324 w 929"/>
                  <a:gd name="T35" fmla="*/ 294 h 462"/>
                  <a:gd name="T36" fmla="*/ 294 w 929"/>
                  <a:gd name="T37" fmla="*/ 324 h 462"/>
                  <a:gd name="T38" fmla="*/ 292 w 929"/>
                  <a:gd name="T39" fmla="*/ 420 h 462"/>
                  <a:gd name="T40" fmla="*/ 332 w 929"/>
                  <a:gd name="T41" fmla="*/ 446 h 462"/>
                  <a:gd name="T42" fmla="*/ 388 w 929"/>
                  <a:gd name="T43" fmla="*/ 448 h 462"/>
                  <a:gd name="T44" fmla="*/ 412 w 929"/>
                  <a:gd name="T45" fmla="*/ 422 h 462"/>
                  <a:gd name="T46" fmla="*/ 506 w 929"/>
                  <a:gd name="T47" fmla="*/ 356 h 462"/>
                  <a:gd name="T48" fmla="*/ 572 w 929"/>
                  <a:gd name="T49" fmla="*/ 334 h 462"/>
                  <a:gd name="T50" fmla="*/ 646 w 929"/>
                  <a:gd name="T51" fmla="*/ 308 h 462"/>
                  <a:gd name="T52" fmla="*/ 720 w 929"/>
                  <a:gd name="T53" fmla="*/ 290 h 462"/>
                  <a:gd name="T54" fmla="*/ 762 w 929"/>
                  <a:gd name="T55" fmla="*/ 260 h 462"/>
                  <a:gd name="T56" fmla="*/ 800 w 929"/>
                  <a:gd name="T57" fmla="*/ 200 h 462"/>
                  <a:gd name="T58" fmla="*/ 802 w 929"/>
                  <a:gd name="T59" fmla="*/ 154 h 462"/>
                  <a:gd name="T60" fmla="*/ 802 w 929"/>
                  <a:gd name="T61" fmla="*/ 124 h 462"/>
                  <a:gd name="T62" fmla="*/ 832 w 929"/>
                  <a:gd name="T63" fmla="*/ 90 h 462"/>
                  <a:gd name="T64" fmla="*/ 876 w 929"/>
                  <a:gd name="T65" fmla="*/ 94 h 462"/>
                  <a:gd name="T66" fmla="*/ 922 w 929"/>
                  <a:gd name="T67" fmla="*/ 52 h 462"/>
                  <a:gd name="T68" fmla="*/ 888 w 929"/>
                  <a:gd name="T69" fmla="*/ 56 h 462"/>
                  <a:gd name="T70" fmla="*/ 848 w 929"/>
                  <a:gd name="T71" fmla="*/ 46 h 462"/>
                  <a:gd name="T72" fmla="*/ 794 w 929"/>
                  <a:gd name="T73" fmla="*/ 22 h 462"/>
                  <a:gd name="T74" fmla="*/ 642 w 929"/>
                  <a:gd name="T75" fmla="*/ 26 h 462"/>
                  <a:gd name="T76" fmla="*/ 584 w 929"/>
                  <a:gd name="T77" fmla="*/ 38 h 462"/>
                  <a:gd name="T78" fmla="*/ 556 w 929"/>
                  <a:gd name="T79" fmla="*/ 38 h 462"/>
                  <a:gd name="T80" fmla="*/ 516 w 929"/>
                  <a:gd name="T81" fmla="*/ 54 h 462"/>
                  <a:gd name="T82" fmla="*/ 478 w 929"/>
                  <a:gd name="T83" fmla="*/ 30 h 462"/>
                  <a:gd name="T84" fmla="*/ 432 w 929"/>
                  <a:gd name="T85" fmla="*/ 40 h 462"/>
                  <a:gd name="T86" fmla="*/ 366 w 929"/>
                  <a:gd name="T87" fmla="*/ 52 h 462"/>
                  <a:gd name="T88" fmla="*/ 410 w 929"/>
                  <a:gd name="T89" fmla="*/ 38 h 462"/>
                  <a:gd name="T90" fmla="*/ 352 w 929"/>
                  <a:gd name="T91" fmla="*/ 8 h 462"/>
                  <a:gd name="T92" fmla="*/ 334 w 929"/>
                  <a:gd name="T93" fmla="*/ 2 h 462"/>
                  <a:gd name="T94" fmla="*/ 314 w 929"/>
                  <a:gd name="T95" fmla="*/ 8 h 462"/>
                  <a:gd name="T96" fmla="*/ 240 w 929"/>
                  <a:gd name="T97" fmla="*/ 16 h 462"/>
                  <a:gd name="T98" fmla="*/ 160 w 929"/>
                  <a:gd name="T99" fmla="*/ 28 h 462"/>
                  <a:gd name="T100" fmla="*/ 108 w 929"/>
                  <a:gd name="T101" fmla="*/ 26 h 462"/>
                  <a:gd name="T102" fmla="*/ 114 w 929"/>
                  <a:gd name="T103" fmla="*/ 68 h 462"/>
                  <a:gd name="T104" fmla="*/ 104 w 929"/>
                  <a:gd name="T105" fmla="*/ 52 h 462"/>
                  <a:gd name="T106" fmla="*/ 60 w 929"/>
                  <a:gd name="T107" fmla="*/ 42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29"/>
                  <a:gd name="T163" fmla="*/ 0 h 462"/>
                  <a:gd name="T164" fmla="*/ 929 w 92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1" name="Freeform 110">
                <a:extLst>
                  <a:ext uri="{FF2B5EF4-FFF2-40B4-BE49-F238E27FC236}">
                    <a16:creationId xmlns:a16="http://schemas.microsoft.com/office/drawing/2014/main" id="{4A1544EB-3E12-461D-BE34-1074052B1D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62" y="1957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2" name="Freeform 111">
                <a:extLst>
                  <a:ext uri="{FF2B5EF4-FFF2-40B4-BE49-F238E27FC236}">
                    <a16:creationId xmlns:a16="http://schemas.microsoft.com/office/drawing/2014/main" id="{6BCBF215-2061-4920-91D9-0B504ADE36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2" y="2023"/>
                <a:ext cx="131" cy="54"/>
              </a:xfrm>
              <a:custGeom>
                <a:avLst/>
                <a:gdLst>
                  <a:gd name="T0" fmla="*/ 102 w 172"/>
                  <a:gd name="T1" fmla="*/ 8 h 72"/>
                  <a:gd name="T2" fmla="*/ 66 w 172"/>
                  <a:gd name="T3" fmla="*/ 4 h 72"/>
                  <a:gd name="T4" fmla="*/ 54 w 172"/>
                  <a:gd name="T5" fmla="*/ 0 h 72"/>
                  <a:gd name="T6" fmla="*/ 0 w 172"/>
                  <a:gd name="T7" fmla="*/ 28 h 72"/>
                  <a:gd name="T8" fmla="*/ 28 w 172"/>
                  <a:gd name="T9" fmla="*/ 40 h 72"/>
                  <a:gd name="T10" fmla="*/ 42 w 172"/>
                  <a:gd name="T11" fmla="*/ 60 h 72"/>
                  <a:gd name="T12" fmla="*/ 66 w 172"/>
                  <a:gd name="T13" fmla="*/ 68 h 72"/>
                  <a:gd name="T14" fmla="*/ 78 w 172"/>
                  <a:gd name="T15" fmla="*/ 72 h 72"/>
                  <a:gd name="T16" fmla="*/ 130 w 172"/>
                  <a:gd name="T17" fmla="*/ 60 h 72"/>
                  <a:gd name="T18" fmla="*/ 172 w 172"/>
                  <a:gd name="T19" fmla="*/ 44 h 72"/>
                  <a:gd name="T20" fmla="*/ 148 w 172"/>
                  <a:gd name="T21" fmla="*/ 18 h 72"/>
                  <a:gd name="T22" fmla="*/ 136 w 172"/>
                  <a:gd name="T23" fmla="*/ 4 h 72"/>
                  <a:gd name="T24" fmla="*/ 102 w 172"/>
                  <a:gd name="T25" fmla="*/ 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2"/>
                  <a:gd name="T40" fmla="*/ 0 h 72"/>
                  <a:gd name="T41" fmla="*/ 172 w 172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" name="Freeform 112">
                <a:extLst>
                  <a:ext uri="{FF2B5EF4-FFF2-40B4-BE49-F238E27FC236}">
                    <a16:creationId xmlns:a16="http://schemas.microsoft.com/office/drawing/2014/main" id="{2DC69B88-0870-41D4-A2E6-61F70B13F0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5" y="1861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4" name="Freeform 113">
                <a:extLst>
                  <a:ext uri="{FF2B5EF4-FFF2-40B4-BE49-F238E27FC236}">
                    <a16:creationId xmlns:a16="http://schemas.microsoft.com/office/drawing/2014/main" id="{7C64C7C1-48E9-4D58-99AE-D49A3127C4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0" y="2081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1026" name="Object 114">
            <a:extLst>
              <a:ext uri="{FF2B5EF4-FFF2-40B4-BE49-F238E27FC236}">
                <a16:creationId xmlns:a16="http://schemas.microsoft.com/office/drawing/2014/main" id="{F8E15543-5B98-428A-870E-A8A634B2EC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2362200"/>
          <a:ext cx="198755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Chart" r:id="rId4" imgW="2047875" imgH="2095398" progId="MSGraph.Chart.8">
                  <p:embed followColorScheme="full"/>
                </p:oleObj>
              </mc:Choice>
              <mc:Fallback>
                <p:oleObj name="Chart" r:id="rId4" imgW="2047875" imgH="2095398" progId="MSGraph.Chart.8">
                  <p:embed followColorScheme="full"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66800" y="2362200"/>
                        <a:ext cx="198755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15">
            <a:extLst>
              <a:ext uri="{FF2B5EF4-FFF2-40B4-BE49-F238E27FC236}">
                <a16:creationId xmlns:a16="http://schemas.microsoft.com/office/drawing/2014/main" id="{16E3DAC0-9627-406A-9E9A-FA6A71305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3325" y="2836863"/>
          <a:ext cx="2022475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Chart" r:id="rId6" imgW="1990725" imgH="1923898" progId="MSGraph.Chart.8">
                  <p:embed followColorScheme="full"/>
                </p:oleObj>
              </mc:Choice>
              <mc:Fallback>
                <p:oleObj name="Chart" r:id="rId6" imgW="1990725" imgH="1923898" progId="MSGraph.Chart.8">
                  <p:embed followColorScheme="full"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283325" y="2836863"/>
                        <a:ext cx="2022475" cy="195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16">
            <a:extLst>
              <a:ext uri="{FF2B5EF4-FFF2-40B4-BE49-F238E27FC236}">
                <a16:creationId xmlns:a16="http://schemas.microsoft.com/office/drawing/2014/main" id="{46A1EC18-1649-4E5B-9887-E78B8AB120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9538" y="3371850"/>
          <a:ext cx="1801812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Chart" r:id="rId8" imgW="2105025" imgH="2133600" progId="MSGraph.Chart.8">
                  <p:embed followColorScheme="full"/>
                </p:oleObj>
              </mc:Choice>
              <mc:Fallback>
                <p:oleObj name="Chart" r:id="rId8" imgW="2105025" imgH="2133600" progId="MSGraph.Chart.8">
                  <p:embed followColorScheme="full"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19538" y="3371850"/>
                        <a:ext cx="1801812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Line 117">
            <a:extLst>
              <a:ext uri="{FF2B5EF4-FFF2-40B4-BE49-F238E27FC236}">
                <a16:creationId xmlns:a16="http://schemas.microsoft.com/office/drawing/2014/main" id="{AC5E12C0-ED45-4895-8268-984CD3804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421313"/>
            <a:ext cx="7010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Text Box 9">
            <a:extLst>
              <a:ext uri="{FF2B5EF4-FFF2-40B4-BE49-F238E27FC236}">
                <a16:creationId xmlns:a16="http://schemas.microsoft.com/office/drawing/2014/main" id="{9468989D-5626-4A8E-8FB9-334FBF2B73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71600" y="5519738"/>
            <a:ext cx="3429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1033" name="Line 119">
            <a:extLst>
              <a:ext uri="{FF2B5EF4-FFF2-40B4-BE49-F238E27FC236}">
                <a16:creationId xmlns:a16="http://schemas.microsoft.com/office/drawing/2014/main" id="{4AFE8B6D-3781-4913-A31A-1E406BE35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421313"/>
            <a:ext cx="0" cy="10398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68" name="AutoShape 120">
            <a:extLst>
              <a:ext uri="{FF2B5EF4-FFF2-40B4-BE49-F238E27FC236}">
                <a16:creationId xmlns:a16="http://schemas.microsoft.com/office/drawing/2014/main" id="{E0C6900A-9594-453A-B721-EC447C03C1D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838200" y="1906588"/>
            <a:ext cx="2667000" cy="371475"/>
          </a:xfrm>
          <a:prstGeom prst="wedgeRectCallout">
            <a:avLst>
              <a:gd name="adj1" fmla="val -5833"/>
              <a:gd name="adj2" fmla="val 123505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1400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Description of the contents</a:t>
            </a:r>
          </a:p>
        </p:txBody>
      </p:sp>
      <p:sp>
        <p:nvSpPr>
          <p:cNvPr id="27769" name="AutoShape 121">
            <a:extLst>
              <a:ext uri="{FF2B5EF4-FFF2-40B4-BE49-F238E27FC236}">
                <a16:creationId xmlns:a16="http://schemas.microsoft.com/office/drawing/2014/main" id="{14B35EC1-D6FD-4B1B-851B-F6CE1B516F1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276600" y="2897188"/>
            <a:ext cx="2590800" cy="371475"/>
          </a:xfrm>
          <a:prstGeom prst="wedgeRectCallout">
            <a:avLst>
              <a:gd name="adj1" fmla="val 13907"/>
              <a:gd name="adj2" fmla="val 124361"/>
            </a:avLst>
          </a:prstGeom>
          <a:solidFill>
            <a:schemeClr val="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1400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Description of the contents</a:t>
            </a:r>
          </a:p>
        </p:txBody>
      </p:sp>
      <p:sp>
        <p:nvSpPr>
          <p:cNvPr id="27770" name="AutoShape 122">
            <a:extLst>
              <a:ext uri="{FF2B5EF4-FFF2-40B4-BE49-F238E27FC236}">
                <a16:creationId xmlns:a16="http://schemas.microsoft.com/office/drawing/2014/main" id="{C2305B65-2A50-4C7F-AB51-4D8C1D36BC7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400800" y="2373313"/>
            <a:ext cx="2514600" cy="371475"/>
          </a:xfrm>
          <a:prstGeom prst="wedgeRectCallout">
            <a:avLst>
              <a:gd name="adj1" fmla="val -25694"/>
              <a:gd name="adj2" fmla="val 119231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1400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Description of the contents</a:t>
            </a:r>
          </a:p>
        </p:txBody>
      </p:sp>
      <p:sp>
        <p:nvSpPr>
          <p:cNvPr id="27771" name="Oval 123">
            <a:extLst>
              <a:ext uri="{FF2B5EF4-FFF2-40B4-BE49-F238E27FC236}">
                <a16:creationId xmlns:a16="http://schemas.microsoft.com/office/drawing/2014/main" id="{F937310E-99B8-4534-9E3E-1CF03CBFBE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29200" y="5549900"/>
            <a:ext cx="180975" cy="1809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38" name="Rectangle 124">
            <a:extLst>
              <a:ext uri="{FF2B5EF4-FFF2-40B4-BE49-F238E27FC236}">
                <a16:creationId xmlns:a16="http://schemas.microsoft.com/office/drawing/2014/main" id="{890781AF-8AAA-45F8-915D-8FA003118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549275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7773" name="Oval 125">
            <a:extLst>
              <a:ext uri="{FF2B5EF4-FFF2-40B4-BE49-F238E27FC236}">
                <a16:creationId xmlns:a16="http://schemas.microsoft.com/office/drawing/2014/main" id="{77DCAD1E-3A2D-4260-A0AF-8B8182B95A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29200" y="5875338"/>
            <a:ext cx="180975" cy="1809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40" name="Rectangle 126">
            <a:extLst>
              <a:ext uri="{FF2B5EF4-FFF2-40B4-BE49-F238E27FC236}">
                <a16:creationId xmlns:a16="http://schemas.microsoft.com/office/drawing/2014/main" id="{EB90BD28-248B-4B74-9EBB-21506980F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579120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7775" name="Oval 127">
            <a:extLst>
              <a:ext uri="{FF2B5EF4-FFF2-40B4-BE49-F238E27FC236}">
                <a16:creationId xmlns:a16="http://schemas.microsoft.com/office/drawing/2014/main" id="{7518D788-1C55-428F-8D1C-182FF401B5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29200" y="6197600"/>
            <a:ext cx="180975" cy="18097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42" name="Rectangle 128">
            <a:extLst>
              <a:ext uri="{FF2B5EF4-FFF2-40B4-BE49-F238E27FC236}">
                <a16:creationId xmlns:a16="http://schemas.microsoft.com/office/drawing/2014/main" id="{C2F1F58E-E937-46ED-9BB7-B49BDC2F5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614045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8EA32D7-6587-41CD-8B27-1859D06DB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26627" name="AutoShape 3">
            <a:extLst>
              <a:ext uri="{FF2B5EF4-FFF2-40B4-BE49-F238E27FC236}">
                <a16:creationId xmlns:a16="http://schemas.microsoft.com/office/drawing/2014/main" id="{B8E9C414-3ACF-4858-9B0E-9D9CEC965D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9400" y="2524125"/>
            <a:ext cx="7061200" cy="3733800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C5009E7D-0FD8-4EF9-B52B-EB2C6FAFF9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92900" y="2884488"/>
            <a:ext cx="1560513" cy="2652712"/>
          </a:xfrm>
          <a:prstGeom prst="roundRect">
            <a:avLst>
              <a:gd name="adj" fmla="val 9523"/>
            </a:avLst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F25BAEC5-CAE7-4E70-BC35-81312714C7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78413" y="2884488"/>
            <a:ext cx="1560512" cy="2652712"/>
          </a:xfrm>
          <a:prstGeom prst="roundRect">
            <a:avLst>
              <a:gd name="adj" fmla="val 9523"/>
            </a:avLst>
          </a:prstGeom>
          <a:solidFill>
            <a:schemeClr val="fol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492AF89E-A8BA-4ACE-8C53-1CB0D6FD55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7100" y="2884488"/>
            <a:ext cx="1560513" cy="2652712"/>
          </a:xfrm>
          <a:prstGeom prst="roundRect">
            <a:avLst>
              <a:gd name="adj" fmla="val 9523"/>
            </a:avLst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31" name="AutoShape 7">
            <a:extLst>
              <a:ext uri="{FF2B5EF4-FFF2-40B4-BE49-F238E27FC236}">
                <a16:creationId xmlns:a16="http://schemas.microsoft.com/office/drawing/2014/main" id="{70D1807B-962C-4999-A06D-B4448A6608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52613" y="2884488"/>
            <a:ext cx="1560512" cy="2652712"/>
          </a:xfrm>
          <a:prstGeom prst="roundRect">
            <a:avLst>
              <a:gd name="adj" fmla="val 9523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B5DD0848-13C8-4198-B3DF-D2292B8CBE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2200" y="1752600"/>
            <a:ext cx="5511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b="1" dirty="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grpSp>
        <p:nvGrpSpPr>
          <p:cNvPr id="26633" name="Group 9">
            <a:extLst>
              <a:ext uri="{FF2B5EF4-FFF2-40B4-BE49-F238E27FC236}">
                <a16:creationId xmlns:a16="http://schemas.microsoft.com/office/drawing/2014/main" id="{0D26CD7B-CD32-4AB2-AA49-DF54FDEDA687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5232400"/>
            <a:ext cx="1554163" cy="704850"/>
            <a:chOff x="657" y="2893"/>
            <a:chExt cx="1032" cy="590"/>
          </a:xfrm>
        </p:grpSpPr>
        <p:sp>
          <p:nvSpPr>
            <p:cNvPr id="28682" name="AutoShape 10">
              <a:extLst>
                <a:ext uri="{FF2B5EF4-FFF2-40B4-BE49-F238E27FC236}">
                  <a16:creationId xmlns:a16="http://schemas.microsoft.com/office/drawing/2014/main" id="{6A65DD3B-2308-4E40-A0CE-3FC1C7514C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83" name="AutoShape 11">
              <a:extLst>
                <a:ext uri="{FF2B5EF4-FFF2-40B4-BE49-F238E27FC236}">
                  <a16:creationId xmlns:a16="http://schemas.microsoft.com/office/drawing/2014/main" id="{4FF4BDD4-3E40-4A86-A8E0-5583306C0C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34" name="Group 12">
            <a:extLst>
              <a:ext uri="{FF2B5EF4-FFF2-40B4-BE49-F238E27FC236}">
                <a16:creationId xmlns:a16="http://schemas.microsoft.com/office/drawing/2014/main" id="{3475BB74-724C-4AA9-8F51-2E8A728E6DDC}"/>
              </a:ext>
            </a:extLst>
          </p:cNvPr>
          <p:cNvGrpSpPr>
            <a:grpSpLocks/>
          </p:cNvGrpSpPr>
          <p:nvPr/>
        </p:nvGrpSpPr>
        <p:grpSpPr bwMode="auto">
          <a:xfrm>
            <a:off x="3476625" y="5232400"/>
            <a:ext cx="1554163" cy="704850"/>
            <a:chOff x="657" y="2893"/>
            <a:chExt cx="1032" cy="590"/>
          </a:xfrm>
        </p:grpSpPr>
        <p:sp>
          <p:nvSpPr>
            <p:cNvPr id="28685" name="AutoShape 13">
              <a:extLst>
                <a:ext uri="{FF2B5EF4-FFF2-40B4-BE49-F238E27FC236}">
                  <a16:creationId xmlns:a16="http://schemas.microsoft.com/office/drawing/2014/main" id="{BBAE4171-00FB-497D-832F-EC2F071C97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86" name="AutoShape 14">
              <a:extLst>
                <a:ext uri="{FF2B5EF4-FFF2-40B4-BE49-F238E27FC236}">
                  <a16:creationId xmlns:a16="http://schemas.microsoft.com/office/drawing/2014/main" id="{11EFC270-B1C5-498B-862D-5830A4FEF0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35" name="Group 15">
            <a:extLst>
              <a:ext uri="{FF2B5EF4-FFF2-40B4-BE49-F238E27FC236}">
                <a16:creationId xmlns:a16="http://schemas.microsoft.com/office/drawing/2014/main" id="{DF3C835A-C868-4347-9428-EA15C4955F36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5232400"/>
            <a:ext cx="1554162" cy="704850"/>
            <a:chOff x="657" y="2893"/>
            <a:chExt cx="1032" cy="590"/>
          </a:xfrm>
        </p:grpSpPr>
        <p:sp>
          <p:nvSpPr>
            <p:cNvPr id="28688" name="AutoShape 16">
              <a:extLst>
                <a:ext uri="{FF2B5EF4-FFF2-40B4-BE49-F238E27FC236}">
                  <a16:creationId xmlns:a16="http://schemas.microsoft.com/office/drawing/2014/main" id="{ECD05F82-C090-40F9-BBEC-CEFD0E2EE2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89" name="AutoShape 17">
              <a:extLst>
                <a:ext uri="{FF2B5EF4-FFF2-40B4-BE49-F238E27FC236}">
                  <a16:creationId xmlns:a16="http://schemas.microsoft.com/office/drawing/2014/main" id="{4C239555-D312-48DD-B713-3903E33D67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36" name="Group 18">
            <a:extLst>
              <a:ext uri="{FF2B5EF4-FFF2-40B4-BE49-F238E27FC236}">
                <a16:creationId xmlns:a16="http://schemas.microsoft.com/office/drawing/2014/main" id="{775FBF3E-733C-4D4C-9352-EF78AD655FE1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5232400"/>
            <a:ext cx="1554162" cy="704850"/>
            <a:chOff x="657" y="2893"/>
            <a:chExt cx="1032" cy="590"/>
          </a:xfrm>
        </p:grpSpPr>
        <p:sp>
          <p:nvSpPr>
            <p:cNvPr id="28691" name="AutoShape 19">
              <a:extLst>
                <a:ext uri="{FF2B5EF4-FFF2-40B4-BE49-F238E27FC236}">
                  <a16:creationId xmlns:a16="http://schemas.microsoft.com/office/drawing/2014/main" id="{6AD1CC85-C2F7-4886-91A0-A252A84652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92" name="AutoShape 20">
              <a:extLst>
                <a:ext uri="{FF2B5EF4-FFF2-40B4-BE49-F238E27FC236}">
                  <a16:creationId xmlns:a16="http://schemas.microsoft.com/office/drawing/2014/main" id="{8B63A599-ECE3-4C23-9F4C-B149F6B1EF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6637" name="Text Box 21">
            <a:extLst>
              <a:ext uri="{FF2B5EF4-FFF2-40B4-BE49-F238E27FC236}">
                <a16:creationId xmlns:a16="http://schemas.microsoft.com/office/drawing/2014/main" id="{2786AB09-A7D6-4A6A-899B-D6C6D303320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44688" y="3046413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6638" name="Text Box 22">
            <a:extLst>
              <a:ext uri="{FF2B5EF4-FFF2-40B4-BE49-F238E27FC236}">
                <a16:creationId xmlns:a16="http://schemas.microsoft.com/office/drawing/2014/main" id="{177266C0-8FE3-433D-A228-BB9C7D2DA0A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59175" y="30464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6639" name="Text Box 23">
            <a:extLst>
              <a:ext uri="{FF2B5EF4-FFF2-40B4-BE49-F238E27FC236}">
                <a16:creationId xmlns:a16="http://schemas.microsoft.com/office/drawing/2014/main" id="{BF2C79E2-9AFB-4825-A555-8775FBC7627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80013" y="3046413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6640" name="Text Box 24">
            <a:extLst>
              <a:ext uri="{FF2B5EF4-FFF2-40B4-BE49-F238E27FC236}">
                <a16:creationId xmlns:a16="http://schemas.microsoft.com/office/drawing/2014/main" id="{7CC82139-3AF9-44C7-8D17-C5E42D11D0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81800" y="3046413"/>
            <a:ext cx="1425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8697" name="Text Box 25">
            <a:extLst>
              <a:ext uri="{FF2B5EF4-FFF2-40B4-BE49-F238E27FC236}">
                <a16:creationId xmlns:a16="http://schemas.microsoft.com/office/drawing/2014/main" id="{861F9791-4D22-432A-8ABE-5BF14A7900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4838" y="5224463"/>
            <a:ext cx="36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8957030D-E960-4160-8E10-E6B0C8BB8B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92500" y="5224463"/>
            <a:ext cx="36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699" name="Text Box 27">
            <a:extLst>
              <a:ext uri="{FF2B5EF4-FFF2-40B4-BE49-F238E27FC236}">
                <a16:creationId xmlns:a16="http://schemas.microsoft.com/office/drawing/2014/main" id="{5FC58EC2-0988-481F-A3EA-ED17BADD7BC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14925" y="5224463"/>
            <a:ext cx="363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6AEA6274-FF35-4136-AD1A-18914D9ABDD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13538" y="5224463"/>
            <a:ext cx="36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6645" name="Group 29">
            <a:extLst>
              <a:ext uri="{FF2B5EF4-FFF2-40B4-BE49-F238E27FC236}">
                <a16:creationId xmlns:a16="http://schemas.microsoft.com/office/drawing/2014/main" id="{AD816465-46A0-40EF-9CDB-5349CECAFE2E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5038725"/>
            <a:ext cx="1550988" cy="153988"/>
            <a:chOff x="764" y="2737"/>
            <a:chExt cx="1032" cy="102"/>
          </a:xfrm>
        </p:grpSpPr>
        <p:sp>
          <p:nvSpPr>
            <p:cNvPr id="28702" name="AutoShape 30">
              <a:extLst>
                <a:ext uri="{FF2B5EF4-FFF2-40B4-BE49-F238E27FC236}">
                  <a16:creationId xmlns:a16="http://schemas.microsoft.com/office/drawing/2014/main" id="{63F29954-3BC8-4EF1-A02F-13F2C6675E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03" name="AutoShape 31">
              <a:extLst>
                <a:ext uri="{FF2B5EF4-FFF2-40B4-BE49-F238E27FC236}">
                  <a16:creationId xmlns:a16="http://schemas.microsoft.com/office/drawing/2014/main" id="{A8706F5E-C4AC-4086-8CD6-D8BEE9A569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46" name="Group 32">
            <a:extLst>
              <a:ext uri="{FF2B5EF4-FFF2-40B4-BE49-F238E27FC236}">
                <a16:creationId xmlns:a16="http://schemas.microsoft.com/office/drawing/2014/main" id="{4307794F-774B-44ED-83C8-6895C34B6B31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4884738"/>
            <a:ext cx="1550988" cy="152400"/>
            <a:chOff x="764" y="2737"/>
            <a:chExt cx="1032" cy="102"/>
          </a:xfrm>
        </p:grpSpPr>
        <p:sp>
          <p:nvSpPr>
            <p:cNvPr id="28705" name="AutoShape 33">
              <a:extLst>
                <a:ext uri="{FF2B5EF4-FFF2-40B4-BE49-F238E27FC236}">
                  <a16:creationId xmlns:a16="http://schemas.microsoft.com/office/drawing/2014/main" id="{1766011C-E6FA-4699-B82A-239DE47A30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06" name="AutoShape 34">
              <a:extLst>
                <a:ext uri="{FF2B5EF4-FFF2-40B4-BE49-F238E27FC236}">
                  <a16:creationId xmlns:a16="http://schemas.microsoft.com/office/drawing/2014/main" id="{D2F10B93-2F1F-4FF3-8AE9-3C2FDBAC34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47" name="Group 35">
            <a:extLst>
              <a:ext uri="{FF2B5EF4-FFF2-40B4-BE49-F238E27FC236}">
                <a16:creationId xmlns:a16="http://schemas.microsoft.com/office/drawing/2014/main" id="{02045AB4-58DE-42F3-8C56-150734BE4B66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4697413"/>
            <a:ext cx="1550988" cy="153987"/>
            <a:chOff x="764" y="2737"/>
            <a:chExt cx="1032" cy="102"/>
          </a:xfrm>
        </p:grpSpPr>
        <p:sp>
          <p:nvSpPr>
            <p:cNvPr id="28708" name="AutoShape 36">
              <a:extLst>
                <a:ext uri="{FF2B5EF4-FFF2-40B4-BE49-F238E27FC236}">
                  <a16:creationId xmlns:a16="http://schemas.microsoft.com/office/drawing/2014/main" id="{4C24FE68-83BE-4AF2-BCFB-FA0AA69FFC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09" name="AutoShape 37">
              <a:extLst>
                <a:ext uri="{FF2B5EF4-FFF2-40B4-BE49-F238E27FC236}">
                  <a16:creationId xmlns:a16="http://schemas.microsoft.com/office/drawing/2014/main" id="{191E0271-347E-4009-8469-A65F7C5EC5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48" name="Group 38">
            <a:extLst>
              <a:ext uri="{FF2B5EF4-FFF2-40B4-BE49-F238E27FC236}">
                <a16:creationId xmlns:a16="http://schemas.microsoft.com/office/drawing/2014/main" id="{D07658BC-93A6-4E0B-B516-F4624634572A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4510088"/>
            <a:ext cx="1550988" cy="153987"/>
            <a:chOff x="764" y="2737"/>
            <a:chExt cx="1032" cy="102"/>
          </a:xfrm>
        </p:grpSpPr>
        <p:sp>
          <p:nvSpPr>
            <p:cNvPr id="28711" name="AutoShape 39">
              <a:extLst>
                <a:ext uri="{FF2B5EF4-FFF2-40B4-BE49-F238E27FC236}">
                  <a16:creationId xmlns:a16="http://schemas.microsoft.com/office/drawing/2014/main" id="{4C3A7D80-4D02-47C7-8A15-16ECFE5F6B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12" name="AutoShape 40">
              <a:extLst>
                <a:ext uri="{FF2B5EF4-FFF2-40B4-BE49-F238E27FC236}">
                  <a16:creationId xmlns:a16="http://schemas.microsoft.com/office/drawing/2014/main" id="{2D979B2E-DFFA-4364-839E-56A0243A2C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49" name="Group 41">
            <a:extLst>
              <a:ext uri="{FF2B5EF4-FFF2-40B4-BE49-F238E27FC236}">
                <a16:creationId xmlns:a16="http://schemas.microsoft.com/office/drawing/2014/main" id="{5A3360E4-E346-4D61-A563-B049753BA7E3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4327525"/>
            <a:ext cx="1550988" cy="153988"/>
            <a:chOff x="764" y="2737"/>
            <a:chExt cx="1032" cy="102"/>
          </a:xfrm>
        </p:grpSpPr>
        <p:sp>
          <p:nvSpPr>
            <p:cNvPr id="28714" name="AutoShape 42">
              <a:extLst>
                <a:ext uri="{FF2B5EF4-FFF2-40B4-BE49-F238E27FC236}">
                  <a16:creationId xmlns:a16="http://schemas.microsoft.com/office/drawing/2014/main" id="{43E8DC83-F531-47E0-B537-850C0DDE94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15" name="AutoShape 43">
              <a:extLst>
                <a:ext uri="{FF2B5EF4-FFF2-40B4-BE49-F238E27FC236}">
                  <a16:creationId xmlns:a16="http://schemas.microsoft.com/office/drawing/2014/main" id="{58028EDC-585E-4251-8BF4-D26C3B31D0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0" name="Group 44">
            <a:extLst>
              <a:ext uri="{FF2B5EF4-FFF2-40B4-BE49-F238E27FC236}">
                <a16:creationId xmlns:a16="http://schemas.microsoft.com/office/drawing/2014/main" id="{E169F407-7FD2-4047-9F54-A31C22ADF2BE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4140200"/>
            <a:ext cx="1550988" cy="153988"/>
            <a:chOff x="764" y="2737"/>
            <a:chExt cx="1032" cy="102"/>
          </a:xfrm>
        </p:grpSpPr>
        <p:sp>
          <p:nvSpPr>
            <p:cNvPr id="28717" name="AutoShape 45">
              <a:extLst>
                <a:ext uri="{FF2B5EF4-FFF2-40B4-BE49-F238E27FC236}">
                  <a16:creationId xmlns:a16="http://schemas.microsoft.com/office/drawing/2014/main" id="{E0C96F2D-27E0-43B5-8698-BB50C004B8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18" name="AutoShape 46">
              <a:extLst>
                <a:ext uri="{FF2B5EF4-FFF2-40B4-BE49-F238E27FC236}">
                  <a16:creationId xmlns:a16="http://schemas.microsoft.com/office/drawing/2014/main" id="{01474F21-2AC8-423C-99A1-0138ADE7F9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1" name="Group 47">
            <a:extLst>
              <a:ext uri="{FF2B5EF4-FFF2-40B4-BE49-F238E27FC236}">
                <a16:creationId xmlns:a16="http://schemas.microsoft.com/office/drawing/2014/main" id="{71035293-94A4-4352-8C16-B75907BCB79B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3952875"/>
            <a:ext cx="1550988" cy="153988"/>
            <a:chOff x="764" y="2737"/>
            <a:chExt cx="1032" cy="102"/>
          </a:xfrm>
        </p:grpSpPr>
        <p:sp>
          <p:nvSpPr>
            <p:cNvPr id="28720" name="AutoShape 48">
              <a:extLst>
                <a:ext uri="{FF2B5EF4-FFF2-40B4-BE49-F238E27FC236}">
                  <a16:creationId xmlns:a16="http://schemas.microsoft.com/office/drawing/2014/main" id="{5F796217-4895-45E4-BBCC-7F4C1A37BA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21" name="AutoShape 49">
              <a:extLst>
                <a:ext uri="{FF2B5EF4-FFF2-40B4-BE49-F238E27FC236}">
                  <a16:creationId xmlns:a16="http://schemas.microsoft.com/office/drawing/2014/main" id="{64D0F755-6FF7-458A-A5AD-25D33D4EAB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2" name="Group 50">
            <a:extLst>
              <a:ext uri="{FF2B5EF4-FFF2-40B4-BE49-F238E27FC236}">
                <a16:creationId xmlns:a16="http://schemas.microsoft.com/office/drawing/2014/main" id="{8F4D30C3-0DF4-4432-BFD8-7384D4035EAC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3767138"/>
            <a:ext cx="1550988" cy="153987"/>
            <a:chOff x="764" y="2737"/>
            <a:chExt cx="1032" cy="102"/>
          </a:xfrm>
        </p:grpSpPr>
        <p:sp>
          <p:nvSpPr>
            <p:cNvPr id="28723" name="AutoShape 51">
              <a:extLst>
                <a:ext uri="{FF2B5EF4-FFF2-40B4-BE49-F238E27FC236}">
                  <a16:creationId xmlns:a16="http://schemas.microsoft.com/office/drawing/2014/main" id="{8E4D4C25-F95F-4D7C-947C-FF313B1D36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24" name="AutoShape 52">
              <a:extLst>
                <a:ext uri="{FF2B5EF4-FFF2-40B4-BE49-F238E27FC236}">
                  <a16:creationId xmlns:a16="http://schemas.microsoft.com/office/drawing/2014/main" id="{E26B9732-F203-4890-A034-0BA3C9E77F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3" name="Group 53">
            <a:extLst>
              <a:ext uri="{FF2B5EF4-FFF2-40B4-BE49-F238E27FC236}">
                <a16:creationId xmlns:a16="http://schemas.microsoft.com/office/drawing/2014/main" id="{820264C7-4FC1-43F9-B56B-7DBFFAA10E8B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5038725"/>
            <a:ext cx="1550987" cy="153988"/>
            <a:chOff x="764" y="2737"/>
            <a:chExt cx="1032" cy="102"/>
          </a:xfrm>
        </p:grpSpPr>
        <p:sp>
          <p:nvSpPr>
            <p:cNvPr id="28726" name="AutoShape 54">
              <a:extLst>
                <a:ext uri="{FF2B5EF4-FFF2-40B4-BE49-F238E27FC236}">
                  <a16:creationId xmlns:a16="http://schemas.microsoft.com/office/drawing/2014/main" id="{235E17BB-03D1-4664-9DE1-171393FABA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27" name="AutoShape 55">
              <a:extLst>
                <a:ext uri="{FF2B5EF4-FFF2-40B4-BE49-F238E27FC236}">
                  <a16:creationId xmlns:a16="http://schemas.microsoft.com/office/drawing/2014/main" id="{F20C8895-392B-4110-B7D6-F3189A03C3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4" name="Group 56">
            <a:extLst>
              <a:ext uri="{FF2B5EF4-FFF2-40B4-BE49-F238E27FC236}">
                <a16:creationId xmlns:a16="http://schemas.microsoft.com/office/drawing/2014/main" id="{7E402981-727E-4DA9-8C8D-3F956FE28FAA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4884738"/>
            <a:ext cx="1550987" cy="152400"/>
            <a:chOff x="764" y="2737"/>
            <a:chExt cx="1032" cy="102"/>
          </a:xfrm>
        </p:grpSpPr>
        <p:sp>
          <p:nvSpPr>
            <p:cNvPr id="28729" name="AutoShape 57">
              <a:extLst>
                <a:ext uri="{FF2B5EF4-FFF2-40B4-BE49-F238E27FC236}">
                  <a16:creationId xmlns:a16="http://schemas.microsoft.com/office/drawing/2014/main" id="{0F0A0C2B-C6F7-41DC-B6C3-EFEECBAB45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30" name="AutoShape 58">
              <a:extLst>
                <a:ext uri="{FF2B5EF4-FFF2-40B4-BE49-F238E27FC236}">
                  <a16:creationId xmlns:a16="http://schemas.microsoft.com/office/drawing/2014/main" id="{216226D9-E7E8-46DC-87C7-5D8B27E57A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5" name="Group 59">
            <a:extLst>
              <a:ext uri="{FF2B5EF4-FFF2-40B4-BE49-F238E27FC236}">
                <a16:creationId xmlns:a16="http://schemas.microsoft.com/office/drawing/2014/main" id="{B642D0FA-2E4B-4EF3-ABFD-6389FD552810}"/>
              </a:ext>
            </a:extLst>
          </p:cNvPr>
          <p:cNvGrpSpPr>
            <a:grpSpLocks/>
          </p:cNvGrpSpPr>
          <p:nvPr/>
        </p:nvGrpSpPr>
        <p:grpSpPr bwMode="auto">
          <a:xfrm>
            <a:off x="5086350" y="5038725"/>
            <a:ext cx="1549400" cy="153988"/>
            <a:chOff x="764" y="2737"/>
            <a:chExt cx="1032" cy="102"/>
          </a:xfrm>
        </p:grpSpPr>
        <p:sp>
          <p:nvSpPr>
            <p:cNvPr id="28732" name="AutoShape 60">
              <a:extLst>
                <a:ext uri="{FF2B5EF4-FFF2-40B4-BE49-F238E27FC236}">
                  <a16:creationId xmlns:a16="http://schemas.microsoft.com/office/drawing/2014/main" id="{6E62C0BE-6D62-431B-9F5D-8DD159A73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33" name="AutoShape 61">
              <a:extLst>
                <a:ext uri="{FF2B5EF4-FFF2-40B4-BE49-F238E27FC236}">
                  <a16:creationId xmlns:a16="http://schemas.microsoft.com/office/drawing/2014/main" id="{D1BFE5D9-8AF2-476A-9FFA-112982AE61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6" name="Group 62">
            <a:extLst>
              <a:ext uri="{FF2B5EF4-FFF2-40B4-BE49-F238E27FC236}">
                <a16:creationId xmlns:a16="http://schemas.microsoft.com/office/drawing/2014/main" id="{4870CFDC-7DBC-45E0-BBAF-657C2178C03E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5038725"/>
            <a:ext cx="1549400" cy="153988"/>
            <a:chOff x="764" y="2737"/>
            <a:chExt cx="1032" cy="102"/>
          </a:xfrm>
        </p:grpSpPr>
        <p:sp>
          <p:nvSpPr>
            <p:cNvPr id="28735" name="AutoShape 63">
              <a:extLst>
                <a:ext uri="{FF2B5EF4-FFF2-40B4-BE49-F238E27FC236}">
                  <a16:creationId xmlns:a16="http://schemas.microsoft.com/office/drawing/2014/main" id="{BA281D73-EAC6-49AA-A614-A80841A3F1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36" name="AutoShape 64">
              <a:extLst>
                <a:ext uri="{FF2B5EF4-FFF2-40B4-BE49-F238E27FC236}">
                  <a16:creationId xmlns:a16="http://schemas.microsoft.com/office/drawing/2014/main" id="{1EF7EB47-2CDE-4E8F-BA00-1D3F82FAE9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7" name="Group 65">
            <a:extLst>
              <a:ext uri="{FF2B5EF4-FFF2-40B4-BE49-F238E27FC236}">
                <a16:creationId xmlns:a16="http://schemas.microsoft.com/office/drawing/2014/main" id="{EDA2B44F-64A5-433D-A474-5EA0F22191A4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4699000"/>
            <a:ext cx="1550987" cy="152400"/>
            <a:chOff x="764" y="2737"/>
            <a:chExt cx="1032" cy="102"/>
          </a:xfrm>
        </p:grpSpPr>
        <p:sp>
          <p:nvSpPr>
            <p:cNvPr id="28738" name="AutoShape 66">
              <a:extLst>
                <a:ext uri="{FF2B5EF4-FFF2-40B4-BE49-F238E27FC236}">
                  <a16:creationId xmlns:a16="http://schemas.microsoft.com/office/drawing/2014/main" id="{1290BA7E-5B64-4CC9-84D6-6B896DD10B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39" name="AutoShape 67">
              <a:extLst>
                <a:ext uri="{FF2B5EF4-FFF2-40B4-BE49-F238E27FC236}">
                  <a16:creationId xmlns:a16="http://schemas.microsoft.com/office/drawing/2014/main" id="{A1A21D3B-406A-4E6A-9CE8-9CD836DB1D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8" name="Group 68">
            <a:extLst>
              <a:ext uri="{FF2B5EF4-FFF2-40B4-BE49-F238E27FC236}">
                <a16:creationId xmlns:a16="http://schemas.microsoft.com/office/drawing/2014/main" id="{C4C6AF5E-2E41-402A-BA58-D3CED7AEE1F2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4521200"/>
            <a:ext cx="1550987" cy="152400"/>
            <a:chOff x="764" y="2737"/>
            <a:chExt cx="1032" cy="102"/>
          </a:xfrm>
        </p:grpSpPr>
        <p:sp>
          <p:nvSpPr>
            <p:cNvPr id="28741" name="AutoShape 69">
              <a:extLst>
                <a:ext uri="{FF2B5EF4-FFF2-40B4-BE49-F238E27FC236}">
                  <a16:creationId xmlns:a16="http://schemas.microsoft.com/office/drawing/2014/main" id="{A746661A-3D7E-4D23-AB65-F0DBFE0AAC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42" name="AutoShape 70">
              <a:extLst>
                <a:ext uri="{FF2B5EF4-FFF2-40B4-BE49-F238E27FC236}">
                  <a16:creationId xmlns:a16="http://schemas.microsoft.com/office/drawing/2014/main" id="{C48AB4C0-1964-4EC6-8A1F-730D008937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59" name="Group 71">
            <a:extLst>
              <a:ext uri="{FF2B5EF4-FFF2-40B4-BE49-F238E27FC236}">
                <a16:creationId xmlns:a16="http://schemas.microsoft.com/office/drawing/2014/main" id="{FB2285F8-E184-4EA7-BC27-2260CCD8D555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4335463"/>
            <a:ext cx="1550987" cy="152400"/>
            <a:chOff x="764" y="2737"/>
            <a:chExt cx="1032" cy="102"/>
          </a:xfrm>
        </p:grpSpPr>
        <p:sp>
          <p:nvSpPr>
            <p:cNvPr id="28744" name="AutoShape 72">
              <a:extLst>
                <a:ext uri="{FF2B5EF4-FFF2-40B4-BE49-F238E27FC236}">
                  <a16:creationId xmlns:a16="http://schemas.microsoft.com/office/drawing/2014/main" id="{0606BC2E-6C29-4460-9F9C-FA4F7A9786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45" name="AutoShape 73">
              <a:extLst>
                <a:ext uri="{FF2B5EF4-FFF2-40B4-BE49-F238E27FC236}">
                  <a16:creationId xmlns:a16="http://schemas.microsoft.com/office/drawing/2014/main" id="{20D93C2A-6F10-4AD4-B690-283E4845C0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60" name="Group 74">
            <a:extLst>
              <a:ext uri="{FF2B5EF4-FFF2-40B4-BE49-F238E27FC236}">
                <a16:creationId xmlns:a16="http://schemas.microsoft.com/office/drawing/2014/main" id="{5933254D-CDB7-4CEB-BD5D-5FD5D2964214}"/>
              </a:ext>
            </a:extLst>
          </p:cNvPr>
          <p:cNvGrpSpPr>
            <a:grpSpLocks/>
          </p:cNvGrpSpPr>
          <p:nvPr/>
        </p:nvGrpSpPr>
        <p:grpSpPr bwMode="auto">
          <a:xfrm>
            <a:off x="5086350" y="4883150"/>
            <a:ext cx="1549400" cy="153988"/>
            <a:chOff x="764" y="2737"/>
            <a:chExt cx="1032" cy="102"/>
          </a:xfrm>
        </p:grpSpPr>
        <p:sp>
          <p:nvSpPr>
            <p:cNvPr id="28747" name="AutoShape 75">
              <a:extLst>
                <a:ext uri="{FF2B5EF4-FFF2-40B4-BE49-F238E27FC236}">
                  <a16:creationId xmlns:a16="http://schemas.microsoft.com/office/drawing/2014/main" id="{99DBE576-B5E4-4AE9-A81D-FDC1E3FEB6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48" name="AutoShape 76">
              <a:extLst>
                <a:ext uri="{FF2B5EF4-FFF2-40B4-BE49-F238E27FC236}">
                  <a16:creationId xmlns:a16="http://schemas.microsoft.com/office/drawing/2014/main" id="{4C7003A1-58D7-474E-8D4E-46AD41A0F8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61" name="Group 77">
            <a:extLst>
              <a:ext uri="{FF2B5EF4-FFF2-40B4-BE49-F238E27FC236}">
                <a16:creationId xmlns:a16="http://schemas.microsoft.com/office/drawing/2014/main" id="{62A0A951-B0EF-4D28-8D5E-2F6F2C4E3D5D}"/>
              </a:ext>
            </a:extLst>
          </p:cNvPr>
          <p:cNvGrpSpPr>
            <a:grpSpLocks/>
          </p:cNvGrpSpPr>
          <p:nvPr/>
        </p:nvGrpSpPr>
        <p:grpSpPr bwMode="auto">
          <a:xfrm>
            <a:off x="5086350" y="4697413"/>
            <a:ext cx="1549400" cy="153987"/>
            <a:chOff x="764" y="2737"/>
            <a:chExt cx="1032" cy="102"/>
          </a:xfrm>
        </p:grpSpPr>
        <p:sp>
          <p:nvSpPr>
            <p:cNvPr id="28750" name="AutoShape 78">
              <a:extLst>
                <a:ext uri="{FF2B5EF4-FFF2-40B4-BE49-F238E27FC236}">
                  <a16:creationId xmlns:a16="http://schemas.microsoft.com/office/drawing/2014/main" id="{036FBEB6-36EA-4FAA-B4DF-33C1ECE787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51" name="AutoShape 79">
              <a:extLst>
                <a:ext uri="{FF2B5EF4-FFF2-40B4-BE49-F238E27FC236}">
                  <a16:creationId xmlns:a16="http://schemas.microsoft.com/office/drawing/2014/main" id="{0EBB1071-ECA6-4752-8F55-CF3DBFE47B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6662" name="Group 80">
            <a:extLst>
              <a:ext uri="{FF2B5EF4-FFF2-40B4-BE49-F238E27FC236}">
                <a16:creationId xmlns:a16="http://schemas.microsoft.com/office/drawing/2014/main" id="{577FC739-88BE-4132-87F5-D25D00B7F6CD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4875213"/>
            <a:ext cx="1549400" cy="153987"/>
            <a:chOff x="764" y="2737"/>
            <a:chExt cx="1032" cy="102"/>
          </a:xfrm>
        </p:grpSpPr>
        <p:sp>
          <p:nvSpPr>
            <p:cNvPr id="28753" name="AutoShape 81">
              <a:extLst>
                <a:ext uri="{FF2B5EF4-FFF2-40B4-BE49-F238E27FC236}">
                  <a16:creationId xmlns:a16="http://schemas.microsoft.com/office/drawing/2014/main" id="{DCDE2AAF-5251-4F44-8A0C-9C8CED83D6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754" name="AutoShape 82">
              <a:extLst>
                <a:ext uri="{FF2B5EF4-FFF2-40B4-BE49-F238E27FC236}">
                  <a16:creationId xmlns:a16="http://schemas.microsoft.com/office/drawing/2014/main" id="{76120ADB-28E5-4B9A-98A2-61C85CC335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BD77524-BC95-431B-9072-0AB0E0D4B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29699" name="AutoShape 3">
            <a:extLst>
              <a:ext uri="{FF2B5EF4-FFF2-40B4-BE49-F238E27FC236}">
                <a16:creationId xmlns:a16="http://schemas.microsoft.com/office/drawing/2014/main" id="{000A59D9-7927-4754-AB2E-94CDA67FD0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23988" y="5438775"/>
            <a:ext cx="3352800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CCD42FCD-69C9-48FB-A7FF-470827F4C28A}"/>
              </a:ext>
            </a:extLst>
          </p:cNvPr>
          <p:cNvGrpSpPr>
            <a:grpSpLocks/>
          </p:cNvGrpSpPr>
          <p:nvPr/>
        </p:nvGrpSpPr>
        <p:grpSpPr bwMode="auto">
          <a:xfrm>
            <a:off x="1652588" y="5238750"/>
            <a:ext cx="2886075" cy="444500"/>
            <a:chOff x="624" y="672"/>
            <a:chExt cx="1773" cy="240"/>
          </a:xfrm>
        </p:grpSpPr>
        <p:sp>
          <p:nvSpPr>
            <p:cNvPr id="29701" name="AutoShape 5">
              <a:extLst>
                <a:ext uri="{FF2B5EF4-FFF2-40B4-BE49-F238E27FC236}">
                  <a16:creationId xmlns:a16="http://schemas.microsoft.com/office/drawing/2014/main" id="{B0E21AD4-3A24-4ADC-819C-362BF92045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7681" name="AutoShape 6">
              <a:extLst>
                <a:ext uri="{FF2B5EF4-FFF2-40B4-BE49-F238E27FC236}">
                  <a16:creationId xmlns:a16="http://schemas.microsoft.com/office/drawing/2014/main" id="{78BCC124-C5F6-42ED-A6BF-00F1605DE3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7BB11B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9703" name="AutoShape 7">
            <a:extLst>
              <a:ext uri="{FF2B5EF4-FFF2-40B4-BE49-F238E27FC236}">
                <a16:creationId xmlns:a16="http://schemas.microsoft.com/office/drawing/2014/main" id="{A5E09789-FFAC-4389-9949-EDE5DB9F37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81588" y="5438775"/>
            <a:ext cx="3352800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7654" name="Group 8">
            <a:extLst>
              <a:ext uri="{FF2B5EF4-FFF2-40B4-BE49-F238E27FC236}">
                <a16:creationId xmlns:a16="http://schemas.microsoft.com/office/drawing/2014/main" id="{E7F77BAD-E2D0-48F9-97C6-3ED0675E67E0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5238750"/>
            <a:ext cx="2886075" cy="444500"/>
            <a:chOff x="624" y="672"/>
            <a:chExt cx="1773" cy="240"/>
          </a:xfrm>
        </p:grpSpPr>
        <p:sp>
          <p:nvSpPr>
            <p:cNvPr id="29705" name="AutoShape 9">
              <a:extLst>
                <a:ext uri="{FF2B5EF4-FFF2-40B4-BE49-F238E27FC236}">
                  <a16:creationId xmlns:a16="http://schemas.microsoft.com/office/drawing/2014/main" id="{3A104155-8D35-460F-B89F-A7C97346DB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7679" name="AutoShape 10">
              <a:extLst>
                <a:ext uri="{FF2B5EF4-FFF2-40B4-BE49-F238E27FC236}">
                  <a16:creationId xmlns:a16="http://schemas.microsoft.com/office/drawing/2014/main" id="{CACA80A6-6361-4F5F-A72C-1B27F605AB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FF7C80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7655" name="Group 11">
            <a:extLst>
              <a:ext uri="{FF2B5EF4-FFF2-40B4-BE49-F238E27FC236}">
                <a16:creationId xmlns:a16="http://schemas.microsoft.com/office/drawing/2014/main" id="{77088E45-8486-4499-A5E0-D1B343166A2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629150"/>
            <a:ext cx="7824788" cy="552450"/>
            <a:chOff x="399" y="2676"/>
            <a:chExt cx="4929" cy="348"/>
          </a:xfrm>
        </p:grpSpPr>
        <p:sp>
          <p:nvSpPr>
            <p:cNvPr id="29708" name="AutoShape 12">
              <a:extLst>
                <a:ext uri="{FF2B5EF4-FFF2-40B4-BE49-F238E27FC236}">
                  <a16:creationId xmlns:a16="http://schemas.microsoft.com/office/drawing/2014/main" id="{E66E0650-F25B-4889-AC2B-FB8E7DE28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" y="2761"/>
              <a:ext cx="218" cy="175"/>
            </a:xfrm>
            <a:prstGeom prst="roundRect">
              <a:avLst>
                <a:gd name="adj" fmla="val 29069"/>
              </a:avLst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709" name="AutoShape 13">
              <a:extLst>
                <a:ext uri="{FF2B5EF4-FFF2-40B4-BE49-F238E27FC236}">
                  <a16:creationId xmlns:a16="http://schemas.microsoft.com/office/drawing/2014/main" id="{AD19912A-51A2-469E-8B5C-738091B6BC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2676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7656" name="Text Box 14">
            <a:extLst>
              <a:ext uri="{FF2B5EF4-FFF2-40B4-BE49-F238E27FC236}">
                <a16:creationId xmlns:a16="http://schemas.microsoft.com/office/drawing/2014/main" id="{E6600341-3DF1-4AB9-9E4D-4393C5638B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09788" y="472440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7657" name="Text Box 15">
            <a:extLst>
              <a:ext uri="{FF2B5EF4-FFF2-40B4-BE49-F238E27FC236}">
                <a16:creationId xmlns:a16="http://schemas.microsoft.com/office/drawing/2014/main" id="{3893FA31-170A-4E68-AC01-67D230B1EB6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54550" y="472440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7658" name="Text Box 16">
            <a:extLst>
              <a:ext uri="{FF2B5EF4-FFF2-40B4-BE49-F238E27FC236}">
                <a16:creationId xmlns:a16="http://schemas.microsoft.com/office/drawing/2014/main" id="{932ABB7F-1371-45A2-8A71-87B825A335C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19925" y="472440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7659" name="Line 17">
            <a:extLst>
              <a:ext uri="{FF2B5EF4-FFF2-40B4-BE49-F238E27FC236}">
                <a16:creationId xmlns:a16="http://schemas.microsoft.com/office/drawing/2014/main" id="{43F56BCA-61EC-4291-9E19-8AE09DD7D86E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1423988" y="2819400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Line 18">
            <a:extLst>
              <a:ext uri="{FF2B5EF4-FFF2-40B4-BE49-F238E27FC236}">
                <a16:creationId xmlns:a16="http://schemas.microsoft.com/office/drawing/2014/main" id="{26F7044C-F337-473C-B82A-AA38DA666F89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3779838" y="2482850"/>
            <a:ext cx="0" cy="22415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Line 19">
            <a:extLst>
              <a:ext uri="{FF2B5EF4-FFF2-40B4-BE49-F238E27FC236}">
                <a16:creationId xmlns:a16="http://schemas.microsoft.com/office/drawing/2014/main" id="{0B73678C-0E03-46DD-8202-85E858486EAD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6119813" y="2025650"/>
            <a:ext cx="0" cy="2698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Line 20">
            <a:extLst>
              <a:ext uri="{FF2B5EF4-FFF2-40B4-BE49-F238E27FC236}">
                <a16:creationId xmlns:a16="http://schemas.microsoft.com/office/drawing/2014/main" id="{E933DCB4-F159-4748-B9A4-909F37C360E1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8483600" y="1644650"/>
            <a:ext cx="0" cy="3079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AutoShape 21">
            <a:extLst>
              <a:ext uri="{FF2B5EF4-FFF2-40B4-BE49-F238E27FC236}">
                <a16:creationId xmlns:a16="http://schemas.microsoft.com/office/drawing/2014/main" id="{5E1EEC3F-4FFB-40F9-9BC8-0E61BD4CAC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23988" y="4267200"/>
            <a:ext cx="2347912" cy="4572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7255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18" name="AutoShape 22">
            <a:extLst>
              <a:ext uri="{FF2B5EF4-FFF2-40B4-BE49-F238E27FC236}">
                <a16:creationId xmlns:a16="http://schemas.microsoft.com/office/drawing/2014/main" id="{B5F31196-338F-400F-8EA8-941D173ADE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81425" y="3733800"/>
            <a:ext cx="2347913" cy="990600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19" name="AutoShape 23">
            <a:extLst>
              <a:ext uri="{FF2B5EF4-FFF2-40B4-BE49-F238E27FC236}">
                <a16:creationId xmlns:a16="http://schemas.microsoft.com/office/drawing/2014/main" id="{249D70D6-1463-4D2B-9A25-DC745A03BC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29338" y="3124200"/>
            <a:ext cx="2347912" cy="1600200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666" name="Rectangle 24">
            <a:extLst>
              <a:ext uri="{FF2B5EF4-FFF2-40B4-BE49-F238E27FC236}">
                <a16:creationId xmlns:a16="http://schemas.microsoft.com/office/drawing/2014/main" id="{16E74082-6DD3-417D-8EC8-7E3B4EB14B15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423988" y="3095625"/>
            <a:ext cx="228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27667" name="Rectangle 25">
            <a:extLst>
              <a:ext uri="{FF2B5EF4-FFF2-40B4-BE49-F238E27FC236}">
                <a16:creationId xmlns:a16="http://schemas.microsoft.com/office/drawing/2014/main" id="{F06791E3-F577-4506-ABCF-F33B657D2E63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808413" y="2590800"/>
            <a:ext cx="228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27668" name="Rectangle 26">
            <a:extLst>
              <a:ext uri="{FF2B5EF4-FFF2-40B4-BE49-F238E27FC236}">
                <a16:creationId xmlns:a16="http://schemas.microsoft.com/office/drawing/2014/main" id="{8D51B4FD-D543-4539-87C1-2BE4D342C08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156325" y="1981200"/>
            <a:ext cx="228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29723" name="Text Box 27">
            <a:extLst>
              <a:ext uri="{FF2B5EF4-FFF2-40B4-BE49-F238E27FC236}">
                <a16:creationId xmlns:a16="http://schemas.microsoft.com/office/drawing/2014/main" id="{95759B90-72AB-4F9C-82A1-83A308BD80E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652588" y="427037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27670" name="Rectangle 28">
            <a:extLst>
              <a:ext uri="{FF2B5EF4-FFF2-40B4-BE49-F238E27FC236}">
                <a16:creationId xmlns:a16="http://schemas.microsoft.com/office/drawing/2014/main" id="{7E8D7B0B-A1A2-48F5-9237-4D332C7E812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74813" y="5284788"/>
            <a:ext cx="281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7671" name="Rectangle 29">
            <a:extLst>
              <a:ext uri="{FF2B5EF4-FFF2-40B4-BE49-F238E27FC236}">
                <a16:creationId xmlns:a16="http://schemas.microsoft.com/office/drawing/2014/main" id="{2D7F0E5F-4684-4659-8742-71FDAA5324D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332413" y="5284788"/>
            <a:ext cx="281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7672" name="Rectangle 30">
            <a:extLst>
              <a:ext uri="{FF2B5EF4-FFF2-40B4-BE49-F238E27FC236}">
                <a16:creationId xmlns:a16="http://schemas.microsoft.com/office/drawing/2014/main" id="{74DB67E5-CCD4-4045-900A-7F3CA38CE777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530350" y="5761038"/>
            <a:ext cx="3124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27673" name="Rectangle 31">
            <a:extLst>
              <a:ext uri="{FF2B5EF4-FFF2-40B4-BE49-F238E27FC236}">
                <a16:creationId xmlns:a16="http://schemas.microsoft.com/office/drawing/2014/main" id="{ABD205BF-A9C5-4AF7-9E58-61EB5C9574E5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178425" y="5761038"/>
            <a:ext cx="3124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29728" name="Text Box 32">
            <a:extLst>
              <a:ext uri="{FF2B5EF4-FFF2-40B4-BE49-F238E27FC236}">
                <a16:creationId xmlns:a16="http://schemas.microsoft.com/office/drawing/2014/main" id="{AB0E3314-E0CB-4E13-B058-22FB89D0D04B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014788" y="4038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29729" name="Text Box 33">
            <a:extLst>
              <a:ext uri="{FF2B5EF4-FFF2-40B4-BE49-F238E27FC236}">
                <a16:creationId xmlns:a16="http://schemas.microsoft.com/office/drawing/2014/main" id="{311E44CE-386E-46C6-BCA5-00600B338D9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343650" y="3770313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518DD47-8D0D-4FA4-87EB-BB3324C1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28675" name="Freeform 3">
            <a:extLst>
              <a:ext uri="{FF2B5EF4-FFF2-40B4-BE49-F238E27FC236}">
                <a16:creationId xmlns:a16="http://schemas.microsoft.com/office/drawing/2014/main" id="{DF1E867E-3564-42A4-8A80-71BD1E47AB83}"/>
              </a:ext>
            </a:extLst>
          </p:cNvPr>
          <p:cNvSpPr>
            <a:spLocks/>
          </p:cNvSpPr>
          <p:nvPr/>
        </p:nvSpPr>
        <p:spPr bwMode="gray">
          <a:xfrm>
            <a:off x="1524000" y="4013200"/>
            <a:ext cx="7015163" cy="1785938"/>
          </a:xfrm>
          <a:custGeom>
            <a:avLst/>
            <a:gdLst>
              <a:gd name="T0" fmla="*/ 2216 w 4419"/>
              <a:gd name="T1" fmla="*/ 584 h 1125"/>
              <a:gd name="T2" fmla="*/ 963 w 4419"/>
              <a:gd name="T3" fmla="*/ 122 h 1125"/>
              <a:gd name="T4" fmla="*/ 1 w 4419"/>
              <a:gd name="T5" fmla="*/ 550 h 1125"/>
              <a:gd name="T6" fmla="*/ 888 w 4419"/>
              <a:gd name="T7" fmla="*/ 1038 h 1125"/>
              <a:gd name="T8" fmla="*/ 2216 w 4419"/>
              <a:gd name="T9" fmla="*/ 645 h 1125"/>
              <a:gd name="T10" fmla="*/ 3443 w 4419"/>
              <a:gd name="T11" fmla="*/ 1057 h 1125"/>
              <a:gd name="T12" fmla="*/ 4405 w 4419"/>
              <a:gd name="T13" fmla="*/ 590 h 1125"/>
              <a:gd name="T14" fmla="*/ 3497 w 4419"/>
              <a:gd name="T15" fmla="*/ 129 h 1125"/>
              <a:gd name="T16" fmla="*/ 2216 w 4419"/>
              <a:gd name="T17" fmla="*/ 584 h 1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19"/>
              <a:gd name="T28" fmla="*/ 0 h 1125"/>
              <a:gd name="T29" fmla="*/ 4419 w 4419"/>
              <a:gd name="T30" fmla="*/ 1125 h 1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A8A8A8"/>
              </a:gs>
              <a:gs pos="50000">
                <a:srgbClr val="DDDDDD"/>
              </a:gs>
              <a:gs pos="100000">
                <a:srgbClr val="A8A8A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  <a:contourClr>
              <a:srgbClr val="A8A8A8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28676" name="Oval 4">
            <a:extLst>
              <a:ext uri="{FF2B5EF4-FFF2-40B4-BE49-F238E27FC236}">
                <a16:creationId xmlns:a16="http://schemas.microsoft.com/office/drawing/2014/main" id="{CFD04873-24CF-43A2-885C-4128FD2825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8013" y="4806950"/>
            <a:ext cx="50482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77" name="Oval 5">
            <a:extLst>
              <a:ext uri="{FF2B5EF4-FFF2-40B4-BE49-F238E27FC236}">
                <a16:creationId xmlns:a16="http://schemas.microsoft.com/office/drawing/2014/main" id="{9D57E1B1-8C74-4EE8-956D-C0854B94FC0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163888" y="4391025"/>
            <a:ext cx="463550" cy="193675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8874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DE280183-33B8-4EB8-9BAB-2180B31757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3963" y="4694238"/>
            <a:ext cx="504825" cy="217487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79" name="Oval 7">
            <a:extLst>
              <a:ext uri="{FF2B5EF4-FFF2-40B4-BE49-F238E27FC236}">
                <a16:creationId xmlns:a16="http://schemas.microsoft.com/office/drawing/2014/main" id="{FB05FC1B-6656-4B54-AA4C-FB21EF661F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17775" y="2176463"/>
            <a:ext cx="463550" cy="193675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50530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80" name="Oval 8">
            <a:extLst>
              <a:ext uri="{FF2B5EF4-FFF2-40B4-BE49-F238E27FC236}">
                <a16:creationId xmlns:a16="http://schemas.microsoft.com/office/drawing/2014/main" id="{DA32D254-E4E0-4E45-A050-580C4F3A01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7850" y="4756150"/>
            <a:ext cx="50482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81" name="Oval 9">
            <a:extLst>
              <a:ext uri="{FF2B5EF4-FFF2-40B4-BE49-F238E27FC236}">
                <a16:creationId xmlns:a16="http://schemas.microsoft.com/office/drawing/2014/main" id="{E51698E8-C40C-46F2-B700-89C65D59BD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1663" y="3843338"/>
            <a:ext cx="463550" cy="193675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18780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82" name="Oval 10">
            <a:extLst>
              <a:ext uri="{FF2B5EF4-FFF2-40B4-BE49-F238E27FC236}">
                <a16:creationId xmlns:a16="http://schemas.microsoft.com/office/drawing/2014/main" id="{097B7486-1429-4968-A0D5-58685F0E27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26363" y="4784725"/>
            <a:ext cx="50482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83" name="Oval 11">
            <a:extLst>
              <a:ext uri="{FF2B5EF4-FFF2-40B4-BE49-F238E27FC236}">
                <a16:creationId xmlns:a16="http://schemas.microsoft.com/office/drawing/2014/main" id="{F41C166B-5CBD-40E3-99FE-44B2DAEA51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753350" y="3563938"/>
            <a:ext cx="463550" cy="193675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25130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84" name="Oval 12">
            <a:extLst>
              <a:ext uri="{FF2B5EF4-FFF2-40B4-BE49-F238E27FC236}">
                <a16:creationId xmlns:a16="http://schemas.microsoft.com/office/drawing/2014/main" id="{692FBED4-1DB7-4871-BB28-C156281CC6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72313" y="4640263"/>
            <a:ext cx="504825" cy="249237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85" name="Oval 13">
            <a:extLst>
              <a:ext uri="{FF2B5EF4-FFF2-40B4-BE49-F238E27FC236}">
                <a16:creationId xmlns:a16="http://schemas.microsoft.com/office/drawing/2014/main" id="{8D82D785-E216-42E3-9D8D-3A38B2963D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96125" y="3770313"/>
            <a:ext cx="463550" cy="193675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86" name="Oval 14">
            <a:extLst>
              <a:ext uri="{FF2B5EF4-FFF2-40B4-BE49-F238E27FC236}">
                <a16:creationId xmlns:a16="http://schemas.microsoft.com/office/drawing/2014/main" id="{524255BE-FA95-452B-AC51-303D2E39CB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26200" y="4733925"/>
            <a:ext cx="50482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687" name="Oval 15">
            <a:extLst>
              <a:ext uri="{FF2B5EF4-FFF2-40B4-BE49-F238E27FC236}">
                <a16:creationId xmlns:a16="http://schemas.microsoft.com/office/drawing/2014/main" id="{E0129A90-8C21-40AE-8E1A-2490229712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48425" y="4545013"/>
            <a:ext cx="463550" cy="193675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ACE55DCB-C016-40A5-A1D3-8EEB88404FF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6100" y="5200650"/>
            <a:ext cx="185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8F8F8"/>
                </a:solidFill>
                <a:latin typeface="Arial" charset="0"/>
                <a:ea typeface="宋体" charset="-122"/>
                <a:cs typeface="Arial" charset="0"/>
              </a:rPr>
              <a:t>Title in here</a:t>
            </a: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F577E552-19A9-436C-9039-B82B5C863EB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23025" y="5222875"/>
            <a:ext cx="185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8F8F8"/>
                </a:solidFill>
                <a:latin typeface="Arial" charset="0"/>
                <a:ea typeface="宋体" charset="-122"/>
                <a:cs typeface="Arial" charset="0"/>
              </a:rPr>
              <a:t>Title in here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820FE2A0-3065-4C90-B911-32F14023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34893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$40</a:t>
            </a: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2D3C4FB0-8901-4138-8AE5-7C01EA61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182880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$100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4CC889CE-6C26-4EEA-A007-4D556B600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40354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$25</a:t>
            </a:r>
          </a:p>
        </p:txBody>
      </p:sp>
      <p:sp>
        <p:nvSpPr>
          <p:cNvPr id="30741" name="Text Box 21">
            <a:extLst>
              <a:ext uri="{FF2B5EF4-FFF2-40B4-BE49-F238E27FC236}">
                <a16:creationId xmlns:a16="http://schemas.microsoft.com/office/drawing/2014/main" id="{AA1CE6A8-A1B3-4DA4-A696-A1617D5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4221163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$10</a:t>
            </a: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21856AAB-880C-4F77-B940-2724371F6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342265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$45</a:t>
            </a:r>
          </a:p>
        </p:txBody>
      </p:sp>
      <p:sp>
        <p:nvSpPr>
          <p:cNvPr id="30743" name="Text Box 23">
            <a:extLst>
              <a:ext uri="{FF2B5EF4-FFF2-40B4-BE49-F238E27FC236}">
                <a16:creationId xmlns:a16="http://schemas.microsoft.com/office/drawing/2014/main" id="{23D6991A-E18C-43AF-A2A5-6283961B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938" y="322103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$55</a:t>
            </a:r>
          </a:p>
        </p:txBody>
      </p:sp>
      <p:sp>
        <p:nvSpPr>
          <p:cNvPr id="28696" name="Rectangle 24">
            <a:extLst>
              <a:ext uri="{FF2B5EF4-FFF2-40B4-BE49-F238E27FC236}">
                <a16:creationId xmlns:a16="http://schemas.microsoft.com/office/drawing/2014/main" id="{25ED0B61-E28F-40A0-9098-1C82FBE8391A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735138" y="5772150"/>
            <a:ext cx="6489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b="1" dirty="0"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28697" name="Freeform 25">
            <a:extLst>
              <a:ext uri="{FF2B5EF4-FFF2-40B4-BE49-F238E27FC236}">
                <a16:creationId xmlns:a16="http://schemas.microsoft.com/office/drawing/2014/main" id="{DE87FF8C-053C-4667-8002-A077B3E657EE}"/>
              </a:ext>
            </a:extLst>
          </p:cNvPr>
          <p:cNvSpPr>
            <a:spLocks/>
          </p:cNvSpPr>
          <p:nvPr/>
        </p:nvSpPr>
        <p:spPr bwMode="gray">
          <a:xfrm>
            <a:off x="4052888" y="2058988"/>
            <a:ext cx="2097087" cy="1250950"/>
          </a:xfrm>
          <a:custGeom>
            <a:avLst/>
            <a:gdLst>
              <a:gd name="T0" fmla="*/ 4 w 1321"/>
              <a:gd name="T1" fmla="*/ 391 h 788"/>
              <a:gd name="T2" fmla="*/ 6 w 1321"/>
              <a:gd name="T3" fmla="*/ 788 h 788"/>
              <a:gd name="T4" fmla="*/ 1098 w 1321"/>
              <a:gd name="T5" fmla="*/ 782 h 788"/>
              <a:gd name="T6" fmla="*/ 1314 w 1321"/>
              <a:gd name="T7" fmla="*/ 388 h 788"/>
              <a:gd name="T8" fmla="*/ 1315 w 1321"/>
              <a:gd name="T9" fmla="*/ 0 h 788"/>
              <a:gd name="T10" fmla="*/ 244 w 1321"/>
              <a:gd name="T11" fmla="*/ 3 h 788"/>
              <a:gd name="T12" fmla="*/ 4 w 1321"/>
              <a:gd name="T13" fmla="*/ 391 h 7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21"/>
              <a:gd name="T22" fmla="*/ 0 h 788"/>
              <a:gd name="T23" fmla="*/ 1321 w 1321"/>
              <a:gd name="T24" fmla="*/ 788 h 7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C2C2C2"/>
              </a:gs>
              <a:gs pos="50000">
                <a:srgbClr val="FFFFFF"/>
              </a:gs>
              <a:gs pos="100000">
                <a:srgbClr val="C2C2C2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6" name="Oval 26">
            <a:extLst>
              <a:ext uri="{FF2B5EF4-FFF2-40B4-BE49-F238E27FC236}">
                <a16:creationId xmlns:a16="http://schemas.microsoft.com/office/drawing/2014/main" id="{089F73A5-5E86-4E0A-BEA2-49B58444A1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78325" y="2171700"/>
            <a:ext cx="225425" cy="2254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47" name="Oval 27">
            <a:extLst>
              <a:ext uri="{FF2B5EF4-FFF2-40B4-BE49-F238E27FC236}">
                <a16:creationId xmlns:a16="http://schemas.microsoft.com/office/drawing/2014/main" id="{89081DD6-3924-4511-9A15-3684B85E31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78325" y="2554288"/>
            <a:ext cx="225425" cy="2254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48" name="Oval 28">
            <a:extLst>
              <a:ext uri="{FF2B5EF4-FFF2-40B4-BE49-F238E27FC236}">
                <a16:creationId xmlns:a16="http://schemas.microsoft.com/office/drawing/2014/main" id="{AEC4FDA2-6F63-4790-89A9-22D8BB6A30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78325" y="2947988"/>
            <a:ext cx="225425" cy="2254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8701" name="Text Box 29">
            <a:extLst>
              <a:ext uri="{FF2B5EF4-FFF2-40B4-BE49-F238E27FC236}">
                <a16:creationId xmlns:a16="http://schemas.microsoft.com/office/drawing/2014/main" id="{A1215DCC-1BB1-46DA-89A8-E05B647BB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2127250"/>
            <a:ext cx="1501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161614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8702" name="Text Box 30">
            <a:extLst>
              <a:ext uri="{FF2B5EF4-FFF2-40B4-BE49-F238E27FC236}">
                <a16:creationId xmlns:a16="http://schemas.microsoft.com/office/drawing/2014/main" id="{F99D67FB-2F53-4546-A2F9-9AE4B6646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2509838"/>
            <a:ext cx="1501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161614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8703" name="Text Box 31">
            <a:extLst>
              <a:ext uri="{FF2B5EF4-FFF2-40B4-BE49-F238E27FC236}">
                <a16:creationId xmlns:a16="http://schemas.microsoft.com/office/drawing/2014/main" id="{7AF89CA1-F857-4BEA-A84F-5AA0F653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2914650"/>
            <a:ext cx="1501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161614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8704" name="AutoShape 32">
            <a:extLst>
              <a:ext uri="{FF2B5EF4-FFF2-40B4-BE49-F238E27FC236}">
                <a16:creationId xmlns:a16="http://schemas.microsoft.com/office/drawing/2014/main" id="{828C5D09-125E-43EF-8161-D4518235B974}"/>
              </a:ext>
            </a:extLst>
          </p:cNvPr>
          <p:cNvSpPr>
            <a:spLocks/>
          </p:cNvSpPr>
          <p:nvPr/>
        </p:nvSpPr>
        <p:spPr bwMode="auto">
          <a:xfrm flipV="1">
            <a:off x="3838575" y="4078288"/>
            <a:ext cx="2662238" cy="217487"/>
          </a:xfrm>
          <a:prstGeom prst="accentCallout1">
            <a:avLst>
              <a:gd name="adj1" fmla="val 47444"/>
              <a:gd name="adj2" fmla="val -2866"/>
              <a:gd name="adj3" fmla="val -69347"/>
              <a:gd name="adj4" fmla="val -11931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Coordinate Depth in </a:t>
            </a:r>
            <a:r>
              <a:rPr lang="en-US" altLang="zh-CN" sz="1200" b="1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3-D Settings</a:t>
            </a:r>
            <a:r>
              <a:rPr lang="en-US" altLang="zh-CN" sz="12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7EB5F07-A105-4253-8299-1FFF7A54B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grpSp>
        <p:nvGrpSpPr>
          <p:cNvPr id="29699" name="Group 3">
            <a:extLst>
              <a:ext uri="{FF2B5EF4-FFF2-40B4-BE49-F238E27FC236}">
                <a16:creationId xmlns:a16="http://schemas.microsoft.com/office/drawing/2014/main" id="{AF3C5050-D73A-48B8-9E37-2E957FB2346E}"/>
              </a:ext>
            </a:extLst>
          </p:cNvPr>
          <p:cNvGrpSpPr>
            <a:grpSpLocks/>
          </p:cNvGrpSpPr>
          <p:nvPr/>
        </p:nvGrpSpPr>
        <p:grpSpPr bwMode="auto">
          <a:xfrm>
            <a:off x="2320925" y="4824413"/>
            <a:ext cx="5492750" cy="398462"/>
            <a:chOff x="336" y="1735"/>
            <a:chExt cx="4806" cy="294"/>
          </a:xfrm>
        </p:grpSpPr>
        <p:sp>
          <p:nvSpPr>
            <p:cNvPr id="31748" name="AutoShape 4">
              <a:extLst>
                <a:ext uri="{FF2B5EF4-FFF2-40B4-BE49-F238E27FC236}">
                  <a16:creationId xmlns:a16="http://schemas.microsoft.com/office/drawing/2014/main" id="{713D8B01-EB4E-43EC-83CF-C1A61CA8FD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49" name="AutoShape 5">
              <a:extLst>
                <a:ext uri="{FF2B5EF4-FFF2-40B4-BE49-F238E27FC236}">
                  <a16:creationId xmlns:a16="http://schemas.microsoft.com/office/drawing/2014/main" id="{67A70A85-723B-4C6D-994B-608229715421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50" name="AutoShape 6">
              <a:extLst>
                <a:ext uri="{FF2B5EF4-FFF2-40B4-BE49-F238E27FC236}">
                  <a16:creationId xmlns:a16="http://schemas.microsoft.com/office/drawing/2014/main" id="{BAF8236E-E9EE-4039-A91A-3A633534A1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760" name="AutoShape 7">
              <a:extLst>
                <a:ext uri="{FF2B5EF4-FFF2-40B4-BE49-F238E27FC236}">
                  <a16:creationId xmlns:a16="http://schemas.microsoft.com/office/drawing/2014/main" id="{3F31751D-EA83-4524-B3F6-6832123F61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9700" name="Group 8">
            <a:extLst>
              <a:ext uri="{FF2B5EF4-FFF2-40B4-BE49-F238E27FC236}">
                <a16:creationId xmlns:a16="http://schemas.microsoft.com/office/drawing/2014/main" id="{E3B00A58-BCD4-45A0-9740-756DA3A57EB0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4276725"/>
            <a:ext cx="6391275" cy="398463"/>
            <a:chOff x="336" y="1735"/>
            <a:chExt cx="4806" cy="294"/>
          </a:xfrm>
        </p:grpSpPr>
        <p:sp>
          <p:nvSpPr>
            <p:cNvPr id="31753" name="AutoShape 9">
              <a:extLst>
                <a:ext uri="{FF2B5EF4-FFF2-40B4-BE49-F238E27FC236}">
                  <a16:creationId xmlns:a16="http://schemas.microsoft.com/office/drawing/2014/main" id="{9BB4A1C4-C39D-4512-B5FB-A6702035B0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54" name="AutoShape 10">
              <a:extLst>
                <a:ext uri="{FF2B5EF4-FFF2-40B4-BE49-F238E27FC236}">
                  <a16:creationId xmlns:a16="http://schemas.microsoft.com/office/drawing/2014/main" id="{D82981A3-AC33-4D7B-B8D9-0A06ADA4D26E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55" name="AutoShape 11">
              <a:extLst>
                <a:ext uri="{FF2B5EF4-FFF2-40B4-BE49-F238E27FC236}">
                  <a16:creationId xmlns:a16="http://schemas.microsoft.com/office/drawing/2014/main" id="{F2385E42-60E7-4002-8C76-52F2CD26C3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752" name="AutoShape 12">
              <a:extLst>
                <a:ext uri="{FF2B5EF4-FFF2-40B4-BE49-F238E27FC236}">
                  <a16:creationId xmlns:a16="http://schemas.microsoft.com/office/drawing/2014/main" id="{E8077094-E245-480C-8E0E-3644248699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9701" name="Group 13">
            <a:extLst>
              <a:ext uri="{FF2B5EF4-FFF2-40B4-BE49-F238E27FC236}">
                <a16:creationId xmlns:a16="http://schemas.microsoft.com/office/drawing/2014/main" id="{C0F5B0B1-FD02-47AE-AE7F-1C08367E3504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683000"/>
            <a:ext cx="7239000" cy="398463"/>
            <a:chOff x="336" y="1735"/>
            <a:chExt cx="4806" cy="294"/>
          </a:xfrm>
        </p:grpSpPr>
        <p:sp>
          <p:nvSpPr>
            <p:cNvPr id="31758" name="AutoShape 14">
              <a:extLst>
                <a:ext uri="{FF2B5EF4-FFF2-40B4-BE49-F238E27FC236}">
                  <a16:creationId xmlns:a16="http://schemas.microsoft.com/office/drawing/2014/main" id="{701BFA33-714F-446C-AE22-3EF8AE46F7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59" name="AutoShape 15">
              <a:extLst>
                <a:ext uri="{FF2B5EF4-FFF2-40B4-BE49-F238E27FC236}">
                  <a16:creationId xmlns:a16="http://schemas.microsoft.com/office/drawing/2014/main" id="{C97CD07C-AB4E-4463-AD4B-553B3C004AF0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60" name="AutoShape 16">
              <a:extLst>
                <a:ext uri="{FF2B5EF4-FFF2-40B4-BE49-F238E27FC236}">
                  <a16:creationId xmlns:a16="http://schemas.microsoft.com/office/drawing/2014/main" id="{FC596C3B-5AC2-40FC-8957-3B7EBD2AEF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744" name="AutoShape 17">
              <a:extLst>
                <a:ext uri="{FF2B5EF4-FFF2-40B4-BE49-F238E27FC236}">
                  <a16:creationId xmlns:a16="http://schemas.microsoft.com/office/drawing/2014/main" id="{3863DFEC-9AE5-4AA8-88C0-44043EACAF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9702" name="Group 18">
            <a:extLst>
              <a:ext uri="{FF2B5EF4-FFF2-40B4-BE49-F238E27FC236}">
                <a16:creationId xmlns:a16="http://schemas.microsoft.com/office/drawing/2014/main" id="{88BE9494-7E0E-4D29-9F2F-8249AC5B500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024188"/>
            <a:ext cx="7848600" cy="438150"/>
            <a:chOff x="336" y="1735"/>
            <a:chExt cx="4806" cy="294"/>
          </a:xfrm>
        </p:grpSpPr>
        <p:sp>
          <p:nvSpPr>
            <p:cNvPr id="31763" name="AutoShape 19">
              <a:extLst>
                <a:ext uri="{FF2B5EF4-FFF2-40B4-BE49-F238E27FC236}">
                  <a16:creationId xmlns:a16="http://schemas.microsoft.com/office/drawing/2014/main" id="{233B3D79-6DCB-4FE5-B740-E41F597DC6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64" name="AutoShape 20">
              <a:extLst>
                <a:ext uri="{FF2B5EF4-FFF2-40B4-BE49-F238E27FC236}">
                  <a16:creationId xmlns:a16="http://schemas.microsoft.com/office/drawing/2014/main" id="{51ECC0B6-250E-4D39-AD1A-B56F4C3B3E5D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65" name="AutoShape 21">
              <a:extLst>
                <a:ext uri="{FF2B5EF4-FFF2-40B4-BE49-F238E27FC236}">
                  <a16:creationId xmlns:a16="http://schemas.microsoft.com/office/drawing/2014/main" id="{3D6471E3-3C36-440A-870E-D1E4E6EF74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736" name="AutoShape 22">
              <a:extLst>
                <a:ext uri="{FF2B5EF4-FFF2-40B4-BE49-F238E27FC236}">
                  <a16:creationId xmlns:a16="http://schemas.microsoft.com/office/drawing/2014/main" id="{EFFF757B-D7A2-4267-A9B8-65A46AEE80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9703" name="AutoShape 23">
            <a:extLst>
              <a:ext uri="{FF2B5EF4-FFF2-40B4-BE49-F238E27FC236}">
                <a16:creationId xmlns:a16="http://schemas.microsoft.com/office/drawing/2014/main" id="{8E7CEC61-9C79-427D-8332-B9E9141AA4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38600" y="441642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4C5464"/>
              </a:gs>
              <a:gs pos="50000">
                <a:srgbClr val="FFFFFF"/>
              </a:gs>
              <a:gs pos="100000">
                <a:srgbClr val="4C5464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4" name="AutoShape 24">
            <a:extLst>
              <a:ext uri="{FF2B5EF4-FFF2-40B4-BE49-F238E27FC236}">
                <a16:creationId xmlns:a16="http://schemas.microsoft.com/office/drawing/2014/main" id="{05A5A169-46AD-4143-A62D-1DDBD72276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38600" y="3822700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5A6376"/>
              </a:gs>
              <a:gs pos="50000">
                <a:srgbClr val="FFFFFF"/>
              </a:gs>
              <a:gs pos="100000">
                <a:srgbClr val="5A6376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5" name="AutoShape 25">
            <a:extLst>
              <a:ext uri="{FF2B5EF4-FFF2-40B4-BE49-F238E27FC236}">
                <a16:creationId xmlns:a16="http://schemas.microsoft.com/office/drawing/2014/main" id="{E8380205-D7AE-4F4F-B755-825E93E686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38600" y="322897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6B768B"/>
              </a:gs>
              <a:gs pos="50000">
                <a:srgbClr val="FFFFFF"/>
              </a:gs>
              <a:gs pos="100000">
                <a:srgbClr val="6B768B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6" name="AutoShape 26">
            <a:extLst>
              <a:ext uri="{FF2B5EF4-FFF2-40B4-BE49-F238E27FC236}">
                <a16:creationId xmlns:a16="http://schemas.microsoft.com/office/drawing/2014/main" id="{3F36E7B7-BFED-421E-95BD-367874A81A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38600" y="2635250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FFFFFF"/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71" name="Text Box 27">
            <a:extLst>
              <a:ext uri="{FF2B5EF4-FFF2-40B4-BE49-F238E27FC236}">
                <a16:creationId xmlns:a16="http://schemas.microsoft.com/office/drawing/2014/main" id="{1B68C7E6-08F8-4AF2-B430-D3825E68C4AC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162675" y="3106738"/>
            <a:ext cx="2514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31772" name="Text Box 28">
            <a:extLst>
              <a:ext uri="{FF2B5EF4-FFF2-40B4-BE49-F238E27FC236}">
                <a16:creationId xmlns:a16="http://schemas.microsoft.com/office/drawing/2014/main" id="{0C1F1A43-CCD1-48D2-9C63-27330456A50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317625" y="3106738"/>
            <a:ext cx="2514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31773" name="Text Box 29">
            <a:extLst>
              <a:ext uri="{FF2B5EF4-FFF2-40B4-BE49-F238E27FC236}">
                <a16:creationId xmlns:a16="http://schemas.microsoft.com/office/drawing/2014/main" id="{EF16E2C3-58E8-4796-A3F0-2C21F982C53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172200" y="3748088"/>
            <a:ext cx="237172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31774" name="Text Box 30">
            <a:extLst>
              <a:ext uri="{FF2B5EF4-FFF2-40B4-BE49-F238E27FC236}">
                <a16:creationId xmlns:a16="http://schemas.microsoft.com/office/drawing/2014/main" id="{D593A239-4C9B-4302-894D-30DD68912C55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609725" y="3748088"/>
            <a:ext cx="223202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2627B562-1A64-4A27-9EAB-3AD5254F5F0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162675" y="4332288"/>
            <a:ext cx="191452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31776" name="Text Box 32">
            <a:extLst>
              <a:ext uri="{FF2B5EF4-FFF2-40B4-BE49-F238E27FC236}">
                <a16:creationId xmlns:a16="http://schemas.microsoft.com/office/drawing/2014/main" id="{2FC446FE-5AEE-4279-9921-5FE21D411F6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057400" y="4332288"/>
            <a:ext cx="177482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B0F1AB7C-6A86-4460-997C-10F51D8DAEF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162675" y="4887913"/>
            <a:ext cx="153352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67044C84-346E-4BE4-A164-5A6190E173B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430463" y="4875213"/>
            <a:ext cx="159067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Text in here</a:t>
            </a:r>
          </a:p>
        </p:txBody>
      </p:sp>
      <p:sp>
        <p:nvSpPr>
          <p:cNvPr id="29715" name="Text Box 18">
            <a:extLst>
              <a:ext uri="{FF2B5EF4-FFF2-40B4-BE49-F238E27FC236}">
                <a16:creationId xmlns:a16="http://schemas.microsoft.com/office/drawing/2014/main" id="{C2FC3991-B05A-40B6-BEA2-630A7D00AF8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98938" y="5070475"/>
            <a:ext cx="165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29716" name="Text Box 18">
            <a:extLst>
              <a:ext uri="{FF2B5EF4-FFF2-40B4-BE49-F238E27FC236}">
                <a16:creationId xmlns:a16="http://schemas.microsoft.com/office/drawing/2014/main" id="{1274CE77-BB31-416A-882C-86E27D0BAF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98938" y="4492625"/>
            <a:ext cx="165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29717" name="Text Box 18">
            <a:extLst>
              <a:ext uri="{FF2B5EF4-FFF2-40B4-BE49-F238E27FC236}">
                <a16:creationId xmlns:a16="http://schemas.microsoft.com/office/drawing/2014/main" id="{F2729F8D-EE1C-44DC-B502-50D2B5E7EE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98938" y="3873500"/>
            <a:ext cx="165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29718" name="Text Box 18">
            <a:extLst>
              <a:ext uri="{FF2B5EF4-FFF2-40B4-BE49-F238E27FC236}">
                <a16:creationId xmlns:a16="http://schemas.microsoft.com/office/drawing/2014/main" id="{A0E91727-302D-427B-8C7D-33B3D8958CD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98938" y="3308350"/>
            <a:ext cx="165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grpSp>
        <p:nvGrpSpPr>
          <p:cNvPr id="29719" name="Group 39">
            <a:extLst>
              <a:ext uri="{FF2B5EF4-FFF2-40B4-BE49-F238E27FC236}">
                <a16:creationId xmlns:a16="http://schemas.microsoft.com/office/drawing/2014/main" id="{CE39F5E5-5DD9-4A42-AA5E-52D23031B906}"/>
              </a:ext>
            </a:extLst>
          </p:cNvPr>
          <p:cNvGrpSpPr>
            <a:grpSpLocks/>
          </p:cNvGrpSpPr>
          <p:nvPr/>
        </p:nvGrpSpPr>
        <p:grpSpPr bwMode="auto">
          <a:xfrm>
            <a:off x="4473575" y="1889125"/>
            <a:ext cx="1162050" cy="1231900"/>
            <a:chOff x="192" y="1917"/>
            <a:chExt cx="1042" cy="1102"/>
          </a:xfrm>
        </p:grpSpPr>
        <p:grpSp>
          <p:nvGrpSpPr>
            <p:cNvPr id="29722" name="Group 40">
              <a:extLst>
                <a:ext uri="{FF2B5EF4-FFF2-40B4-BE49-F238E27FC236}">
                  <a16:creationId xmlns:a16="http://schemas.microsoft.com/office/drawing/2014/main" id="{28352B1E-9394-4876-9286-95F26463E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9724" name="Picture 41" descr="light_shadow">
                <a:extLst>
                  <a:ext uri="{FF2B5EF4-FFF2-40B4-BE49-F238E27FC236}">
                    <a16:creationId xmlns:a16="http://schemas.microsoft.com/office/drawing/2014/main" id="{2DF721B3-ECDC-4486-A503-6AA64A142A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5" name="Picture 42" descr="circuler_1">
                <a:extLst>
                  <a:ext uri="{FF2B5EF4-FFF2-40B4-BE49-F238E27FC236}">
                    <a16:creationId xmlns:a16="http://schemas.microsoft.com/office/drawing/2014/main" id="{B6DCABC0-5071-4ED0-B90C-AAD6B96DC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87" name="Oval 43">
                <a:extLst>
                  <a:ext uri="{FF2B5EF4-FFF2-40B4-BE49-F238E27FC236}">
                    <a16:creationId xmlns:a16="http://schemas.microsoft.com/office/drawing/2014/main" id="{229452C3-5754-479C-9404-B07B798F1A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E4DF1B">
                      <a:alpha val="55000"/>
                    </a:srgbClr>
                  </a:gs>
                  <a:gs pos="10000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9723" name="Picture 44" descr="Picture2">
              <a:extLst>
                <a:ext uri="{FF2B5EF4-FFF2-40B4-BE49-F238E27FC236}">
                  <a16:creationId xmlns:a16="http://schemas.microsoft.com/office/drawing/2014/main" id="{004CF9D4-994A-4E97-873B-0905A2D76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20" name="Rectangle 45">
            <a:extLst>
              <a:ext uri="{FF2B5EF4-FFF2-40B4-BE49-F238E27FC236}">
                <a16:creationId xmlns:a16="http://schemas.microsoft.com/office/drawing/2014/main" id="{8FB1BCB6-86C0-4C03-9915-A68C64BA29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64050" y="2244725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29721" name="Rectangle 46">
            <a:extLst>
              <a:ext uri="{FF2B5EF4-FFF2-40B4-BE49-F238E27FC236}">
                <a16:creationId xmlns:a16="http://schemas.microsoft.com/office/drawing/2014/main" id="{B3860EA5-6C77-4EBB-BBB6-3CB5B86BF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5622925"/>
            <a:ext cx="6010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003366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EAFE992-B63E-4956-A0FB-3CD68F194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C0EB734-D64E-435D-BBD9-F73173D3BE69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4672013" y="3189288"/>
            <a:ext cx="4327525" cy="431800"/>
          </a:xfrm>
          <a:prstGeom prst="rect">
            <a:avLst/>
          </a:prstGeom>
          <a:solidFill>
            <a:srgbClr val="644D6F"/>
          </a:solidFill>
          <a:ln w="9525">
            <a:miter lim="800000"/>
            <a:headEnd/>
            <a:tailEnd/>
          </a:ln>
          <a:scene3d>
            <a:camera prst="legacyObliqueFront"/>
            <a:lightRig rig="legacyNormal3" dir="r"/>
          </a:scene3d>
          <a:sp3d extrusionH="430200" prstMaterial="legacyPlastic">
            <a:bevelT w="13500" h="13500" prst="angle"/>
            <a:bevelB w="13500" h="13500" prst="angle"/>
            <a:extrusionClr>
              <a:srgbClr val="644D6F"/>
            </a:extrusionClr>
            <a:contourClr>
              <a:srgbClr val="644D6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4B0BD17-D459-4D63-975A-6DCF176274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54550" y="4030663"/>
            <a:ext cx="2033588" cy="350837"/>
          </a:xfrm>
          <a:prstGeom prst="rect">
            <a:avLst/>
          </a:prstGeom>
          <a:solidFill>
            <a:srgbClr val="70B818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70B818"/>
            </a:extrusionClr>
            <a:contourClr>
              <a:srgbClr val="70B81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F80E148E-56D4-40B8-BF13-28C5508ACB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94488" y="4030663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935C4AD2-75CB-49C4-B575-C7C6A17317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47013" y="4030663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A5627783-BC02-44EC-93CB-1320AD378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54550" y="4421188"/>
            <a:ext cx="2033588" cy="350837"/>
          </a:xfrm>
          <a:prstGeom prst="rect">
            <a:avLst/>
          </a:prstGeom>
          <a:solidFill>
            <a:srgbClr val="70B818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70B818"/>
            </a:extrusionClr>
            <a:contourClr>
              <a:srgbClr val="70B81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71A868F4-59E5-41DE-AD6F-9014B25CC8F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694488" y="4421188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7F52F714-324C-4A65-A19F-55FDE510977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847013" y="4421188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7957A0E7-0BB9-427C-B5E4-D930FC121D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54550" y="4811713"/>
            <a:ext cx="2033588" cy="350837"/>
          </a:xfrm>
          <a:prstGeom prst="rect">
            <a:avLst/>
          </a:prstGeom>
          <a:solidFill>
            <a:srgbClr val="70B818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70B818"/>
            </a:extrusionClr>
            <a:contourClr>
              <a:srgbClr val="70B81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1" name="Rectangle 11">
            <a:extLst>
              <a:ext uri="{FF2B5EF4-FFF2-40B4-BE49-F238E27FC236}">
                <a16:creationId xmlns:a16="http://schemas.microsoft.com/office/drawing/2014/main" id="{38A6FFA9-7A06-46D1-B611-6AD33E0BFC7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694488" y="4811713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389DFDCE-4FF2-48A1-9CF3-0217CC8384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847013" y="4811713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466D435C-D2ED-4421-AA38-DA14214F2A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54550" y="5202238"/>
            <a:ext cx="2033588" cy="350837"/>
          </a:xfrm>
          <a:prstGeom prst="rect">
            <a:avLst/>
          </a:prstGeom>
          <a:solidFill>
            <a:srgbClr val="70B818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70B818"/>
            </a:extrusionClr>
            <a:contourClr>
              <a:srgbClr val="70B81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92B026CE-BAA2-408B-9331-2E09D175565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694488" y="5202238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ABD3EAEE-EE31-4C24-A1F1-9C3676A6E48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847013" y="5202238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A9A58BB4-B297-4D6E-BC58-ADD980B0C7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54550" y="5592763"/>
            <a:ext cx="2033588" cy="350837"/>
          </a:xfrm>
          <a:prstGeom prst="rect">
            <a:avLst/>
          </a:prstGeom>
          <a:solidFill>
            <a:srgbClr val="70B818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70B818"/>
            </a:extrusionClr>
            <a:contourClr>
              <a:srgbClr val="70B81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4B413591-C1B6-4D36-8566-28F02436B60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694488" y="5592763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8" name="Rectangle 18">
            <a:extLst>
              <a:ext uri="{FF2B5EF4-FFF2-40B4-BE49-F238E27FC236}">
                <a16:creationId xmlns:a16="http://schemas.microsoft.com/office/drawing/2014/main" id="{8F47635C-7FF6-414B-8B3B-321D2E4AABA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847013" y="5592763"/>
            <a:ext cx="1147762" cy="350837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814872EC-5D3A-48B5-A47D-D4BC10F6D9A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46900" y="406241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7BBA3EC8-B925-470A-B038-B8426BBFE6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37113" y="4052888"/>
            <a:ext cx="1611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0741" name="Text Box 21">
            <a:extLst>
              <a:ext uri="{FF2B5EF4-FFF2-40B4-BE49-F238E27FC236}">
                <a16:creationId xmlns:a16="http://schemas.microsoft.com/office/drawing/2014/main" id="{06E2814E-CC75-4B52-9137-C087D2D8A0E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37113" y="4459288"/>
            <a:ext cx="1611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014FDAAE-8310-4866-9CF6-EC2EB904AD9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37113" y="4840288"/>
            <a:ext cx="1611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0743" name="Text Box 23">
            <a:extLst>
              <a:ext uri="{FF2B5EF4-FFF2-40B4-BE49-F238E27FC236}">
                <a16:creationId xmlns:a16="http://schemas.microsoft.com/office/drawing/2014/main" id="{A56C6137-B11D-4DF6-83C7-F4C39E94CD1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37113" y="5230813"/>
            <a:ext cx="1611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0744" name="Text Box 24">
            <a:extLst>
              <a:ext uri="{FF2B5EF4-FFF2-40B4-BE49-F238E27FC236}">
                <a16:creationId xmlns:a16="http://schemas.microsoft.com/office/drawing/2014/main" id="{036A3F55-8549-4B5D-99A2-E8EDDDDFFE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37113" y="5611813"/>
            <a:ext cx="1611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0745" name="Text Box 25">
            <a:extLst>
              <a:ext uri="{FF2B5EF4-FFF2-40B4-BE49-F238E27FC236}">
                <a16:creationId xmlns:a16="http://schemas.microsoft.com/office/drawing/2014/main" id="{588B703F-B32B-46BE-A988-2C2DF64E03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21488" y="4465638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B8A8CDF5-CC4D-48E5-AE96-FE3818650E8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54838" y="484346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id="{A02361A4-40B1-4855-A242-62CD33A14A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54838" y="5240338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387E3EDD-6AA1-4019-A7BA-0FA165BF10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54838" y="563086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30749" name="Text Box 29">
            <a:extLst>
              <a:ext uri="{FF2B5EF4-FFF2-40B4-BE49-F238E27FC236}">
                <a16:creationId xmlns:a16="http://schemas.microsoft.com/office/drawing/2014/main" id="{18C45B63-7DD9-491D-82EE-BA6C5F9B8F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23238" y="406241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30750" name="Text Box 30">
            <a:extLst>
              <a:ext uri="{FF2B5EF4-FFF2-40B4-BE49-F238E27FC236}">
                <a16:creationId xmlns:a16="http://schemas.microsoft.com/office/drawing/2014/main" id="{76A14AF6-2796-4D7F-B085-C2124FCD1D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997825" y="4465638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0751" name="Text Box 31">
            <a:extLst>
              <a:ext uri="{FF2B5EF4-FFF2-40B4-BE49-F238E27FC236}">
                <a16:creationId xmlns:a16="http://schemas.microsoft.com/office/drawing/2014/main" id="{94254C2B-412E-4560-818F-E2DC974FF9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31175" y="484346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30752" name="Text Box 32">
            <a:extLst>
              <a:ext uri="{FF2B5EF4-FFF2-40B4-BE49-F238E27FC236}">
                <a16:creationId xmlns:a16="http://schemas.microsoft.com/office/drawing/2014/main" id="{385CA59D-A5CA-4586-8EE3-C5BB33C1BD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31175" y="5240338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30753" name="Text Box 33">
            <a:extLst>
              <a:ext uri="{FF2B5EF4-FFF2-40B4-BE49-F238E27FC236}">
                <a16:creationId xmlns:a16="http://schemas.microsoft.com/office/drawing/2014/main" id="{1F80FBDC-8700-40B0-BB91-F0BF2A4C874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31175" y="563086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32802" name="Rectangle 34">
            <a:extLst>
              <a:ext uri="{FF2B5EF4-FFF2-40B4-BE49-F238E27FC236}">
                <a16:creationId xmlns:a16="http://schemas.microsoft.com/office/drawing/2014/main" id="{EF725469-C156-4279-A6D2-E2C05DE14E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73638" y="3219450"/>
            <a:ext cx="3668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8F8F8"/>
                </a:solidFill>
                <a:latin typeface="Arial" charset="0"/>
                <a:ea typeface="宋体" charset="-122"/>
                <a:cs typeface="Arial" charset="0"/>
              </a:rPr>
              <a:t>A title about content</a:t>
            </a:r>
          </a:p>
        </p:txBody>
      </p:sp>
      <p:sp>
        <p:nvSpPr>
          <p:cNvPr id="30755" name="Rectangle 35">
            <a:extLst>
              <a:ext uri="{FF2B5EF4-FFF2-40B4-BE49-F238E27FC236}">
                <a16:creationId xmlns:a16="http://schemas.microsoft.com/office/drawing/2014/main" id="{43C60248-905F-4476-AA36-4B59B8F6A9A8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1192213" y="3192463"/>
            <a:ext cx="344963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Front"/>
            <a:lightRig rig="legacyNormal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56" name="Rectangle 36">
            <a:extLst>
              <a:ext uri="{FF2B5EF4-FFF2-40B4-BE49-F238E27FC236}">
                <a16:creationId xmlns:a16="http://schemas.microsoft.com/office/drawing/2014/main" id="{71A06FA7-42F0-48BE-9029-8EEC71B5C3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7450" y="3640138"/>
            <a:ext cx="2600325" cy="3508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57" name="Rectangle 37">
            <a:extLst>
              <a:ext uri="{FF2B5EF4-FFF2-40B4-BE49-F238E27FC236}">
                <a16:creationId xmlns:a16="http://schemas.microsoft.com/office/drawing/2014/main" id="{1E54044F-9105-4DB5-BFC5-4DB036F69E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89363" y="3640138"/>
            <a:ext cx="849312" cy="35083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58" name="Rectangle 38">
            <a:extLst>
              <a:ext uri="{FF2B5EF4-FFF2-40B4-BE49-F238E27FC236}">
                <a16:creationId xmlns:a16="http://schemas.microsoft.com/office/drawing/2014/main" id="{56FE3129-4BE5-4E67-8895-0BC4ABDC12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7450" y="4030663"/>
            <a:ext cx="2600325" cy="350837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59" name="Rectangle 39">
            <a:extLst>
              <a:ext uri="{FF2B5EF4-FFF2-40B4-BE49-F238E27FC236}">
                <a16:creationId xmlns:a16="http://schemas.microsoft.com/office/drawing/2014/main" id="{20322A83-D173-44A7-8BAF-18D399C374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89363" y="4030663"/>
            <a:ext cx="849312" cy="350837"/>
          </a:xfrm>
          <a:prstGeom prst="rect">
            <a:avLst/>
          </a:prstGeom>
          <a:solidFill>
            <a:srgbClr val="00B4B0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00B4B0"/>
            </a:extrusionClr>
            <a:contourClr>
              <a:srgbClr val="00B4B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60" name="Rectangle 40">
            <a:extLst>
              <a:ext uri="{FF2B5EF4-FFF2-40B4-BE49-F238E27FC236}">
                <a16:creationId xmlns:a16="http://schemas.microsoft.com/office/drawing/2014/main" id="{76B05C34-958E-4E42-AEDD-DA17910B2B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7450" y="4421188"/>
            <a:ext cx="2600325" cy="350837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61" name="Rectangle 41">
            <a:extLst>
              <a:ext uri="{FF2B5EF4-FFF2-40B4-BE49-F238E27FC236}">
                <a16:creationId xmlns:a16="http://schemas.microsoft.com/office/drawing/2014/main" id="{0E6547EE-593B-47E9-BC70-1D27E05FC48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789363" y="4421188"/>
            <a:ext cx="849312" cy="350837"/>
          </a:xfrm>
          <a:prstGeom prst="rect">
            <a:avLst/>
          </a:prstGeom>
          <a:solidFill>
            <a:schemeClr val="hlink">
              <a:alpha val="7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62" name="Rectangle 42">
            <a:extLst>
              <a:ext uri="{FF2B5EF4-FFF2-40B4-BE49-F238E27FC236}">
                <a16:creationId xmlns:a16="http://schemas.microsoft.com/office/drawing/2014/main" id="{FE51C439-9275-4804-8707-7C820EFCE9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7450" y="4811713"/>
            <a:ext cx="2600325" cy="350837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63" name="Rectangle 43">
            <a:extLst>
              <a:ext uri="{FF2B5EF4-FFF2-40B4-BE49-F238E27FC236}">
                <a16:creationId xmlns:a16="http://schemas.microsoft.com/office/drawing/2014/main" id="{FC998ED5-AEB8-4054-BADF-6AD9DE179DF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789363" y="4811713"/>
            <a:ext cx="849312" cy="350837"/>
          </a:xfrm>
          <a:prstGeom prst="rect">
            <a:avLst/>
          </a:prstGeom>
          <a:solidFill>
            <a:schemeClr val="hlink">
              <a:alpha val="7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64" name="Rectangle 44">
            <a:extLst>
              <a:ext uri="{FF2B5EF4-FFF2-40B4-BE49-F238E27FC236}">
                <a16:creationId xmlns:a16="http://schemas.microsoft.com/office/drawing/2014/main" id="{570C7691-2940-47FA-B5CD-43E2BEE6D9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7450" y="5202238"/>
            <a:ext cx="2600325" cy="350837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65" name="Rectangle 45">
            <a:extLst>
              <a:ext uri="{FF2B5EF4-FFF2-40B4-BE49-F238E27FC236}">
                <a16:creationId xmlns:a16="http://schemas.microsoft.com/office/drawing/2014/main" id="{6D446D34-6BBD-4141-B683-DD71AEF89C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789363" y="5202238"/>
            <a:ext cx="849312" cy="350837"/>
          </a:xfrm>
          <a:prstGeom prst="rect">
            <a:avLst/>
          </a:prstGeom>
          <a:solidFill>
            <a:schemeClr val="hlink">
              <a:alpha val="7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66" name="Text Box 46">
            <a:extLst>
              <a:ext uri="{FF2B5EF4-FFF2-40B4-BE49-F238E27FC236}">
                <a16:creationId xmlns:a16="http://schemas.microsoft.com/office/drawing/2014/main" id="{4D92EC11-EC1E-45E1-A5EF-AA2B5BAE30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6800" y="3671888"/>
            <a:ext cx="2587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67" name="Text Box 47">
            <a:extLst>
              <a:ext uri="{FF2B5EF4-FFF2-40B4-BE49-F238E27FC236}">
                <a16:creationId xmlns:a16="http://schemas.microsoft.com/office/drawing/2014/main" id="{6D663305-90A6-4ECD-A745-EA335B128C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6800" y="4078288"/>
            <a:ext cx="258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0768" name="Text Box 48">
            <a:extLst>
              <a:ext uri="{FF2B5EF4-FFF2-40B4-BE49-F238E27FC236}">
                <a16:creationId xmlns:a16="http://schemas.microsoft.com/office/drawing/2014/main" id="{34F225AD-9002-4D24-A72D-6A0C544C39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6800" y="4459288"/>
            <a:ext cx="258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0769" name="Text Box 49">
            <a:extLst>
              <a:ext uri="{FF2B5EF4-FFF2-40B4-BE49-F238E27FC236}">
                <a16:creationId xmlns:a16="http://schemas.microsoft.com/office/drawing/2014/main" id="{CAA197ED-2965-4BAE-97B3-27735AE5129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6800" y="4849813"/>
            <a:ext cx="258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0770" name="Text Box 50">
            <a:extLst>
              <a:ext uri="{FF2B5EF4-FFF2-40B4-BE49-F238E27FC236}">
                <a16:creationId xmlns:a16="http://schemas.microsoft.com/office/drawing/2014/main" id="{F8D6CF5B-5AD4-48A0-BEFE-509AB6DC8B9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6800" y="5230813"/>
            <a:ext cx="258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0771" name="Text Box 51">
            <a:extLst>
              <a:ext uri="{FF2B5EF4-FFF2-40B4-BE49-F238E27FC236}">
                <a16:creationId xmlns:a16="http://schemas.microsoft.com/office/drawing/2014/main" id="{30418F79-18B1-4028-847F-C469EB2C619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78250" y="3671888"/>
            <a:ext cx="817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0772" name="Text Box 52">
            <a:extLst>
              <a:ext uri="{FF2B5EF4-FFF2-40B4-BE49-F238E27FC236}">
                <a16:creationId xmlns:a16="http://schemas.microsoft.com/office/drawing/2014/main" id="{F95231C7-5168-4D66-AA65-9A01F8A8D0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25875" y="4075113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0773" name="Text Box 53">
            <a:extLst>
              <a:ext uri="{FF2B5EF4-FFF2-40B4-BE49-F238E27FC236}">
                <a16:creationId xmlns:a16="http://schemas.microsoft.com/office/drawing/2014/main" id="{A1481E0A-1CD2-47C7-A3F8-6DC57A41D2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59225" y="4452938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30774" name="Text Box 54">
            <a:extLst>
              <a:ext uri="{FF2B5EF4-FFF2-40B4-BE49-F238E27FC236}">
                <a16:creationId xmlns:a16="http://schemas.microsoft.com/office/drawing/2014/main" id="{AD7D4260-9795-4743-843D-A9CEDE848C8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59225" y="484981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30775" name="Text Box 55">
            <a:extLst>
              <a:ext uri="{FF2B5EF4-FFF2-40B4-BE49-F238E27FC236}">
                <a16:creationId xmlns:a16="http://schemas.microsoft.com/office/drawing/2014/main" id="{39DC1732-7A35-4EA7-B580-1D4DA956E1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59225" y="5240338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32824" name="Rectangle 56">
            <a:extLst>
              <a:ext uri="{FF2B5EF4-FFF2-40B4-BE49-F238E27FC236}">
                <a16:creationId xmlns:a16="http://schemas.microsoft.com/office/drawing/2014/main" id="{044704EA-43C3-413B-9D67-79ED3B90B2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8" y="3222625"/>
            <a:ext cx="34020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8F8F8"/>
                </a:solidFill>
                <a:latin typeface="Arial" charset="0"/>
                <a:ea typeface="宋体" charset="-122"/>
                <a:cs typeface="Arial" charset="0"/>
              </a:rPr>
              <a:t>A title about content</a:t>
            </a:r>
          </a:p>
        </p:txBody>
      </p:sp>
      <p:sp>
        <p:nvSpPr>
          <p:cNvPr id="30777" name="Text Box 57">
            <a:extLst>
              <a:ext uri="{FF2B5EF4-FFF2-40B4-BE49-F238E27FC236}">
                <a16:creationId xmlns:a16="http://schemas.microsoft.com/office/drawing/2014/main" id="{3823B230-3451-47DE-AE2D-EA55898BC6A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44650" y="21463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 dirty="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click here to input your text content. The language should be concise.</a:t>
            </a:r>
          </a:p>
        </p:txBody>
      </p:sp>
      <p:sp>
        <p:nvSpPr>
          <p:cNvPr id="30778" name="Rectangle 58">
            <a:extLst>
              <a:ext uri="{FF2B5EF4-FFF2-40B4-BE49-F238E27FC236}">
                <a16:creationId xmlns:a16="http://schemas.microsoft.com/office/drawing/2014/main" id="{342C3583-00EE-4F19-9CEE-E5D2DC91E4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54550" y="3640138"/>
            <a:ext cx="2033588" cy="350837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79" name="Rectangle 59">
            <a:extLst>
              <a:ext uri="{FF2B5EF4-FFF2-40B4-BE49-F238E27FC236}">
                <a16:creationId xmlns:a16="http://schemas.microsoft.com/office/drawing/2014/main" id="{A84F5668-EEEE-4379-9E52-21921EEF0F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94488" y="3640138"/>
            <a:ext cx="1147762" cy="350837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80" name="Rectangle 60">
            <a:extLst>
              <a:ext uri="{FF2B5EF4-FFF2-40B4-BE49-F238E27FC236}">
                <a16:creationId xmlns:a16="http://schemas.microsoft.com/office/drawing/2014/main" id="{D6056D44-1034-4AB9-B327-3CAAC20602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47013" y="3640138"/>
            <a:ext cx="1147762" cy="350837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Front">
              <a:rot lat="21299997" lon="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81" name="Text Box 61">
            <a:extLst>
              <a:ext uri="{FF2B5EF4-FFF2-40B4-BE49-F238E27FC236}">
                <a16:creationId xmlns:a16="http://schemas.microsoft.com/office/drawing/2014/main" id="{420FE06F-24E9-41A5-A541-E929874283B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37113" y="3668713"/>
            <a:ext cx="1611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6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 </a:t>
            </a:r>
          </a:p>
        </p:txBody>
      </p:sp>
      <p:sp>
        <p:nvSpPr>
          <p:cNvPr id="30782" name="Text Box 62">
            <a:extLst>
              <a:ext uri="{FF2B5EF4-FFF2-40B4-BE49-F238E27FC236}">
                <a16:creationId xmlns:a16="http://schemas.microsoft.com/office/drawing/2014/main" id="{F39BE544-94D0-4C2D-A6AE-70DC8B1B2B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37363" y="3671888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0783" name="Text Box 63">
            <a:extLst>
              <a:ext uri="{FF2B5EF4-FFF2-40B4-BE49-F238E27FC236}">
                <a16:creationId xmlns:a16="http://schemas.microsoft.com/office/drawing/2014/main" id="{FB08C1B9-FC19-4CC0-A265-324C0995B8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13700" y="3671888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02333BF9-E5D0-4956-BE55-D69C279AE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grpSp>
        <p:nvGrpSpPr>
          <p:cNvPr id="31747" name="Group 2">
            <a:extLst>
              <a:ext uri="{FF2B5EF4-FFF2-40B4-BE49-F238E27FC236}">
                <a16:creationId xmlns:a16="http://schemas.microsoft.com/office/drawing/2014/main" id="{4FC694D3-6CFD-4EE5-9BF4-2C6CD56A07AC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1920875"/>
            <a:ext cx="1439863" cy="1376363"/>
            <a:chOff x="887" y="2040"/>
            <a:chExt cx="433" cy="422"/>
          </a:xfrm>
        </p:grpSpPr>
        <p:pic>
          <p:nvPicPr>
            <p:cNvPr id="31795" name="Picture 3" descr="circuler_1">
              <a:extLst>
                <a:ext uri="{FF2B5EF4-FFF2-40B4-BE49-F238E27FC236}">
                  <a16:creationId xmlns:a16="http://schemas.microsoft.com/office/drawing/2014/main" id="{8F686E3B-BE6D-4309-9602-C6945C2ED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6" name="Oval 4">
              <a:extLst>
                <a:ext uri="{FF2B5EF4-FFF2-40B4-BE49-F238E27FC236}">
                  <a16:creationId xmlns:a16="http://schemas.microsoft.com/office/drawing/2014/main" id="{FE1C8A4C-37BB-4E6B-B24C-F40CB875D0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78999"/>
                  </a:schemeClr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31797" name="Picture 5" descr="Picture2">
              <a:extLst>
                <a:ext uri="{FF2B5EF4-FFF2-40B4-BE49-F238E27FC236}">
                  <a16:creationId xmlns:a16="http://schemas.microsoft.com/office/drawing/2014/main" id="{DA47A5F0-72A1-4466-A7DE-D8CF1EDC0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8" name="Rectangle 7">
            <a:extLst>
              <a:ext uri="{FF2B5EF4-FFF2-40B4-BE49-F238E27FC236}">
                <a16:creationId xmlns:a16="http://schemas.microsoft.com/office/drawing/2014/main" id="{F5D476F4-FE1C-4270-B22E-99C712AD3ED1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204913" y="4289425"/>
            <a:ext cx="2101850" cy="661988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FBFBF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Harsh2" dir="t"/>
          </a:scene3d>
          <a:sp3d extrusionH="430200" prstMaterial="legacyPlastic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49" name="Rectangle 8">
            <a:extLst>
              <a:ext uri="{FF2B5EF4-FFF2-40B4-BE49-F238E27FC236}">
                <a16:creationId xmlns:a16="http://schemas.microsoft.com/office/drawing/2014/main" id="{022D439B-8EBA-4841-948A-F393590991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5900" y="4330700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 the contents</a:t>
            </a:r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F5A5BBB6-A73F-4CD9-B33E-CB0033265517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4090988" y="4271963"/>
            <a:ext cx="2101850" cy="661987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FBFBF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Harsh2" dir="t"/>
          </a:scene3d>
          <a:sp3d extrusionH="430200" prstMaterial="legacyPlastic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51" name="Rectangle 10">
            <a:extLst>
              <a:ext uri="{FF2B5EF4-FFF2-40B4-BE49-F238E27FC236}">
                <a16:creationId xmlns:a16="http://schemas.microsoft.com/office/drawing/2014/main" id="{EC0DEEAC-9DBB-4A17-A5BC-76A804060B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8163" y="4308475"/>
            <a:ext cx="1585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 the contents</a:t>
            </a:r>
          </a:p>
        </p:txBody>
      </p:sp>
      <p:sp>
        <p:nvSpPr>
          <p:cNvPr id="31752" name="Rectangle 11">
            <a:extLst>
              <a:ext uri="{FF2B5EF4-FFF2-40B4-BE49-F238E27FC236}">
                <a16:creationId xmlns:a16="http://schemas.microsoft.com/office/drawing/2014/main" id="{FCCEDB38-FC58-4986-B212-F1F03932E66D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6751638" y="4270375"/>
            <a:ext cx="2101850" cy="661988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FBFBF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Harsh2" dir="t"/>
          </a:scene3d>
          <a:sp3d extrusionH="430200" prstMaterial="legacyPlastic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53" name="Rectangle 12">
            <a:extLst>
              <a:ext uri="{FF2B5EF4-FFF2-40B4-BE49-F238E27FC236}">
                <a16:creationId xmlns:a16="http://schemas.microsoft.com/office/drawing/2014/main" id="{23426329-8DCC-498C-A6BC-4323EC4A38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27863" y="4306888"/>
            <a:ext cx="15478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 the contents</a:t>
            </a:r>
          </a:p>
        </p:txBody>
      </p:sp>
      <p:sp>
        <p:nvSpPr>
          <p:cNvPr id="31754" name="Rectangle 13">
            <a:extLst>
              <a:ext uri="{FF2B5EF4-FFF2-40B4-BE49-F238E27FC236}">
                <a16:creationId xmlns:a16="http://schemas.microsoft.com/office/drawing/2014/main" id="{F3441B4D-01CA-49BE-9043-61E7834710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94188" y="5840413"/>
            <a:ext cx="1901825" cy="30956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55" name="Rectangle 14">
            <a:extLst>
              <a:ext uri="{FF2B5EF4-FFF2-40B4-BE49-F238E27FC236}">
                <a16:creationId xmlns:a16="http://schemas.microsoft.com/office/drawing/2014/main" id="{41BC7A06-3CAC-4A11-8F04-694CD9EA8E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08475" y="5840413"/>
            <a:ext cx="19399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56" name="Rectangle 15">
            <a:extLst>
              <a:ext uri="{FF2B5EF4-FFF2-40B4-BE49-F238E27FC236}">
                <a16:creationId xmlns:a16="http://schemas.microsoft.com/office/drawing/2014/main" id="{C3D2BBEB-5FA5-4E82-A220-69B5DE148A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5413" y="5094288"/>
            <a:ext cx="1881187" cy="3079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57" name="Rectangle 16">
            <a:extLst>
              <a:ext uri="{FF2B5EF4-FFF2-40B4-BE49-F238E27FC236}">
                <a16:creationId xmlns:a16="http://schemas.microsoft.com/office/drawing/2014/main" id="{0303D6FC-D60B-48C6-A8A1-7F5EFDBC2A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08113" y="5094288"/>
            <a:ext cx="202088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58" name="Rectangle 17">
            <a:extLst>
              <a:ext uri="{FF2B5EF4-FFF2-40B4-BE49-F238E27FC236}">
                <a16:creationId xmlns:a16="http://schemas.microsoft.com/office/drawing/2014/main" id="{741A285E-B28E-4BB1-86E5-C9B13CDF89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7000" y="5627688"/>
            <a:ext cx="1879600" cy="3079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59" name="Rectangle 18">
            <a:extLst>
              <a:ext uri="{FF2B5EF4-FFF2-40B4-BE49-F238E27FC236}">
                <a16:creationId xmlns:a16="http://schemas.microsoft.com/office/drawing/2014/main" id="{C1BBB453-7CBC-4617-9A20-D8F41EB8D8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09700" y="5627688"/>
            <a:ext cx="2095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60" name="Rectangle 19">
            <a:extLst>
              <a:ext uri="{FF2B5EF4-FFF2-40B4-BE49-F238E27FC236}">
                <a16:creationId xmlns:a16="http://schemas.microsoft.com/office/drawing/2014/main" id="{41EF7A9E-D3A1-47BE-8513-3478CD141F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94188" y="5467350"/>
            <a:ext cx="1901825" cy="3079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61" name="Rectangle 20">
            <a:extLst>
              <a:ext uri="{FF2B5EF4-FFF2-40B4-BE49-F238E27FC236}">
                <a16:creationId xmlns:a16="http://schemas.microsoft.com/office/drawing/2014/main" id="{295D0DCB-163D-4742-A4FF-82D050DF52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08475" y="5467350"/>
            <a:ext cx="20161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62" name="Rectangle 21">
            <a:extLst>
              <a:ext uri="{FF2B5EF4-FFF2-40B4-BE49-F238E27FC236}">
                <a16:creationId xmlns:a16="http://schemas.microsoft.com/office/drawing/2014/main" id="{B97B99A0-1E91-4CEB-A712-5A38540B31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94188" y="5094288"/>
            <a:ext cx="1901825" cy="3079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63" name="Rectangle 22">
            <a:extLst>
              <a:ext uri="{FF2B5EF4-FFF2-40B4-BE49-F238E27FC236}">
                <a16:creationId xmlns:a16="http://schemas.microsoft.com/office/drawing/2014/main" id="{45A07820-FB3C-4B00-8381-B36A2558FC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08475" y="5094288"/>
            <a:ext cx="18637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64" name="Rectangle 23">
            <a:extLst>
              <a:ext uri="{FF2B5EF4-FFF2-40B4-BE49-F238E27FC236}">
                <a16:creationId xmlns:a16="http://schemas.microsoft.com/office/drawing/2014/main" id="{D6BC223A-2AA0-4C75-8009-5BDE95581D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99288" y="5832475"/>
            <a:ext cx="19161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65" name="Rectangle 24">
            <a:extLst>
              <a:ext uri="{FF2B5EF4-FFF2-40B4-BE49-F238E27FC236}">
                <a16:creationId xmlns:a16="http://schemas.microsoft.com/office/drawing/2014/main" id="{6ED50F15-AA8E-4070-96D2-02B5EDD4FB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99288" y="5457825"/>
            <a:ext cx="1651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66" name="Rectangle 25">
            <a:extLst>
              <a:ext uri="{FF2B5EF4-FFF2-40B4-BE49-F238E27FC236}">
                <a16:creationId xmlns:a16="http://schemas.microsoft.com/office/drawing/2014/main" id="{C09A008D-8905-4B8E-8EE3-8D16D65659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5000" y="5084763"/>
            <a:ext cx="1858963" cy="10874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AFAFA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67" name="Rectangle 26">
            <a:extLst>
              <a:ext uri="{FF2B5EF4-FFF2-40B4-BE49-F238E27FC236}">
                <a16:creationId xmlns:a16="http://schemas.microsoft.com/office/drawing/2014/main" id="{D33A91FE-9E72-4AE6-9C05-A9FC6B761D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99288" y="5127625"/>
            <a:ext cx="19161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68" name="Rectangle 27">
            <a:extLst>
              <a:ext uri="{FF2B5EF4-FFF2-40B4-BE49-F238E27FC236}">
                <a16:creationId xmlns:a16="http://schemas.microsoft.com/office/drawing/2014/main" id="{9F6CB73E-80BF-4E7F-91D3-2C4621988C9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99288" y="5476875"/>
            <a:ext cx="19923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69" name="Rectangle 28">
            <a:extLst>
              <a:ext uri="{FF2B5EF4-FFF2-40B4-BE49-F238E27FC236}">
                <a16:creationId xmlns:a16="http://schemas.microsoft.com/office/drawing/2014/main" id="{AADC70F0-0309-4C05-9B58-B1576B22A6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99288" y="5813425"/>
            <a:ext cx="19161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1C1C1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Title</a:t>
            </a:r>
          </a:p>
        </p:txBody>
      </p:sp>
      <p:sp>
        <p:nvSpPr>
          <p:cNvPr id="31770" name="Rectangle 29">
            <a:extLst>
              <a:ext uri="{FF2B5EF4-FFF2-40B4-BE49-F238E27FC236}">
                <a16:creationId xmlns:a16="http://schemas.microsoft.com/office/drawing/2014/main" id="{5578FAA3-5CE0-44EC-8DAF-2B1FB27553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86238" y="5840413"/>
            <a:ext cx="173037" cy="315912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71" name="Rectangle 30">
            <a:extLst>
              <a:ext uri="{FF2B5EF4-FFF2-40B4-BE49-F238E27FC236}">
                <a16:creationId xmlns:a16="http://schemas.microsoft.com/office/drawing/2014/main" id="{D233293A-28F4-4B6D-B279-AC71A777EE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00150" y="3957638"/>
            <a:ext cx="2101850" cy="3270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72" name="Rectangle 31">
            <a:extLst>
              <a:ext uri="{FF2B5EF4-FFF2-40B4-BE49-F238E27FC236}">
                <a16:creationId xmlns:a16="http://schemas.microsoft.com/office/drawing/2014/main" id="{4A5D201A-334F-48EB-B5FD-E71F4B4A7C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90988" y="3949700"/>
            <a:ext cx="2101850" cy="32702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73" name="Rectangle 32">
            <a:extLst>
              <a:ext uri="{FF2B5EF4-FFF2-40B4-BE49-F238E27FC236}">
                <a16:creationId xmlns:a16="http://schemas.microsoft.com/office/drawing/2014/main" id="{7418ECCB-2199-428A-B441-8C1854569F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51638" y="3948113"/>
            <a:ext cx="2101850" cy="327025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74" name="Rectangle 33">
            <a:extLst>
              <a:ext uri="{FF2B5EF4-FFF2-40B4-BE49-F238E27FC236}">
                <a16:creationId xmlns:a16="http://schemas.microsoft.com/office/drawing/2014/main" id="{486F8B52-2715-4186-A74B-3538853AC3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0000" y="5094288"/>
            <a:ext cx="173038" cy="3143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75" name="Rectangle 34">
            <a:extLst>
              <a:ext uri="{FF2B5EF4-FFF2-40B4-BE49-F238E27FC236}">
                <a16:creationId xmlns:a16="http://schemas.microsoft.com/office/drawing/2014/main" id="{6B56D2EB-767A-4CAE-B5CC-94C2C84142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1588" y="5627688"/>
            <a:ext cx="173037" cy="3143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76" name="Rectangle 35">
            <a:extLst>
              <a:ext uri="{FF2B5EF4-FFF2-40B4-BE49-F238E27FC236}">
                <a16:creationId xmlns:a16="http://schemas.microsoft.com/office/drawing/2014/main" id="{D46BAC8C-9E39-4B3F-BDC4-2588164C86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86238" y="5467350"/>
            <a:ext cx="173037" cy="31432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77" name="Rectangle 36">
            <a:extLst>
              <a:ext uri="{FF2B5EF4-FFF2-40B4-BE49-F238E27FC236}">
                <a16:creationId xmlns:a16="http://schemas.microsoft.com/office/drawing/2014/main" id="{1AF6283D-8772-49BA-A1E8-165AC40A41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86238" y="5094288"/>
            <a:ext cx="173037" cy="31432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78" name="Rectangle 37">
            <a:extLst>
              <a:ext uri="{FF2B5EF4-FFF2-40B4-BE49-F238E27FC236}">
                <a16:creationId xmlns:a16="http://schemas.microsoft.com/office/drawing/2014/main" id="{ACF05A93-8888-4360-BBA6-F2D9639A27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77050" y="5084763"/>
            <a:ext cx="173038" cy="1084262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31779" name="AutoShape 38">
            <a:extLst>
              <a:ext uri="{FF2B5EF4-FFF2-40B4-BE49-F238E27FC236}">
                <a16:creationId xmlns:a16="http://schemas.microsoft.com/office/drawing/2014/main" id="{F4641AE8-0D08-4D59-B5DB-CC9E00D68EA2}"/>
              </a:ext>
            </a:extLst>
          </p:cNvPr>
          <p:cNvCxnSpPr>
            <a:cxnSpLocks noChangeShapeType="1"/>
            <a:stCxn id="33796" idx="4"/>
            <a:endCxn id="31771" idx="0"/>
          </p:cNvCxnSpPr>
          <p:nvPr/>
        </p:nvCxnSpPr>
        <p:spPr bwMode="gray">
          <a:xfrm rot="5400000">
            <a:off x="3367088" y="2181225"/>
            <a:ext cx="660400" cy="289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0" name="AutoShape 39">
            <a:extLst>
              <a:ext uri="{FF2B5EF4-FFF2-40B4-BE49-F238E27FC236}">
                <a16:creationId xmlns:a16="http://schemas.microsoft.com/office/drawing/2014/main" id="{6C36B310-B258-46D1-9FA9-EEDB369662C8}"/>
              </a:ext>
            </a:extLst>
          </p:cNvPr>
          <p:cNvCxnSpPr>
            <a:cxnSpLocks noChangeShapeType="1"/>
            <a:stCxn id="33796" idx="4"/>
            <a:endCxn id="31772" idx="0"/>
          </p:cNvCxnSpPr>
          <p:nvPr/>
        </p:nvCxnSpPr>
        <p:spPr bwMode="gray">
          <a:xfrm rot="5400000">
            <a:off x="4816476" y="3622675"/>
            <a:ext cx="652462" cy="1587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AutoShape 40">
            <a:extLst>
              <a:ext uri="{FF2B5EF4-FFF2-40B4-BE49-F238E27FC236}">
                <a16:creationId xmlns:a16="http://schemas.microsoft.com/office/drawing/2014/main" id="{0ECCDA70-EEDB-4703-9DD9-17F34283E549}"/>
              </a:ext>
            </a:extLst>
          </p:cNvPr>
          <p:cNvCxnSpPr>
            <a:cxnSpLocks noChangeShapeType="1"/>
            <a:stCxn id="33796" idx="4"/>
            <a:endCxn id="31773" idx="0"/>
          </p:cNvCxnSpPr>
          <p:nvPr/>
        </p:nvCxnSpPr>
        <p:spPr bwMode="gray">
          <a:xfrm rot="16200000" flipH="1">
            <a:off x="6147594" y="2293144"/>
            <a:ext cx="650875" cy="26590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2" name="AutoShape 41">
            <a:extLst>
              <a:ext uri="{FF2B5EF4-FFF2-40B4-BE49-F238E27FC236}">
                <a16:creationId xmlns:a16="http://schemas.microsoft.com/office/drawing/2014/main" id="{D95D7A15-BBC0-4E95-88B1-6F400C09556C}"/>
              </a:ext>
            </a:extLst>
          </p:cNvPr>
          <p:cNvCxnSpPr>
            <a:cxnSpLocks noChangeShapeType="1"/>
            <a:stCxn id="31748" idx="1"/>
            <a:endCxn id="31774" idx="1"/>
          </p:cNvCxnSpPr>
          <p:nvPr/>
        </p:nvCxnSpPr>
        <p:spPr bwMode="gray">
          <a:xfrm rot="10800000" flipH="1" flipV="1">
            <a:off x="1204913" y="4621213"/>
            <a:ext cx="65087" cy="630237"/>
          </a:xfrm>
          <a:prstGeom prst="bentConnector3">
            <a:avLst>
              <a:gd name="adj1" fmla="val -3428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3" name="AutoShape 42">
            <a:extLst>
              <a:ext uri="{FF2B5EF4-FFF2-40B4-BE49-F238E27FC236}">
                <a16:creationId xmlns:a16="http://schemas.microsoft.com/office/drawing/2014/main" id="{19AE67D9-06B7-4ABC-AC13-12F3372B33B7}"/>
              </a:ext>
            </a:extLst>
          </p:cNvPr>
          <p:cNvCxnSpPr>
            <a:cxnSpLocks noChangeShapeType="1"/>
            <a:stCxn id="31748" idx="1"/>
            <a:endCxn id="31775" idx="1"/>
          </p:cNvCxnSpPr>
          <p:nvPr/>
        </p:nvCxnSpPr>
        <p:spPr bwMode="gray">
          <a:xfrm rot="10800000" flipH="1" flipV="1">
            <a:off x="1204913" y="4621213"/>
            <a:ext cx="66675" cy="1163637"/>
          </a:xfrm>
          <a:prstGeom prst="bentConnector3">
            <a:avLst>
              <a:gd name="adj1" fmla="val -3348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4" name="AutoShape 43">
            <a:extLst>
              <a:ext uri="{FF2B5EF4-FFF2-40B4-BE49-F238E27FC236}">
                <a16:creationId xmlns:a16="http://schemas.microsoft.com/office/drawing/2014/main" id="{72EA7D0F-0249-42E8-BAFF-0765D55F986A}"/>
              </a:ext>
            </a:extLst>
          </p:cNvPr>
          <p:cNvCxnSpPr>
            <a:cxnSpLocks noChangeShapeType="1"/>
            <a:stCxn id="31750" idx="1"/>
            <a:endCxn id="31777" idx="1"/>
          </p:cNvCxnSpPr>
          <p:nvPr/>
        </p:nvCxnSpPr>
        <p:spPr bwMode="gray">
          <a:xfrm rot="10800000" flipH="1" flipV="1">
            <a:off x="4090988" y="4603750"/>
            <a:ext cx="95250" cy="647700"/>
          </a:xfrm>
          <a:prstGeom prst="bentConnector3">
            <a:avLst>
              <a:gd name="adj1" fmla="val -2322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5" name="AutoShape 44">
            <a:extLst>
              <a:ext uri="{FF2B5EF4-FFF2-40B4-BE49-F238E27FC236}">
                <a16:creationId xmlns:a16="http://schemas.microsoft.com/office/drawing/2014/main" id="{001A1410-FE57-47D0-8610-27FD350BEC30}"/>
              </a:ext>
            </a:extLst>
          </p:cNvPr>
          <p:cNvCxnSpPr>
            <a:cxnSpLocks noChangeShapeType="1"/>
            <a:stCxn id="31750" idx="1"/>
            <a:endCxn id="31776" idx="1"/>
          </p:cNvCxnSpPr>
          <p:nvPr/>
        </p:nvCxnSpPr>
        <p:spPr bwMode="gray">
          <a:xfrm rot="10800000" flipH="1" flipV="1">
            <a:off x="4090988" y="4603750"/>
            <a:ext cx="95250" cy="1020763"/>
          </a:xfrm>
          <a:prstGeom prst="bentConnector3">
            <a:avLst>
              <a:gd name="adj1" fmla="val -2322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6" name="AutoShape 45">
            <a:extLst>
              <a:ext uri="{FF2B5EF4-FFF2-40B4-BE49-F238E27FC236}">
                <a16:creationId xmlns:a16="http://schemas.microsoft.com/office/drawing/2014/main" id="{43332E89-D0EC-4FD0-B65F-8DAC9B2DDAD2}"/>
              </a:ext>
            </a:extLst>
          </p:cNvPr>
          <p:cNvCxnSpPr>
            <a:cxnSpLocks noChangeShapeType="1"/>
            <a:stCxn id="31750" idx="1"/>
            <a:endCxn id="31770" idx="1"/>
          </p:cNvCxnSpPr>
          <p:nvPr/>
        </p:nvCxnSpPr>
        <p:spPr bwMode="gray">
          <a:xfrm rot="10800000" flipH="1" flipV="1">
            <a:off x="4090988" y="4603750"/>
            <a:ext cx="95250" cy="1395413"/>
          </a:xfrm>
          <a:prstGeom prst="bentConnector3">
            <a:avLst>
              <a:gd name="adj1" fmla="val -2322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7" name="AutoShape 46">
            <a:extLst>
              <a:ext uri="{FF2B5EF4-FFF2-40B4-BE49-F238E27FC236}">
                <a16:creationId xmlns:a16="http://schemas.microsoft.com/office/drawing/2014/main" id="{4F27C238-A515-4FCD-9509-A39074120BD6}"/>
              </a:ext>
            </a:extLst>
          </p:cNvPr>
          <p:cNvCxnSpPr>
            <a:cxnSpLocks noChangeShapeType="1"/>
            <a:stCxn id="31752" idx="1"/>
            <a:endCxn id="31778" idx="1"/>
          </p:cNvCxnSpPr>
          <p:nvPr/>
        </p:nvCxnSpPr>
        <p:spPr bwMode="gray">
          <a:xfrm rot="10800000" flipH="1" flipV="1">
            <a:off x="6751638" y="4602163"/>
            <a:ext cx="125412" cy="1025525"/>
          </a:xfrm>
          <a:prstGeom prst="bentConnector3">
            <a:avLst>
              <a:gd name="adj1" fmla="val -17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8" name="AutoShape 47">
            <a:extLst>
              <a:ext uri="{FF2B5EF4-FFF2-40B4-BE49-F238E27FC236}">
                <a16:creationId xmlns:a16="http://schemas.microsoft.com/office/drawing/2014/main" id="{708997D5-BFE5-4A90-8804-2FE52394D6A0}"/>
              </a:ext>
            </a:extLst>
          </p:cNvPr>
          <p:cNvCxnSpPr>
            <a:cxnSpLocks noChangeShapeType="1"/>
            <a:stCxn id="33796" idx="4"/>
            <a:endCxn id="31789" idx="1"/>
          </p:cNvCxnSpPr>
          <p:nvPr/>
        </p:nvCxnSpPr>
        <p:spPr bwMode="gray">
          <a:xfrm rot="5400000" flipH="1" flipV="1">
            <a:off x="5486400" y="2257425"/>
            <a:ext cx="696913" cy="1382713"/>
          </a:xfrm>
          <a:prstGeom prst="bentConnector4">
            <a:avLst>
              <a:gd name="adj1" fmla="val -32144"/>
              <a:gd name="adj2" fmla="val 760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9" name="Rectangle 48">
            <a:extLst>
              <a:ext uri="{FF2B5EF4-FFF2-40B4-BE49-F238E27FC236}">
                <a16:creationId xmlns:a16="http://schemas.microsoft.com/office/drawing/2014/main" id="{98C5E9C1-3B4F-4EC6-95CC-3407D4B65B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6213" y="2413000"/>
            <a:ext cx="1784350" cy="37306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90" name="Rectangle 49">
            <a:extLst>
              <a:ext uri="{FF2B5EF4-FFF2-40B4-BE49-F238E27FC236}">
                <a16:creationId xmlns:a16="http://schemas.microsoft.com/office/drawing/2014/main" id="{C1A959EC-E9E1-41D7-B016-FD97BBCDB3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29138" y="2222500"/>
            <a:ext cx="1233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31791" name="Rectangle 50">
            <a:extLst>
              <a:ext uri="{FF2B5EF4-FFF2-40B4-BE49-F238E27FC236}">
                <a16:creationId xmlns:a16="http://schemas.microsoft.com/office/drawing/2014/main" id="{D89EFFE1-9FA1-4959-8B65-B56D50F1BF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40513" y="2413000"/>
            <a:ext cx="152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31792" name="Rectangle 51">
            <a:extLst>
              <a:ext uri="{FF2B5EF4-FFF2-40B4-BE49-F238E27FC236}">
                <a16:creationId xmlns:a16="http://schemas.microsoft.com/office/drawing/2014/main" id="{C88537FF-6E3D-4366-93C5-2CF6885647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4313" y="3940175"/>
            <a:ext cx="15271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E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31793" name="Rectangle 52">
            <a:extLst>
              <a:ext uri="{FF2B5EF4-FFF2-40B4-BE49-F238E27FC236}">
                <a16:creationId xmlns:a16="http://schemas.microsoft.com/office/drawing/2014/main" id="{C88588E5-51C6-4F16-8878-52468E07CB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73563" y="3949700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E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31794" name="Rectangle 53">
            <a:extLst>
              <a:ext uri="{FF2B5EF4-FFF2-40B4-BE49-F238E27FC236}">
                <a16:creationId xmlns:a16="http://schemas.microsoft.com/office/drawing/2014/main" id="{9D72D185-AD7B-4F53-9044-18517A9883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34213" y="3956050"/>
            <a:ext cx="152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E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3F79592-C9B4-45A1-A8FF-4FE7BDDAB0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616075" y="1897063"/>
            <a:ext cx="6521450" cy="3175000"/>
          </a:xfrm>
        </p:spPr>
        <p:txBody>
          <a:bodyPr/>
          <a:lstStyle/>
          <a:p>
            <a:pPr eaLnBrk="1" hangingPunct="1">
              <a:buSzPct val="90000"/>
            </a:pPr>
            <a:r>
              <a:rPr lang="zh-CN" altLang="en-US" sz="2800" b="1">
                <a:ea typeface="宋体" panose="02010600030101010101" pitchFamily="2" charset="-122"/>
              </a:rPr>
              <a:t> </a:t>
            </a:r>
            <a:r>
              <a:rPr lang="en-US" altLang="zh-CN" sz="2800">
                <a:ea typeface="宋体" panose="02010600030101010101" pitchFamily="2" charset="-122"/>
              </a:rPr>
              <a:t>How do I incorporate my </a:t>
            </a:r>
            <a:r>
              <a:rPr lang="en-US" altLang="zh-CN" sz="2800" b="1" u="sng">
                <a:solidFill>
                  <a:schemeClr val="tx2"/>
                </a:solidFill>
                <a:ea typeface="宋体" panose="02010600030101010101" pitchFamily="2" charset="-122"/>
              </a:rPr>
              <a:t>LOGO</a:t>
            </a:r>
            <a:r>
              <a:rPr lang="en-US" altLang="zh-CN" sz="2800">
                <a:ea typeface="宋体" panose="02010600030101010101" pitchFamily="2" charset="-122"/>
              </a:rPr>
              <a:t> and </a:t>
            </a:r>
            <a:r>
              <a:rPr lang="en-US" altLang="zh-CN" sz="2800" b="1" u="sng">
                <a:solidFill>
                  <a:schemeClr val="tx2"/>
                </a:solidFill>
                <a:ea typeface="宋体" panose="02010600030101010101" pitchFamily="2" charset="-122"/>
              </a:rPr>
              <a:t>URL</a:t>
            </a:r>
            <a:r>
              <a:rPr lang="en-US" altLang="zh-CN" sz="2800">
                <a:ea typeface="宋体" panose="02010600030101010101" pitchFamily="2" charset="-122"/>
              </a:rPr>
              <a:t> to a slide that will apply to all the other slides?</a:t>
            </a:r>
          </a:p>
          <a:p>
            <a:pPr eaLnBrk="1" hangingPunct="1"/>
            <a:endParaRPr lang="en-US" altLang="zh-CN" sz="280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sz="2000">
                <a:ea typeface="宋体" panose="02010600030101010101" pitchFamily="2" charset="-122"/>
              </a:rPr>
              <a:t>On the </a:t>
            </a:r>
            <a:r>
              <a:rPr lang="en-US" altLang="zh-CN" sz="2000">
                <a:solidFill>
                  <a:schemeClr val="accent1"/>
                </a:solidFill>
                <a:ea typeface="宋体" panose="02010600030101010101" pitchFamily="2" charset="-122"/>
              </a:rPr>
              <a:t>[View]</a:t>
            </a:r>
            <a:r>
              <a:rPr lang="en-US" altLang="zh-CN" sz="2000">
                <a:ea typeface="宋体" panose="02010600030101010101" pitchFamily="2" charset="-122"/>
              </a:rPr>
              <a:t> menu, point to </a:t>
            </a:r>
            <a:r>
              <a:rPr lang="en-US" altLang="zh-CN" sz="2000">
                <a:solidFill>
                  <a:schemeClr val="accent1"/>
                </a:solidFill>
                <a:ea typeface="宋体" panose="02010600030101010101" pitchFamily="2" charset="-122"/>
              </a:rPr>
              <a:t>[Master],</a:t>
            </a:r>
            <a:r>
              <a:rPr lang="en-US" altLang="zh-CN" sz="2000">
                <a:ea typeface="宋体" panose="02010600030101010101" pitchFamily="2" charset="-122"/>
              </a:rPr>
              <a:t> and then click </a:t>
            </a:r>
            <a:r>
              <a:rPr lang="en-US" altLang="zh-CN" sz="2000">
                <a:solidFill>
                  <a:schemeClr val="accent1"/>
                </a:solidFill>
                <a:ea typeface="宋体" panose="02010600030101010101" pitchFamily="2" charset="-122"/>
              </a:rPr>
              <a:t>[Slide Master]</a:t>
            </a:r>
            <a:r>
              <a:rPr lang="en-US" altLang="zh-CN" sz="2000">
                <a:ea typeface="宋体" panose="02010600030101010101" pitchFamily="2" charset="-122"/>
              </a:rPr>
              <a:t> or </a:t>
            </a:r>
            <a:r>
              <a:rPr lang="en-US" altLang="zh-CN" sz="2000">
                <a:solidFill>
                  <a:schemeClr val="accent1"/>
                </a:solidFill>
                <a:ea typeface="宋体" panose="02010600030101010101" pitchFamily="2" charset="-122"/>
              </a:rPr>
              <a:t>[Notes Master].</a:t>
            </a:r>
            <a:r>
              <a:rPr lang="en-US" altLang="zh-CN" sz="2000">
                <a:ea typeface="宋体" panose="02010600030101010101" pitchFamily="2" charset="-122"/>
              </a:rPr>
              <a:t> Change images to the one you like, then it will apply to all the other slides.</a:t>
            </a:r>
            <a:r>
              <a:rPr lang="en-US" altLang="zh-CN" sz="240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633299-30F4-45F9-82E8-17113FCFA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30850"/>
            <a:ext cx="6324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000" b="1" dirty="0">
                <a:ea typeface="宋体" panose="02010600030101010101" pitchFamily="2" charset="-122"/>
                <a:cs typeface="Arial" panose="020B0604020202020204" pitchFamily="34" charset="0"/>
              </a:rPr>
              <a:t>[ Image information in product ]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sz="1000" dirty="0">
                <a:ea typeface="宋体" panose="02010600030101010101" pitchFamily="2" charset="-122"/>
                <a:cs typeface="Arial" panose="020B0604020202020204" pitchFamily="34" charset="0"/>
              </a:rPr>
              <a:t> Image :www.freeppt7.com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sz="1000" dirty="0">
                <a:ea typeface="宋体" panose="02010600030101010101" pitchFamily="2" charset="-122"/>
                <a:cs typeface="Arial" panose="020B0604020202020204" pitchFamily="34" charset="0"/>
              </a:rPr>
              <a:t> Note to customers : This image has been licensed to be used within this PowerPoint template only. </a:t>
            </a:r>
          </a:p>
          <a:p>
            <a:pPr eaLnBrk="1" hangingPunct="1"/>
            <a:r>
              <a:rPr lang="en-US" altLang="zh-CN" sz="1000" dirty="0">
                <a:ea typeface="宋体" panose="02010600030101010101" pitchFamily="2" charset="-122"/>
                <a:cs typeface="Arial" panose="020B0604020202020204" pitchFamily="34" charset="0"/>
              </a:rPr>
              <a:t>                                   You may not extract the image for any other use. 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4BDA51B0-3372-4A10-82D3-531F1290A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Hot Tip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>
            <a:extLst>
              <a:ext uri="{FF2B5EF4-FFF2-40B4-BE49-F238E27FC236}">
                <a16:creationId xmlns:a16="http://schemas.microsoft.com/office/drawing/2014/main" id="{290BED9C-969B-408A-8FAD-87BD46E6CA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6000">
                <a:ea typeface="宋体" panose="02010600030101010101" pitchFamily="2" charset="-122"/>
              </a:rPr>
              <a:t>Thank You!</a:t>
            </a:r>
          </a:p>
        </p:txBody>
      </p:sp>
      <p:sp>
        <p:nvSpPr>
          <p:cNvPr id="32771" name="Rectangle 9">
            <a:extLst>
              <a:ext uri="{FF2B5EF4-FFF2-40B4-BE49-F238E27FC236}">
                <a16:creationId xmlns:a16="http://schemas.microsoft.com/office/drawing/2014/main" id="{919D3F5A-FC0D-4A2A-98A9-B6C8807A0A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62400"/>
            <a:ext cx="4191000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https://www.freeppt7.com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B74F333-491C-4535-AE26-19A6B1D57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7171" name="Arc 4">
            <a:extLst>
              <a:ext uri="{FF2B5EF4-FFF2-40B4-BE49-F238E27FC236}">
                <a16:creationId xmlns:a16="http://schemas.microsoft.com/office/drawing/2014/main" id="{E411A26D-BDC3-4328-A5AB-D4378EB7BA1B}"/>
              </a:ext>
            </a:extLst>
          </p:cNvPr>
          <p:cNvSpPr>
            <a:spLocks/>
          </p:cNvSpPr>
          <p:nvPr/>
        </p:nvSpPr>
        <p:spPr bwMode="gray">
          <a:xfrm>
            <a:off x="3081338" y="3157538"/>
            <a:ext cx="2033587" cy="2451100"/>
          </a:xfrm>
          <a:custGeom>
            <a:avLst/>
            <a:gdLst>
              <a:gd name="T0" fmla="*/ 308616 w 21600"/>
              <a:gd name="T1" fmla="*/ 2451100 h 26029"/>
              <a:gd name="T2" fmla="*/ 533911 w 21600"/>
              <a:gd name="T3" fmla="*/ 0 h 26029"/>
              <a:gd name="T4" fmla="*/ 2033587 w 21600"/>
              <a:gd name="T5" fmla="*/ 1373818 h 26029"/>
              <a:gd name="T6" fmla="*/ 0 60000 65536"/>
              <a:gd name="T7" fmla="*/ 0 60000 65536"/>
              <a:gd name="T8" fmla="*/ 0 60000 65536"/>
              <a:gd name="T9" fmla="*/ 0 w 21600"/>
              <a:gd name="T10" fmla="*/ 0 h 26029"/>
              <a:gd name="T11" fmla="*/ 21600 w 21600"/>
              <a:gd name="T12" fmla="*/ 26029 h 260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029" fill="none" extrusionOk="0">
                <a:moveTo>
                  <a:pt x="3278" y="26028"/>
                </a:moveTo>
                <a:cubicBezTo>
                  <a:pt x="1135" y="22597"/>
                  <a:pt x="0" y="18634"/>
                  <a:pt x="0" y="14589"/>
                </a:cubicBezTo>
                <a:cubicBezTo>
                  <a:pt x="-1" y="9188"/>
                  <a:pt x="2023" y="3983"/>
                  <a:pt x="5671" y="0"/>
                </a:cubicBezTo>
              </a:path>
              <a:path w="21600" h="26029" stroke="0" extrusionOk="0">
                <a:moveTo>
                  <a:pt x="3278" y="26028"/>
                </a:moveTo>
                <a:cubicBezTo>
                  <a:pt x="1135" y="22597"/>
                  <a:pt x="0" y="18634"/>
                  <a:pt x="0" y="14589"/>
                </a:cubicBezTo>
                <a:cubicBezTo>
                  <a:pt x="-1" y="9188"/>
                  <a:pt x="2023" y="3983"/>
                  <a:pt x="5671" y="0"/>
                </a:cubicBezTo>
                <a:lnTo>
                  <a:pt x="21600" y="14589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0B9E95A9-0641-41A4-A90B-1C9C94DDAE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4488" y="2868613"/>
            <a:ext cx="933450" cy="9334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A2D23D79-FCE7-467D-95FD-FA8991DF6E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6075" y="5102225"/>
            <a:ext cx="933450" cy="9334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174" name="Arc 7">
            <a:extLst>
              <a:ext uri="{FF2B5EF4-FFF2-40B4-BE49-F238E27FC236}">
                <a16:creationId xmlns:a16="http://schemas.microsoft.com/office/drawing/2014/main" id="{27484D82-AAE5-41B4-B85D-0F412C583341}"/>
              </a:ext>
            </a:extLst>
          </p:cNvPr>
          <p:cNvSpPr>
            <a:spLocks/>
          </p:cNvSpPr>
          <p:nvPr/>
        </p:nvSpPr>
        <p:spPr bwMode="gray">
          <a:xfrm flipH="1">
            <a:off x="5099050" y="3184525"/>
            <a:ext cx="2033588" cy="2632075"/>
          </a:xfrm>
          <a:custGeom>
            <a:avLst/>
            <a:gdLst>
              <a:gd name="T0" fmla="*/ 472903 w 21600"/>
              <a:gd name="T1" fmla="*/ 2632075 h 27689"/>
              <a:gd name="T2" fmla="*/ 472338 w 21600"/>
              <a:gd name="T3" fmla="*/ 0 h 27689"/>
              <a:gd name="T4" fmla="*/ 2033588 w 21600"/>
              <a:gd name="T5" fmla="*/ 1315705 h 27689"/>
              <a:gd name="T6" fmla="*/ 0 60000 65536"/>
              <a:gd name="T7" fmla="*/ 0 60000 65536"/>
              <a:gd name="T8" fmla="*/ 0 60000 65536"/>
              <a:gd name="T9" fmla="*/ 0 w 21600"/>
              <a:gd name="T10" fmla="*/ 0 h 27689"/>
              <a:gd name="T11" fmla="*/ 21600 w 21600"/>
              <a:gd name="T12" fmla="*/ 27689 h 27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689" fill="none" extrusionOk="0">
                <a:moveTo>
                  <a:pt x="5023" y="27688"/>
                </a:moveTo>
                <a:cubicBezTo>
                  <a:pt x="1777" y="23804"/>
                  <a:pt x="0" y="18902"/>
                  <a:pt x="0" y="13841"/>
                </a:cubicBezTo>
                <a:cubicBezTo>
                  <a:pt x="-1" y="8782"/>
                  <a:pt x="1775" y="3883"/>
                  <a:pt x="5017" y="0"/>
                </a:cubicBezTo>
              </a:path>
              <a:path w="21600" h="27689" stroke="0" extrusionOk="0">
                <a:moveTo>
                  <a:pt x="5023" y="27688"/>
                </a:moveTo>
                <a:cubicBezTo>
                  <a:pt x="1777" y="23804"/>
                  <a:pt x="0" y="18902"/>
                  <a:pt x="0" y="13841"/>
                </a:cubicBezTo>
                <a:cubicBezTo>
                  <a:pt x="-1" y="8782"/>
                  <a:pt x="1775" y="3883"/>
                  <a:pt x="5017" y="0"/>
                </a:cubicBezTo>
                <a:lnTo>
                  <a:pt x="21600" y="13841"/>
                </a:lnTo>
                <a:close/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404E45D6-CFC1-4814-BDD9-27844DEEB1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42063" y="2876550"/>
            <a:ext cx="933450" cy="9334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6FB84BD3-F7E2-44AD-8854-ADF9E6E664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18300" y="4002088"/>
            <a:ext cx="933450" cy="9334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id="{8A0F6D7C-B12F-42D1-85DA-B558D9E9E1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10325" y="5102225"/>
            <a:ext cx="933450" cy="9334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178" name="WordArt 11">
            <a:extLst>
              <a:ext uri="{FF2B5EF4-FFF2-40B4-BE49-F238E27FC236}">
                <a16:creationId xmlns:a16="http://schemas.microsoft.com/office/drawing/2014/main" id="{30730BE5-7141-4475-A195-7EAAEDD7D1E6}"/>
              </a:ext>
            </a:extLst>
          </p:cNvPr>
          <p:cNvSpPr>
            <a:spLocks noChangeArrowheads="1" noChangeShapeType="1" noTextEdit="1"/>
          </p:cNvSpPr>
          <p:nvPr/>
        </p:nvSpPr>
        <p:spPr bwMode="black">
          <a:xfrm>
            <a:off x="3868738" y="2894013"/>
            <a:ext cx="2465387" cy="1770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565796"/>
              </a:avLst>
            </a:prstTxWarp>
          </a:bodyPr>
          <a:lstStyle/>
          <a:p>
            <a:pPr algn="ctr"/>
            <a:r>
              <a:rPr lang="en-US" altLang="zh-CN" sz="2000" b="1" kern="10">
                <a:solidFill>
                  <a:schemeClr val="accent1"/>
                </a:solidFill>
                <a:cs typeface="Arial" panose="020B0604020202020204" pitchFamily="34" charset="0"/>
              </a:rPr>
              <a:t>Click to add Text</a:t>
            </a:r>
            <a:endParaRPr lang="zh-CN" altLang="en-US" sz="2000" b="1" kern="1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179" name="WordArt 12">
            <a:extLst>
              <a:ext uri="{FF2B5EF4-FFF2-40B4-BE49-F238E27FC236}">
                <a16:creationId xmlns:a16="http://schemas.microsoft.com/office/drawing/2014/main" id="{6824ABAC-27A5-4054-958B-6C527588CB14}"/>
              </a:ext>
            </a:extLst>
          </p:cNvPr>
          <p:cNvSpPr>
            <a:spLocks noChangeArrowheads="1" noChangeShapeType="1" noTextEdit="1"/>
          </p:cNvSpPr>
          <p:nvPr/>
        </p:nvSpPr>
        <p:spPr bwMode="black">
          <a:xfrm>
            <a:off x="3906838" y="4435475"/>
            <a:ext cx="2465387" cy="1770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1789256"/>
              </a:avLst>
            </a:prstTxWarp>
          </a:bodyPr>
          <a:lstStyle/>
          <a:p>
            <a:pPr algn="ctr"/>
            <a:r>
              <a:rPr lang="en-US" altLang="zh-CN" sz="2000" b="1" kern="10">
                <a:solidFill>
                  <a:schemeClr val="folHlink"/>
                </a:solidFill>
                <a:cs typeface="Arial" panose="020B0604020202020204" pitchFamily="34" charset="0"/>
              </a:rPr>
              <a:t>Click to add Text</a:t>
            </a:r>
            <a:endParaRPr lang="zh-CN" altLang="en-US" sz="2000" b="1" kern="1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7180" name="Rectangle 13">
            <a:extLst>
              <a:ext uri="{FF2B5EF4-FFF2-40B4-BE49-F238E27FC236}">
                <a16:creationId xmlns:a16="http://schemas.microsoft.com/office/drawing/2014/main" id="{7504C7C9-0A0B-4000-82A7-CFD325C504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1325" y="31067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7181" name="Rectangle 14">
            <a:extLst>
              <a:ext uri="{FF2B5EF4-FFF2-40B4-BE49-F238E27FC236}">
                <a16:creationId xmlns:a16="http://schemas.microsoft.com/office/drawing/2014/main" id="{458BD778-B7EC-4E59-9497-940DF15149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61125" y="313690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7182" name="Rectangle 15">
            <a:extLst>
              <a:ext uri="{FF2B5EF4-FFF2-40B4-BE49-F238E27FC236}">
                <a16:creationId xmlns:a16="http://schemas.microsoft.com/office/drawing/2014/main" id="{28A981BC-5BCD-44DC-9494-E7BB5A78D4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1800" y="537845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7183" name="Rectangle 16">
            <a:extLst>
              <a:ext uri="{FF2B5EF4-FFF2-40B4-BE49-F238E27FC236}">
                <a16:creationId xmlns:a16="http://schemas.microsoft.com/office/drawing/2014/main" id="{9E173704-609A-4800-B996-F465E02C2D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19863" y="5359400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7184" name="Rectangle 17">
            <a:extLst>
              <a:ext uri="{FF2B5EF4-FFF2-40B4-BE49-F238E27FC236}">
                <a16:creationId xmlns:a16="http://schemas.microsoft.com/office/drawing/2014/main" id="{A6D863BA-A5D8-48BC-A37D-BABD5307EE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08788" y="4278313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grpSp>
        <p:nvGrpSpPr>
          <p:cNvPr id="7186" name="Group 19">
            <a:extLst>
              <a:ext uri="{FF2B5EF4-FFF2-40B4-BE49-F238E27FC236}">
                <a16:creationId xmlns:a16="http://schemas.microsoft.com/office/drawing/2014/main" id="{1F504812-BFBE-411C-BD64-941A7BE6304D}"/>
              </a:ext>
            </a:extLst>
          </p:cNvPr>
          <p:cNvGrpSpPr>
            <a:grpSpLocks/>
          </p:cNvGrpSpPr>
          <p:nvPr/>
        </p:nvGrpSpPr>
        <p:grpSpPr bwMode="auto">
          <a:xfrm>
            <a:off x="3765550" y="3141663"/>
            <a:ext cx="2720975" cy="2720975"/>
            <a:chOff x="144" y="384"/>
            <a:chExt cx="2080" cy="2081"/>
          </a:xfrm>
        </p:grpSpPr>
        <p:sp>
          <p:nvSpPr>
            <p:cNvPr id="7190" name="Oval 20">
              <a:extLst>
                <a:ext uri="{FF2B5EF4-FFF2-40B4-BE49-F238E27FC236}">
                  <a16:creationId xmlns:a16="http://schemas.microsoft.com/office/drawing/2014/main" id="{E836535A-7C85-4E51-8983-E1AF7BA0C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7191" name="Picture 21" descr="Picture2">
              <a:extLst>
                <a:ext uri="{FF2B5EF4-FFF2-40B4-BE49-F238E27FC236}">
                  <a16:creationId xmlns:a16="http://schemas.microsoft.com/office/drawing/2014/main" id="{96A8791C-B862-4182-B735-E5F44E94B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2" descr="Picture2">
              <a:extLst>
                <a:ext uri="{FF2B5EF4-FFF2-40B4-BE49-F238E27FC236}">
                  <a16:creationId xmlns:a16="http://schemas.microsoft.com/office/drawing/2014/main" id="{4DBA1306-4FC2-4B72-8A3D-A6E891571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5" name="Oval 23">
            <a:extLst>
              <a:ext uri="{FF2B5EF4-FFF2-40B4-BE49-F238E27FC236}">
                <a16:creationId xmlns:a16="http://schemas.microsoft.com/office/drawing/2014/main" id="{21ED2C9F-D80A-4720-96BB-AFA8F0F536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0800" y="4014788"/>
            <a:ext cx="933450" cy="9334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16" name="Rectangle 24">
            <a:extLst>
              <a:ext uri="{FF2B5EF4-FFF2-40B4-BE49-F238E27FC236}">
                <a16:creationId xmlns:a16="http://schemas.microsoft.com/office/drawing/2014/main" id="{5E101E1A-6468-49AB-9F51-063CB7823C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84600" y="4078288"/>
            <a:ext cx="2632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“</a:t>
            </a:r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宋体" charset="-122"/>
                <a:cs typeface="Arial" charset="0"/>
              </a:rPr>
              <a:t>Description of the contents”</a:t>
            </a:r>
          </a:p>
        </p:txBody>
      </p:sp>
      <p:sp>
        <p:nvSpPr>
          <p:cNvPr id="7189" name="Rectangle 25">
            <a:extLst>
              <a:ext uri="{FF2B5EF4-FFF2-40B4-BE49-F238E27FC236}">
                <a16:creationId xmlns:a16="http://schemas.microsoft.com/office/drawing/2014/main" id="{B094B9C7-48F7-4CA3-B4EF-DC60963D61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9225" y="427831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18000DE-0BC6-4AE6-9DC7-D2EF7124B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id="{89F00B82-DEB7-48C4-9A12-41BC3BB0385A}"/>
              </a:ext>
            </a:extLst>
          </p:cNvPr>
          <p:cNvSpPr>
            <a:spLocks noChangeArrowheads="1"/>
          </p:cNvSpPr>
          <p:nvPr/>
        </p:nvSpPr>
        <p:spPr bwMode="black">
          <a:xfrm rot="5400000">
            <a:off x="3657600" y="3429000"/>
            <a:ext cx="1752600" cy="6858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CE0D681E-511C-4F0D-AD2A-201B59A70F19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2616200"/>
            <a:ext cx="3416300" cy="688975"/>
            <a:chOff x="720" y="1392"/>
            <a:chExt cx="4058" cy="480"/>
          </a:xfrm>
        </p:grpSpPr>
        <p:sp>
          <p:nvSpPr>
            <p:cNvPr id="67589" name="AutoShape 5">
              <a:extLst>
                <a:ext uri="{FF2B5EF4-FFF2-40B4-BE49-F238E27FC236}">
                  <a16:creationId xmlns:a16="http://schemas.microsoft.com/office/drawing/2014/main" id="{4BE727A9-F009-4DDA-844B-7163CE8A3F5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8217" name="Group 6">
              <a:extLst>
                <a:ext uri="{FF2B5EF4-FFF2-40B4-BE49-F238E27FC236}">
                  <a16:creationId xmlns:a16="http://schemas.microsoft.com/office/drawing/2014/main" id="{3EE113F1-59E0-4908-AA8B-AB91226FC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1" name="AutoShape 7">
                <a:extLst>
                  <a:ext uri="{FF2B5EF4-FFF2-40B4-BE49-F238E27FC236}">
                    <a16:creationId xmlns:a16="http://schemas.microsoft.com/office/drawing/2014/main" id="{2CBB2EB0-4233-4799-87F8-6FCF2DB4788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743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67592" name="AutoShape 8">
                <a:extLst>
                  <a:ext uri="{FF2B5EF4-FFF2-40B4-BE49-F238E27FC236}">
                    <a16:creationId xmlns:a16="http://schemas.microsoft.com/office/drawing/2014/main" id="{9AE394B9-CA8F-4DA3-B565-6DF8CFF8646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743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197" name="Group 9">
            <a:extLst>
              <a:ext uri="{FF2B5EF4-FFF2-40B4-BE49-F238E27FC236}">
                <a16:creationId xmlns:a16="http://schemas.microsoft.com/office/drawing/2014/main" id="{1D21C831-D658-474F-84C8-A4F32FB84BC6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3405188"/>
            <a:ext cx="3416300" cy="688975"/>
            <a:chOff x="720" y="1392"/>
            <a:chExt cx="4058" cy="480"/>
          </a:xfrm>
        </p:grpSpPr>
        <p:sp>
          <p:nvSpPr>
            <p:cNvPr id="67594" name="AutoShape 10">
              <a:extLst>
                <a:ext uri="{FF2B5EF4-FFF2-40B4-BE49-F238E27FC236}">
                  <a16:creationId xmlns:a16="http://schemas.microsoft.com/office/drawing/2014/main" id="{9F3241A3-DC1D-47AC-A27A-099FBFC5BD8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8213" name="Group 11">
              <a:extLst>
                <a:ext uri="{FF2B5EF4-FFF2-40B4-BE49-F238E27FC236}">
                  <a16:creationId xmlns:a16="http://schemas.microsoft.com/office/drawing/2014/main" id="{3E9E4F4A-018E-41EE-8932-AA6B855E3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6" name="AutoShape 12">
                <a:extLst>
                  <a:ext uri="{FF2B5EF4-FFF2-40B4-BE49-F238E27FC236}">
                    <a16:creationId xmlns:a16="http://schemas.microsoft.com/office/drawing/2014/main" id="{288E4974-2DCE-41CB-A615-1F6BC441A44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743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67597" name="AutoShape 13">
                <a:extLst>
                  <a:ext uri="{FF2B5EF4-FFF2-40B4-BE49-F238E27FC236}">
                    <a16:creationId xmlns:a16="http://schemas.microsoft.com/office/drawing/2014/main" id="{B80CE701-5113-423D-A916-48F0F50EB6B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743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198" name="Group 14">
            <a:extLst>
              <a:ext uri="{FF2B5EF4-FFF2-40B4-BE49-F238E27FC236}">
                <a16:creationId xmlns:a16="http://schemas.microsoft.com/office/drawing/2014/main" id="{70225B69-8EC1-4407-BF09-9590120E2E6D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4186238"/>
            <a:ext cx="3416300" cy="688975"/>
            <a:chOff x="720" y="1392"/>
            <a:chExt cx="4058" cy="480"/>
          </a:xfrm>
        </p:grpSpPr>
        <p:sp>
          <p:nvSpPr>
            <p:cNvPr id="67599" name="AutoShape 15">
              <a:extLst>
                <a:ext uri="{FF2B5EF4-FFF2-40B4-BE49-F238E27FC236}">
                  <a16:creationId xmlns:a16="http://schemas.microsoft.com/office/drawing/2014/main" id="{1376A1C0-5311-4C29-AFD7-657FDF59A75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8209" name="Group 16">
              <a:extLst>
                <a:ext uri="{FF2B5EF4-FFF2-40B4-BE49-F238E27FC236}">
                  <a16:creationId xmlns:a16="http://schemas.microsoft.com/office/drawing/2014/main" id="{7AE69212-D9F6-4E61-919C-D77D0E3071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601" name="AutoShape 17">
                <a:extLst>
                  <a:ext uri="{FF2B5EF4-FFF2-40B4-BE49-F238E27FC236}">
                    <a16:creationId xmlns:a16="http://schemas.microsoft.com/office/drawing/2014/main" id="{F7D8BEE1-24CF-4052-A622-5AD1AB21A68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743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67602" name="AutoShape 18">
                <a:extLst>
                  <a:ext uri="{FF2B5EF4-FFF2-40B4-BE49-F238E27FC236}">
                    <a16:creationId xmlns:a16="http://schemas.microsoft.com/office/drawing/2014/main" id="{BC4D3B03-77E2-44EB-8B69-97BBB758FC5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743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8199" name="Text Box 19">
            <a:extLst>
              <a:ext uri="{FF2B5EF4-FFF2-40B4-BE49-F238E27FC236}">
                <a16:creationId xmlns:a16="http://schemas.microsoft.com/office/drawing/2014/main" id="{AB7DEDEE-36ED-4432-BE3D-D8EF92B26D4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54063" y="2765425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8200" name="Text Box 20">
            <a:extLst>
              <a:ext uri="{FF2B5EF4-FFF2-40B4-BE49-F238E27FC236}">
                <a16:creationId xmlns:a16="http://schemas.microsoft.com/office/drawing/2014/main" id="{493B3CCA-F43B-404C-9B9F-36464F1B65D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62000" y="3527425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8201" name="Text Box 21">
            <a:extLst>
              <a:ext uri="{FF2B5EF4-FFF2-40B4-BE49-F238E27FC236}">
                <a16:creationId xmlns:a16="http://schemas.microsoft.com/office/drawing/2014/main" id="{594782ED-0278-4FDD-A478-14067D67001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63588" y="4306888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67606" name="AutoShape 22">
            <a:extLst>
              <a:ext uri="{FF2B5EF4-FFF2-40B4-BE49-F238E27FC236}">
                <a16:creationId xmlns:a16="http://schemas.microsoft.com/office/drawing/2014/main" id="{7207F92E-5F0A-464D-BCBA-B88BDC57B7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22850" y="2160588"/>
            <a:ext cx="3395663" cy="3005137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81320" dir="3080412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03" name="Rectangle 23">
            <a:extLst>
              <a:ext uri="{FF2B5EF4-FFF2-40B4-BE49-F238E27FC236}">
                <a16:creationId xmlns:a16="http://schemas.microsoft.com/office/drawing/2014/main" id="{54D312F1-8449-4953-82AE-70652895FC0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105400" y="2312988"/>
            <a:ext cx="3230563" cy="2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  <a:r>
              <a:rPr lang="en-US" altLang="zh-CN" sz="2400" b="1" u="sng" dirty="0">
                <a:solidFill>
                  <a:srgbClr val="A50021"/>
                </a:solidFill>
                <a:ea typeface="宋体" panose="02010600030101010101" pitchFamily="2" charset="-122"/>
              </a:rPr>
              <a:t>Title in here</a:t>
            </a:r>
          </a:p>
          <a:p>
            <a:pPr algn="ctr">
              <a:lnSpc>
                <a:spcPct val="110000"/>
              </a:lnSpc>
            </a:pPr>
            <a:endParaRPr lang="en-US" altLang="zh-CN" sz="2400" b="1" dirty="0">
              <a:solidFill>
                <a:srgbClr val="FF9900"/>
              </a:solidFill>
              <a:ea typeface="宋体" panose="02010600030101010101" pitchFamily="2" charset="-122"/>
            </a:endParaRPr>
          </a:p>
          <a:p>
            <a:pPr algn="ctr">
              <a:lnSpc>
                <a:spcPct val="110000"/>
              </a:lnSpc>
            </a:pPr>
            <a:r>
              <a:rPr lang="en-US" altLang="zh-CN" sz="1400" b="1" dirty="0">
                <a:solidFill>
                  <a:srgbClr val="000000"/>
                </a:solidFill>
                <a:ea typeface="宋体" panose="02010600030101010101" pitchFamily="2" charset="-122"/>
              </a:rPr>
              <a:t>Please click here to input your text content. The language should be concise.</a:t>
            </a:r>
          </a:p>
          <a:p>
            <a:pPr algn="ctr">
              <a:lnSpc>
                <a:spcPct val="110000"/>
              </a:lnSpc>
            </a:pPr>
            <a:endParaRPr lang="en-US" altLang="zh-CN" sz="14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algn="ctr">
              <a:lnSpc>
                <a:spcPct val="110000"/>
              </a:lnSpc>
            </a:pPr>
            <a:r>
              <a:rPr lang="en-US" altLang="zh-CN" sz="1400" b="1" dirty="0">
                <a:solidFill>
                  <a:srgbClr val="000000"/>
                </a:solidFill>
                <a:ea typeface="宋体" panose="02010600030101010101" pitchFamily="2" charset="-122"/>
              </a:rPr>
              <a:t>1. Description of  the contents </a:t>
            </a:r>
          </a:p>
          <a:p>
            <a:pPr algn="ctr">
              <a:lnSpc>
                <a:spcPct val="110000"/>
              </a:lnSpc>
            </a:pPr>
            <a:r>
              <a:rPr lang="en-US" altLang="zh-CN" sz="1400" b="1" dirty="0">
                <a:solidFill>
                  <a:srgbClr val="000000"/>
                </a:solidFill>
                <a:ea typeface="宋体" panose="02010600030101010101" pitchFamily="2" charset="-122"/>
              </a:rPr>
              <a:t>2. Description of  the contents</a:t>
            </a:r>
          </a:p>
          <a:p>
            <a:pPr algn="ctr">
              <a:lnSpc>
                <a:spcPct val="110000"/>
              </a:lnSpc>
            </a:pPr>
            <a:r>
              <a:rPr lang="en-US" altLang="zh-CN" sz="1400" b="1" dirty="0">
                <a:solidFill>
                  <a:srgbClr val="000000"/>
                </a:solidFill>
                <a:ea typeface="宋体" panose="02010600030101010101" pitchFamily="2" charset="-122"/>
              </a:rPr>
              <a:t>3. Description of  the contents</a:t>
            </a:r>
          </a:p>
          <a:p>
            <a:pPr algn="ctr">
              <a:lnSpc>
                <a:spcPct val="110000"/>
              </a:lnSpc>
            </a:pPr>
            <a:endParaRPr lang="en-US" altLang="zh-CN" sz="14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8204" name="Picture 24" descr="1">
            <a:extLst>
              <a:ext uri="{FF2B5EF4-FFF2-40B4-BE49-F238E27FC236}">
                <a16:creationId xmlns:a16="http://schemas.microsoft.com/office/drawing/2014/main" id="{AA5AF70C-B259-4062-BF80-301F34988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685800" y="2671763"/>
            <a:ext cx="53816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5" descr="1">
            <a:extLst>
              <a:ext uri="{FF2B5EF4-FFF2-40B4-BE49-F238E27FC236}">
                <a16:creationId xmlns:a16="http://schemas.microsoft.com/office/drawing/2014/main" id="{F1C60145-B0DC-424F-BECD-A0650398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887413" y="3460750"/>
            <a:ext cx="5381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6" descr="1">
            <a:extLst>
              <a:ext uri="{FF2B5EF4-FFF2-40B4-BE49-F238E27FC236}">
                <a16:creationId xmlns:a16="http://schemas.microsoft.com/office/drawing/2014/main" id="{B0825A2A-1DF8-419C-B6C2-D547D003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685800" y="4251325"/>
            <a:ext cx="5381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3D24354-ED95-4B7E-B74A-4EBFE8E69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81D89530-5F28-4357-BE10-7140F933E0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73775" y="2720975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817ECD7B-5642-4CA0-A92D-23AABE79D1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6475" y="3886200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AE0C2CB3-56DE-40D6-8CB7-E03469EC7E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73775" y="5110163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9223" name="Group 7">
            <a:extLst>
              <a:ext uri="{FF2B5EF4-FFF2-40B4-BE49-F238E27FC236}">
                <a16:creationId xmlns:a16="http://schemas.microsoft.com/office/drawing/2014/main" id="{B3B3A481-54E3-486A-9038-BB11D1989724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1958975"/>
            <a:ext cx="4051300" cy="914400"/>
            <a:chOff x="2728" y="1008"/>
            <a:chExt cx="2552" cy="576"/>
          </a:xfrm>
        </p:grpSpPr>
        <p:sp>
          <p:nvSpPr>
            <p:cNvPr id="10248" name="Rectangle 8">
              <a:extLst>
                <a:ext uri="{FF2B5EF4-FFF2-40B4-BE49-F238E27FC236}">
                  <a16:creationId xmlns:a16="http://schemas.microsoft.com/office/drawing/2014/main" id="{C7D9F9ED-975B-4F23-A8CC-292A4CDF44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49" name="Rectangle 9">
              <a:extLst>
                <a:ext uri="{FF2B5EF4-FFF2-40B4-BE49-F238E27FC236}">
                  <a16:creationId xmlns:a16="http://schemas.microsoft.com/office/drawing/2014/main" id="{12347007-A3E5-47A6-B23F-484DC6FA39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50" name="Rectangle 10">
              <a:extLst>
                <a:ext uri="{FF2B5EF4-FFF2-40B4-BE49-F238E27FC236}">
                  <a16:creationId xmlns:a16="http://schemas.microsoft.com/office/drawing/2014/main" id="{4306DDF3-D28C-4917-BBFB-EAE7B59BAA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9224" name="Text Box 11">
            <a:extLst>
              <a:ext uri="{FF2B5EF4-FFF2-40B4-BE49-F238E27FC236}">
                <a16:creationId xmlns:a16="http://schemas.microsoft.com/office/drawing/2014/main" id="{B6754DAD-7DDD-47FF-B7B5-EC5D529AAB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35500" y="2492375"/>
            <a:ext cx="328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sub contents</a:t>
            </a:r>
          </a:p>
        </p:txBody>
      </p:sp>
      <p:grpSp>
        <p:nvGrpSpPr>
          <p:cNvPr id="9225" name="Group 12">
            <a:extLst>
              <a:ext uri="{FF2B5EF4-FFF2-40B4-BE49-F238E27FC236}">
                <a16:creationId xmlns:a16="http://schemas.microsoft.com/office/drawing/2014/main" id="{8230DFD3-54DA-4014-A2D1-F71D31087655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130550"/>
            <a:ext cx="4051300" cy="914400"/>
            <a:chOff x="2736" y="1803"/>
            <a:chExt cx="2552" cy="576"/>
          </a:xfrm>
        </p:grpSpPr>
        <p:sp>
          <p:nvSpPr>
            <p:cNvPr id="10253" name="Rectangle 13">
              <a:extLst>
                <a:ext uri="{FF2B5EF4-FFF2-40B4-BE49-F238E27FC236}">
                  <a16:creationId xmlns:a16="http://schemas.microsoft.com/office/drawing/2014/main" id="{E0D20115-CE9E-4BAB-9907-A349787932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54" name="Rectangle 14">
              <a:extLst>
                <a:ext uri="{FF2B5EF4-FFF2-40B4-BE49-F238E27FC236}">
                  <a16:creationId xmlns:a16="http://schemas.microsoft.com/office/drawing/2014/main" id="{F98B0318-32D9-4674-8269-66BB4FE535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id="{5EEF1047-DD59-41F8-B73D-3212CFE115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9226" name="Text Box 16">
            <a:extLst>
              <a:ext uri="{FF2B5EF4-FFF2-40B4-BE49-F238E27FC236}">
                <a16:creationId xmlns:a16="http://schemas.microsoft.com/office/drawing/2014/main" id="{C9FBD06E-684B-4FEC-B75F-02CA5A1587B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35500" y="3649663"/>
            <a:ext cx="328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sub contents</a:t>
            </a:r>
          </a:p>
        </p:txBody>
      </p:sp>
      <p:grpSp>
        <p:nvGrpSpPr>
          <p:cNvPr id="9227" name="Group 17">
            <a:extLst>
              <a:ext uri="{FF2B5EF4-FFF2-40B4-BE49-F238E27FC236}">
                <a16:creationId xmlns:a16="http://schemas.microsoft.com/office/drawing/2014/main" id="{2C13FC2C-238D-487D-A76F-D96277CAC150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4338638"/>
            <a:ext cx="4051300" cy="914400"/>
            <a:chOff x="2728" y="2612"/>
            <a:chExt cx="2552" cy="576"/>
          </a:xfrm>
        </p:grpSpPr>
        <p:sp>
          <p:nvSpPr>
            <p:cNvPr id="10258" name="Rectangle 18">
              <a:extLst>
                <a:ext uri="{FF2B5EF4-FFF2-40B4-BE49-F238E27FC236}">
                  <a16:creationId xmlns:a16="http://schemas.microsoft.com/office/drawing/2014/main" id="{103193C0-2683-489B-B97A-27E104DDF27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728" y="2612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59" name="Rectangle 19">
              <a:extLst>
                <a:ext uri="{FF2B5EF4-FFF2-40B4-BE49-F238E27FC236}">
                  <a16:creationId xmlns:a16="http://schemas.microsoft.com/office/drawing/2014/main" id="{2F0ACC1A-BE30-4CE0-97D7-2E0BAEE11A8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735" y="2618"/>
              <a:ext cx="2536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60" name="Rectangle 20">
              <a:extLst>
                <a:ext uri="{FF2B5EF4-FFF2-40B4-BE49-F238E27FC236}">
                  <a16:creationId xmlns:a16="http://schemas.microsoft.com/office/drawing/2014/main" id="{F8DFABB8-89C4-405D-A1CB-4D07D59E088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736" y="2868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9228" name="Text Box 21">
            <a:extLst>
              <a:ext uri="{FF2B5EF4-FFF2-40B4-BE49-F238E27FC236}">
                <a16:creationId xmlns:a16="http://schemas.microsoft.com/office/drawing/2014/main" id="{0D854AFA-0C3C-498C-AECB-76EE3EF01F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35500" y="4864100"/>
            <a:ext cx="328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sub contents</a:t>
            </a:r>
          </a:p>
        </p:txBody>
      </p:sp>
      <p:grpSp>
        <p:nvGrpSpPr>
          <p:cNvPr id="9229" name="Group 22">
            <a:extLst>
              <a:ext uri="{FF2B5EF4-FFF2-40B4-BE49-F238E27FC236}">
                <a16:creationId xmlns:a16="http://schemas.microsoft.com/office/drawing/2014/main" id="{DC6091B6-6F47-440D-A446-13880CA830CD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5562600"/>
            <a:ext cx="4051300" cy="914400"/>
            <a:chOff x="2728" y="3421"/>
            <a:chExt cx="2552" cy="576"/>
          </a:xfrm>
        </p:grpSpPr>
        <p:sp>
          <p:nvSpPr>
            <p:cNvPr id="10263" name="Rectangle 23">
              <a:extLst>
                <a:ext uri="{FF2B5EF4-FFF2-40B4-BE49-F238E27FC236}">
                  <a16:creationId xmlns:a16="http://schemas.microsoft.com/office/drawing/2014/main" id="{BFD2977D-90B4-47EC-86B5-7C3D3EC309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8" y="3421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64" name="Rectangle 24">
              <a:extLst>
                <a:ext uri="{FF2B5EF4-FFF2-40B4-BE49-F238E27FC236}">
                  <a16:creationId xmlns:a16="http://schemas.microsoft.com/office/drawing/2014/main" id="{69AF2560-CCDF-404C-9B07-0E83E32AEC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5" y="3427"/>
              <a:ext cx="2536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65" name="Rectangle 25">
              <a:extLst>
                <a:ext uri="{FF2B5EF4-FFF2-40B4-BE49-F238E27FC236}">
                  <a16:creationId xmlns:a16="http://schemas.microsoft.com/office/drawing/2014/main" id="{71E4A673-4AC2-4849-ABFF-20676EC49C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" y="3677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9230" name="Text Box 26">
            <a:extLst>
              <a:ext uri="{FF2B5EF4-FFF2-40B4-BE49-F238E27FC236}">
                <a16:creationId xmlns:a16="http://schemas.microsoft.com/office/drawing/2014/main" id="{274F9153-BB64-4070-B47F-5CBD7636C09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35500" y="6084888"/>
            <a:ext cx="328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sub contents</a:t>
            </a:r>
          </a:p>
        </p:txBody>
      </p:sp>
      <p:sp>
        <p:nvSpPr>
          <p:cNvPr id="9231" name="Text Box 27">
            <a:extLst>
              <a:ext uri="{FF2B5EF4-FFF2-40B4-BE49-F238E27FC236}">
                <a16:creationId xmlns:a16="http://schemas.microsoft.com/office/drawing/2014/main" id="{CB9191B8-DD27-4EF3-9D89-F78F2E9D09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78413" y="1966913"/>
            <a:ext cx="2432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9232" name="Text Box 28">
            <a:extLst>
              <a:ext uri="{FF2B5EF4-FFF2-40B4-BE49-F238E27FC236}">
                <a16:creationId xmlns:a16="http://schemas.microsoft.com/office/drawing/2014/main" id="{0F44475B-3121-467C-965D-DD1E0278C4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11750" y="3124200"/>
            <a:ext cx="2432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9233" name="Text Box 29">
            <a:extLst>
              <a:ext uri="{FF2B5EF4-FFF2-40B4-BE49-F238E27FC236}">
                <a16:creationId xmlns:a16="http://schemas.microsoft.com/office/drawing/2014/main" id="{0854F4A3-051A-4DEE-B598-72679901AE7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11750" y="4316413"/>
            <a:ext cx="2432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9234" name="Text Box 30">
            <a:extLst>
              <a:ext uri="{FF2B5EF4-FFF2-40B4-BE49-F238E27FC236}">
                <a16:creationId xmlns:a16="http://schemas.microsoft.com/office/drawing/2014/main" id="{D27B9A8C-B229-46ED-86CC-6004B25D282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11750" y="5535613"/>
            <a:ext cx="2432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grpSp>
        <p:nvGrpSpPr>
          <p:cNvPr id="9235" name="Group 31">
            <a:extLst>
              <a:ext uri="{FF2B5EF4-FFF2-40B4-BE49-F238E27FC236}">
                <a16:creationId xmlns:a16="http://schemas.microsoft.com/office/drawing/2014/main" id="{D2EB09CB-269F-4682-99F2-A5A96922802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62200"/>
            <a:ext cx="2832100" cy="2376488"/>
            <a:chOff x="357" y="1193"/>
            <a:chExt cx="1784" cy="1497"/>
          </a:xfrm>
        </p:grpSpPr>
        <p:sp>
          <p:nvSpPr>
            <p:cNvPr id="9236" name="Freeform 32">
              <a:extLst>
                <a:ext uri="{FF2B5EF4-FFF2-40B4-BE49-F238E27FC236}">
                  <a16:creationId xmlns:a16="http://schemas.microsoft.com/office/drawing/2014/main" id="{77F36C69-A6EF-4AA1-9F1E-06A809067992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Freeform 33">
              <a:extLst>
                <a:ext uri="{FF2B5EF4-FFF2-40B4-BE49-F238E27FC236}">
                  <a16:creationId xmlns:a16="http://schemas.microsoft.com/office/drawing/2014/main" id="{09466F01-27F5-4CF7-963B-EAE39632022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>
                <a:gd name="T0" fmla="*/ 882 w 882"/>
                <a:gd name="T1" fmla="*/ 374 h 425"/>
                <a:gd name="T2" fmla="*/ 719 w 882"/>
                <a:gd name="T3" fmla="*/ 425 h 425"/>
                <a:gd name="T4" fmla="*/ 88 w 882"/>
                <a:gd name="T5" fmla="*/ 93 h 425"/>
                <a:gd name="T6" fmla="*/ 188 w 882"/>
                <a:gd name="T7" fmla="*/ 3 h 425"/>
                <a:gd name="T8" fmla="*/ 343 w 882"/>
                <a:gd name="T9" fmla="*/ 73 h 425"/>
                <a:gd name="T10" fmla="*/ 882 w 882"/>
                <a:gd name="T11" fmla="*/ 374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2"/>
                <a:gd name="T19" fmla="*/ 0 h 425"/>
                <a:gd name="T20" fmla="*/ 882 w 882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Freeform 34">
              <a:extLst>
                <a:ext uri="{FF2B5EF4-FFF2-40B4-BE49-F238E27FC236}">
                  <a16:creationId xmlns:a16="http://schemas.microsoft.com/office/drawing/2014/main" id="{6C8931CB-D741-41F8-A010-AC5C0A9AAF1F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>
                <a:gd name="T0" fmla="*/ 748 w 748"/>
                <a:gd name="T1" fmla="*/ 320 h 354"/>
                <a:gd name="T2" fmla="*/ 604 w 748"/>
                <a:gd name="T3" fmla="*/ 354 h 354"/>
                <a:gd name="T4" fmla="*/ 63 w 748"/>
                <a:gd name="T5" fmla="*/ 84 h 354"/>
                <a:gd name="T6" fmla="*/ 221 w 748"/>
                <a:gd name="T7" fmla="*/ 39 h 354"/>
                <a:gd name="T8" fmla="*/ 748 w 748"/>
                <a:gd name="T9" fmla="*/ 32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354"/>
                <a:gd name="T17" fmla="*/ 748 w 74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239" name="Group 35">
              <a:extLst>
                <a:ext uri="{FF2B5EF4-FFF2-40B4-BE49-F238E27FC236}">
                  <a16:creationId xmlns:a16="http://schemas.microsoft.com/office/drawing/2014/main" id="{B02A5BED-A034-4DC4-AB15-AF922A8BF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9240" name="Freeform 36">
                <a:extLst>
                  <a:ext uri="{FF2B5EF4-FFF2-40B4-BE49-F238E27FC236}">
                    <a16:creationId xmlns:a16="http://schemas.microsoft.com/office/drawing/2014/main" id="{72F7DF32-54D3-493A-BE79-4910036CEC86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1C1C1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20099998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  <a:contourClr>
                  <a:srgbClr val="C1C1C1"/>
                </a:contour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9241" name="Freeform 37">
                <a:extLst>
                  <a:ext uri="{FF2B5EF4-FFF2-40B4-BE49-F238E27FC236}">
                    <a16:creationId xmlns:a16="http://schemas.microsoft.com/office/drawing/2014/main" id="{6660F635-2475-4415-BA45-AA92AABB6B02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1C1C1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19799998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  <a:contourClr>
                  <a:srgbClr val="C1C1C1"/>
                </a:contour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9242" name="Freeform 38">
                <a:extLst>
                  <a:ext uri="{FF2B5EF4-FFF2-40B4-BE49-F238E27FC236}">
                    <a16:creationId xmlns:a16="http://schemas.microsoft.com/office/drawing/2014/main" id="{C069FBB4-3DEB-4B5C-A17D-C71A42256A93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9C9C9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20099998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  <a:contourClr>
                  <a:srgbClr val="C9C9C9"/>
                </a:contour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7885BCA-0C14-434C-A327-CC149153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10243" name="Oval 3">
            <a:extLst>
              <a:ext uri="{FF2B5EF4-FFF2-40B4-BE49-F238E27FC236}">
                <a16:creationId xmlns:a16="http://schemas.microsoft.com/office/drawing/2014/main" id="{2CACDE84-7AA1-48FD-BEEB-7D12BBD2C49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6400" y="3014663"/>
            <a:ext cx="5638800" cy="2743200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839A9B3-F9A6-4E2D-9E21-1616BFA0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0" y="3432175"/>
            <a:ext cx="2057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D245A03D-77F7-459C-9CB6-0F30BE7A4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81400" y="2524125"/>
            <a:ext cx="1828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83E01A39-CF6B-4DD0-A5A0-3D4A2D07213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14800" y="2601913"/>
            <a:ext cx="842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5CCB3CAE-88BA-489C-A95D-ABEDD362A0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1800" y="3776663"/>
            <a:ext cx="2819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 Title in here</a:t>
            </a:r>
            <a:endParaRPr lang="en-US" altLang="zh-CN" sz="3200" b="1"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56437A41-5B48-40F4-89C7-3B9B5A275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91200" y="3590925"/>
            <a:ext cx="2514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C86D0918-413A-407E-B133-1DDF5A9A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14600" y="4824413"/>
            <a:ext cx="3200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>
            <a:extLst>
              <a:ext uri="{FF2B5EF4-FFF2-40B4-BE49-F238E27FC236}">
                <a16:creationId xmlns:a16="http://schemas.microsoft.com/office/drawing/2014/main" id="{751A348F-F02B-42A2-9054-EBE86C2672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29000" y="4949825"/>
            <a:ext cx="116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F83C164B-8D97-4AF2-91D8-F2ACB01598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9200" y="3502025"/>
            <a:ext cx="106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9D746F8E-AD48-42D3-8DF8-D809545657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19863" y="3741738"/>
            <a:ext cx="1176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151DFB07-BC0A-450D-B391-2F4BDD9B818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43600" y="5538788"/>
            <a:ext cx="28194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126D4D4-A2F4-443A-BC7C-447A99273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50D87373-CE0D-4B98-AA94-06DF3FB48952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524000" y="2938463"/>
            <a:ext cx="6750050" cy="3386137"/>
          </a:xfrm>
          <a:prstGeom prst="roundRect">
            <a:avLst>
              <a:gd name="adj" fmla="val 16667"/>
            </a:avLst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226FBFC4-A434-4B43-81BD-2ACC557A361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667000"/>
            <a:ext cx="1838325" cy="3309938"/>
            <a:chOff x="528" y="1392"/>
            <a:chExt cx="1158" cy="2085"/>
          </a:xfrm>
        </p:grpSpPr>
        <p:sp>
          <p:nvSpPr>
            <p:cNvPr id="12293" name="AutoShape 5">
              <a:extLst>
                <a:ext uri="{FF2B5EF4-FFF2-40B4-BE49-F238E27FC236}">
                  <a16:creationId xmlns:a16="http://schemas.microsoft.com/office/drawing/2014/main" id="{BDA4D610-5275-408D-88A3-B09D0954AB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306" name="AutoShape 6">
              <a:extLst>
                <a:ext uri="{FF2B5EF4-FFF2-40B4-BE49-F238E27FC236}">
                  <a16:creationId xmlns:a16="http://schemas.microsoft.com/office/drawing/2014/main" id="{7F195CD7-9F29-49AF-8A70-EB18711219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1269" name="Group 7">
            <a:extLst>
              <a:ext uri="{FF2B5EF4-FFF2-40B4-BE49-F238E27FC236}">
                <a16:creationId xmlns:a16="http://schemas.microsoft.com/office/drawing/2014/main" id="{05F28089-9D6B-4059-A38C-59BF37C57242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2667000"/>
            <a:ext cx="1838325" cy="3309938"/>
            <a:chOff x="2287" y="1392"/>
            <a:chExt cx="1158" cy="2085"/>
          </a:xfrm>
        </p:grpSpPr>
        <p:sp>
          <p:nvSpPr>
            <p:cNvPr id="12296" name="AutoShape 8">
              <a:extLst>
                <a:ext uri="{FF2B5EF4-FFF2-40B4-BE49-F238E27FC236}">
                  <a16:creationId xmlns:a16="http://schemas.microsoft.com/office/drawing/2014/main" id="{F583A60F-330E-43CC-B896-2D3C38B49A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304" name="AutoShape 9">
              <a:extLst>
                <a:ext uri="{FF2B5EF4-FFF2-40B4-BE49-F238E27FC236}">
                  <a16:creationId xmlns:a16="http://schemas.microsoft.com/office/drawing/2014/main" id="{2AD77C09-09CA-4D8B-8770-7C89A56ED2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1270" name="Group 10">
            <a:extLst>
              <a:ext uri="{FF2B5EF4-FFF2-40B4-BE49-F238E27FC236}">
                <a16:creationId xmlns:a16="http://schemas.microsoft.com/office/drawing/2014/main" id="{131DA0A7-9B06-4317-972C-DF44074C1B0D}"/>
              </a:ext>
            </a:extLst>
          </p:cNvPr>
          <p:cNvGrpSpPr>
            <a:grpSpLocks/>
          </p:cNvGrpSpPr>
          <p:nvPr/>
        </p:nvGrpSpPr>
        <p:grpSpPr bwMode="auto">
          <a:xfrm>
            <a:off x="6924675" y="2667000"/>
            <a:ext cx="1838325" cy="3309938"/>
            <a:chOff x="4074" y="1392"/>
            <a:chExt cx="1158" cy="2085"/>
          </a:xfrm>
        </p:grpSpPr>
        <p:sp>
          <p:nvSpPr>
            <p:cNvPr id="12299" name="AutoShape 11">
              <a:extLst>
                <a:ext uri="{FF2B5EF4-FFF2-40B4-BE49-F238E27FC236}">
                  <a16:creationId xmlns:a16="http://schemas.microsoft.com/office/drawing/2014/main" id="{ACB5B3A3-C073-4849-8DD0-B9CB9DD530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4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302" name="AutoShape 12">
              <a:extLst>
                <a:ext uri="{FF2B5EF4-FFF2-40B4-BE49-F238E27FC236}">
                  <a16:creationId xmlns:a16="http://schemas.microsoft.com/office/drawing/2014/main" id="{AA1A4D05-164F-4EBF-B9E5-1A9871F7C7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2" y="1422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1271" name="Text Box 13">
            <a:extLst>
              <a:ext uri="{FF2B5EF4-FFF2-40B4-BE49-F238E27FC236}">
                <a16:creationId xmlns:a16="http://schemas.microsoft.com/office/drawing/2014/main" id="{DFB77239-D657-4A40-BF80-08DE28D29C5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4613" y="3324225"/>
            <a:ext cx="1752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1272" name="Text Box 14">
            <a:extLst>
              <a:ext uri="{FF2B5EF4-FFF2-40B4-BE49-F238E27FC236}">
                <a16:creationId xmlns:a16="http://schemas.microsoft.com/office/drawing/2014/main" id="{C93E06D7-12D4-492A-8FE8-13C2E4A2C93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87813" y="3324225"/>
            <a:ext cx="1752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1273" name="Text Box 15">
            <a:extLst>
              <a:ext uri="{FF2B5EF4-FFF2-40B4-BE49-F238E27FC236}">
                <a16:creationId xmlns:a16="http://schemas.microsoft.com/office/drawing/2014/main" id="{E0D96897-1C30-486A-BFFB-CAF70D01DDA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07213" y="3324225"/>
            <a:ext cx="1752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  <p:grpSp>
        <p:nvGrpSpPr>
          <p:cNvPr id="11274" name="Group 16">
            <a:extLst>
              <a:ext uri="{FF2B5EF4-FFF2-40B4-BE49-F238E27FC236}">
                <a16:creationId xmlns:a16="http://schemas.microsoft.com/office/drawing/2014/main" id="{50D219EE-9BD8-45FC-808F-DAF3C185150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191000"/>
            <a:ext cx="504825" cy="496888"/>
            <a:chOff x="1872" y="2352"/>
            <a:chExt cx="240" cy="240"/>
          </a:xfrm>
        </p:grpSpPr>
        <p:grpSp>
          <p:nvGrpSpPr>
            <p:cNvPr id="11289" name="Group 17">
              <a:extLst>
                <a:ext uri="{FF2B5EF4-FFF2-40B4-BE49-F238E27FC236}">
                  <a16:creationId xmlns:a16="http://schemas.microsoft.com/office/drawing/2014/main" id="{06771594-0B43-4090-8B52-29AECED0D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1296" name="Oval 18">
                <a:extLst>
                  <a:ext uri="{FF2B5EF4-FFF2-40B4-BE49-F238E27FC236}">
                    <a16:creationId xmlns:a16="http://schemas.microsoft.com/office/drawing/2014/main" id="{DAE4CD46-D310-4285-A1A2-4386A9135D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97" name="Oval 19">
                <a:extLst>
                  <a:ext uri="{FF2B5EF4-FFF2-40B4-BE49-F238E27FC236}">
                    <a16:creationId xmlns:a16="http://schemas.microsoft.com/office/drawing/2014/main" id="{738D8C1D-A1BC-413A-9F95-A1F21F096D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98" name="Oval 20">
                <a:extLst>
                  <a:ext uri="{FF2B5EF4-FFF2-40B4-BE49-F238E27FC236}">
                    <a16:creationId xmlns:a16="http://schemas.microsoft.com/office/drawing/2014/main" id="{98B7238F-FE7C-41CF-86F0-E9B2A127A0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99" name="Oval 21">
                <a:extLst>
                  <a:ext uri="{FF2B5EF4-FFF2-40B4-BE49-F238E27FC236}">
                    <a16:creationId xmlns:a16="http://schemas.microsoft.com/office/drawing/2014/main" id="{3416BACA-03DB-407E-9BEF-803019168E5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300" name="Oval 22">
                <a:extLst>
                  <a:ext uri="{FF2B5EF4-FFF2-40B4-BE49-F238E27FC236}">
                    <a16:creationId xmlns:a16="http://schemas.microsoft.com/office/drawing/2014/main" id="{AD998AE9-0BE8-442B-A469-68E044ADD7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290" name="Group 23">
              <a:extLst>
                <a:ext uri="{FF2B5EF4-FFF2-40B4-BE49-F238E27FC236}">
                  <a16:creationId xmlns:a16="http://schemas.microsoft.com/office/drawing/2014/main" id="{6F56695A-C97B-4CFF-A890-9F7AF1B33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1291" name="Oval 24">
                <a:extLst>
                  <a:ext uri="{FF2B5EF4-FFF2-40B4-BE49-F238E27FC236}">
                    <a16:creationId xmlns:a16="http://schemas.microsoft.com/office/drawing/2014/main" id="{3A9B38F6-7FD7-49E1-B66F-66291F55F4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92" name="Oval 25">
                <a:extLst>
                  <a:ext uri="{FF2B5EF4-FFF2-40B4-BE49-F238E27FC236}">
                    <a16:creationId xmlns:a16="http://schemas.microsoft.com/office/drawing/2014/main" id="{2C65D24B-E18D-4565-9E9F-D007C963304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93" name="Oval 26">
                <a:extLst>
                  <a:ext uri="{FF2B5EF4-FFF2-40B4-BE49-F238E27FC236}">
                    <a16:creationId xmlns:a16="http://schemas.microsoft.com/office/drawing/2014/main" id="{8C6A0FAC-0D88-41AB-8937-C1E249F6BD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94" name="Oval 27">
                <a:extLst>
                  <a:ext uri="{FF2B5EF4-FFF2-40B4-BE49-F238E27FC236}">
                    <a16:creationId xmlns:a16="http://schemas.microsoft.com/office/drawing/2014/main" id="{F5FF02C3-455F-4E68-AA90-531527699C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95" name="Oval 28">
                <a:extLst>
                  <a:ext uri="{FF2B5EF4-FFF2-40B4-BE49-F238E27FC236}">
                    <a16:creationId xmlns:a16="http://schemas.microsoft.com/office/drawing/2014/main" id="{146A9D20-504A-4626-9C39-4A1A831C69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1275" name="Group 29">
            <a:extLst>
              <a:ext uri="{FF2B5EF4-FFF2-40B4-BE49-F238E27FC236}">
                <a16:creationId xmlns:a16="http://schemas.microsoft.com/office/drawing/2014/main" id="{9C4AB2E5-8492-431C-8958-2A6983E581D1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91000"/>
            <a:ext cx="504825" cy="496888"/>
            <a:chOff x="1872" y="2352"/>
            <a:chExt cx="240" cy="240"/>
          </a:xfrm>
        </p:grpSpPr>
        <p:grpSp>
          <p:nvGrpSpPr>
            <p:cNvPr id="11277" name="Group 30">
              <a:extLst>
                <a:ext uri="{FF2B5EF4-FFF2-40B4-BE49-F238E27FC236}">
                  <a16:creationId xmlns:a16="http://schemas.microsoft.com/office/drawing/2014/main" id="{3BE228E4-C4A2-4CC3-8670-49BBCC409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1284" name="Oval 31">
                <a:extLst>
                  <a:ext uri="{FF2B5EF4-FFF2-40B4-BE49-F238E27FC236}">
                    <a16:creationId xmlns:a16="http://schemas.microsoft.com/office/drawing/2014/main" id="{BEAD876D-1002-436A-8590-FDA160FCEF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85" name="Oval 32">
                <a:extLst>
                  <a:ext uri="{FF2B5EF4-FFF2-40B4-BE49-F238E27FC236}">
                    <a16:creationId xmlns:a16="http://schemas.microsoft.com/office/drawing/2014/main" id="{C2AEEB38-6F8F-4186-8CD7-18D4C150ED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86" name="Oval 33">
                <a:extLst>
                  <a:ext uri="{FF2B5EF4-FFF2-40B4-BE49-F238E27FC236}">
                    <a16:creationId xmlns:a16="http://schemas.microsoft.com/office/drawing/2014/main" id="{08FA9603-289A-44E8-AA38-3C0CCFF9A83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87" name="Oval 34">
                <a:extLst>
                  <a:ext uri="{FF2B5EF4-FFF2-40B4-BE49-F238E27FC236}">
                    <a16:creationId xmlns:a16="http://schemas.microsoft.com/office/drawing/2014/main" id="{9EC7E340-685F-400C-8428-17A1C0C4F6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88" name="Oval 35">
                <a:extLst>
                  <a:ext uri="{FF2B5EF4-FFF2-40B4-BE49-F238E27FC236}">
                    <a16:creationId xmlns:a16="http://schemas.microsoft.com/office/drawing/2014/main" id="{86FEB9B9-3AD6-4626-8DAA-699C6FDC5B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278" name="Group 36">
              <a:extLst>
                <a:ext uri="{FF2B5EF4-FFF2-40B4-BE49-F238E27FC236}">
                  <a16:creationId xmlns:a16="http://schemas.microsoft.com/office/drawing/2014/main" id="{AE510174-34FD-4C1C-865E-7C437D161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1279" name="Oval 37">
                <a:extLst>
                  <a:ext uri="{FF2B5EF4-FFF2-40B4-BE49-F238E27FC236}">
                    <a16:creationId xmlns:a16="http://schemas.microsoft.com/office/drawing/2014/main" id="{A964ED7E-D474-4500-8320-55FB2A9A3B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80" name="Oval 38">
                <a:extLst>
                  <a:ext uri="{FF2B5EF4-FFF2-40B4-BE49-F238E27FC236}">
                    <a16:creationId xmlns:a16="http://schemas.microsoft.com/office/drawing/2014/main" id="{92C17BFA-A2CE-4DC0-995A-60D6379EF3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81" name="Oval 39">
                <a:extLst>
                  <a:ext uri="{FF2B5EF4-FFF2-40B4-BE49-F238E27FC236}">
                    <a16:creationId xmlns:a16="http://schemas.microsoft.com/office/drawing/2014/main" id="{A2DEDBD1-531B-4EFC-A28A-917D075603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82" name="Oval 40">
                <a:extLst>
                  <a:ext uri="{FF2B5EF4-FFF2-40B4-BE49-F238E27FC236}">
                    <a16:creationId xmlns:a16="http://schemas.microsoft.com/office/drawing/2014/main" id="{93310CD6-066F-4A7D-8F85-BC6F1C5BF3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83" name="Oval 41">
                <a:extLst>
                  <a:ext uri="{FF2B5EF4-FFF2-40B4-BE49-F238E27FC236}">
                    <a16:creationId xmlns:a16="http://schemas.microsoft.com/office/drawing/2014/main" id="{6E6E4C55-FCB8-4803-945C-F5BDD9D482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44203EA-8980-4A5F-8C33-FAD7E96DF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id="{D1A5CA67-AAE7-4398-80AB-3FFADA9105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00388" y="2252663"/>
            <a:ext cx="3895725" cy="3895725"/>
          </a:xfrm>
          <a:prstGeom prst="ellipse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19CC3610-0DAE-40D5-94C5-73E05A8EEF69}"/>
              </a:ext>
            </a:extLst>
          </p:cNvPr>
          <p:cNvGrpSpPr>
            <a:grpSpLocks/>
          </p:cNvGrpSpPr>
          <p:nvPr/>
        </p:nvGrpSpPr>
        <p:grpSpPr bwMode="auto">
          <a:xfrm>
            <a:off x="3667125" y="2851150"/>
            <a:ext cx="2787650" cy="2778125"/>
            <a:chOff x="1464" y="1056"/>
            <a:chExt cx="2856" cy="2847"/>
          </a:xfrm>
        </p:grpSpPr>
        <p:sp>
          <p:nvSpPr>
            <p:cNvPr id="12322" name="Line 5">
              <a:extLst>
                <a:ext uri="{FF2B5EF4-FFF2-40B4-BE49-F238E27FC236}">
                  <a16:creationId xmlns:a16="http://schemas.microsoft.com/office/drawing/2014/main" id="{F4A12A89-C7D2-4AF6-8FE6-129D945917D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88" y="1056"/>
              <a:ext cx="2829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3" name="Line 6">
              <a:extLst>
                <a:ext uri="{FF2B5EF4-FFF2-40B4-BE49-F238E27FC236}">
                  <a16:creationId xmlns:a16="http://schemas.microsoft.com/office/drawing/2014/main" id="{A8AFDFF5-9160-4A4D-B7DE-6151E404C52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1464" y="1056"/>
              <a:ext cx="2856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3" name="AutoShape 7">
            <a:extLst>
              <a:ext uri="{FF2B5EF4-FFF2-40B4-BE49-F238E27FC236}">
                <a16:creationId xmlns:a16="http://schemas.microsoft.com/office/drawing/2014/main" id="{CDBEC3B3-69D2-4813-A2C6-90B50CCF9F5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049588" y="6027738"/>
            <a:ext cx="1695450" cy="433387"/>
          </a:xfrm>
          <a:prstGeom prst="roundRect">
            <a:avLst>
              <a:gd name="adj" fmla="val 184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12294" name="AutoShape 8">
            <a:extLst>
              <a:ext uri="{FF2B5EF4-FFF2-40B4-BE49-F238E27FC236}">
                <a16:creationId xmlns:a16="http://schemas.microsoft.com/office/drawing/2014/main" id="{9C05AF5E-D4A8-491D-A5CE-79BAAE75219A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283450" y="4057650"/>
            <a:ext cx="1806575" cy="433388"/>
          </a:xfrm>
          <a:prstGeom prst="roundRect">
            <a:avLst>
              <a:gd name="adj" fmla="val 184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12295" name="AutoShape 9">
            <a:extLst>
              <a:ext uri="{FF2B5EF4-FFF2-40B4-BE49-F238E27FC236}">
                <a16:creationId xmlns:a16="http://schemas.microsoft.com/office/drawing/2014/main" id="{08611DAD-7DE3-4850-BA36-A584292BC0D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808038" y="4014788"/>
            <a:ext cx="1947862" cy="433387"/>
          </a:xfrm>
          <a:prstGeom prst="roundRect">
            <a:avLst>
              <a:gd name="adj" fmla="val 184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zh-CN" sz="20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12296" name="Rectangle 10">
            <a:extLst>
              <a:ext uri="{FF2B5EF4-FFF2-40B4-BE49-F238E27FC236}">
                <a16:creationId xmlns:a16="http://schemas.microsoft.com/office/drawing/2014/main" id="{DE4C4AAD-09E7-4A51-B2DF-B343ACEDA61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308600" y="1922463"/>
            <a:ext cx="160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grpSp>
        <p:nvGrpSpPr>
          <p:cNvPr id="12297" name="Group 11">
            <a:extLst>
              <a:ext uri="{FF2B5EF4-FFF2-40B4-BE49-F238E27FC236}">
                <a16:creationId xmlns:a16="http://schemas.microsoft.com/office/drawing/2014/main" id="{419EB800-95E2-4A15-A2C7-F56AE625D836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2962275"/>
            <a:ext cx="2489200" cy="2489200"/>
            <a:chOff x="144" y="384"/>
            <a:chExt cx="2080" cy="2081"/>
          </a:xfrm>
        </p:grpSpPr>
        <p:sp>
          <p:nvSpPr>
            <p:cNvPr id="12319" name="Oval 12">
              <a:extLst>
                <a:ext uri="{FF2B5EF4-FFF2-40B4-BE49-F238E27FC236}">
                  <a16:creationId xmlns:a16="http://schemas.microsoft.com/office/drawing/2014/main" id="{AAA30AFC-23DA-42EE-850E-EBDA280F48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12320" name="Picture 13" descr="Picture2">
              <a:extLst>
                <a:ext uri="{FF2B5EF4-FFF2-40B4-BE49-F238E27FC236}">
                  <a16:creationId xmlns:a16="http://schemas.microsoft.com/office/drawing/2014/main" id="{72760E6F-1BBA-4A87-9288-353A7A8D5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Picture 14" descr="Picture2">
              <a:extLst>
                <a:ext uri="{FF2B5EF4-FFF2-40B4-BE49-F238E27FC236}">
                  <a16:creationId xmlns:a16="http://schemas.microsoft.com/office/drawing/2014/main" id="{96B07CA7-9944-4F19-8244-F49F96354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8" name="Text Box 15">
            <a:extLst>
              <a:ext uri="{FF2B5EF4-FFF2-40B4-BE49-F238E27FC236}">
                <a16:creationId xmlns:a16="http://schemas.microsoft.com/office/drawing/2014/main" id="{B1F29D77-C24A-4F37-B9E1-6D439319219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59250" y="3794125"/>
            <a:ext cx="1736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13328" name="AutoShape 16">
            <a:extLst>
              <a:ext uri="{FF2B5EF4-FFF2-40B4-BE49-F238E27FC236}">
                <a16:creationId xmlns:a16="http://schemas.microsoft.com/office/drawing/2014/main" id="{D2AFAC7E-CDB4-4B99-94A6-B5FA97B573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92663" y="2547938"/>
            <a:ext cx="444500" cy="325437"/>
          </a:xfrm>
          <a:prstGeom prst="upArrow">
            <a:avLst>
              <a:gd name="adj1" fmla="val 57861"/>
              <a:gd name="adj2" fmla="val 59514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29" name="AutoShape 17">
            <a:extLst>
              <a:ext uri="{FF2B5EF4-FFF2-40B4-BE49-F238E27FC236}">
                <a16:creationId xmlns:a16="http://schemas.microsoft.com/office/drawing/2014/main" id="{AC5EA96E-E8AC-4496-BB87-A71FB2DFB8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26188" y="4029075"/>
            <a:ext cx="371475" cy="446088"/>
          </a:xfrm>
          <a:prstGeom prst="rightArrow">
            <a:avLst>
              <a:gd name="adj1" fmla="val 54861"/>
              <a:gd name="adj2" fmla="val 591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30" name="AutoShape 18">
            <a:extLst>
              <a:ext uri="{FF2B5EF4-FFF2-40B4-BE49-F238E27FC236}">
                <a16:creationId xmlns:a16="http://schemas.microsoft.com/office/drawing/2014/main" id="{DB9B4271-07C1-4C6E-9962-BE606E03F8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92663" y="5518150"/>
            <a:ext cx="465137" cy="368300"/>
          </a:xfrm>
          <a:prstGeom prst="downArrow">
            <a:avLst>
              <a:gd name="adj1" fmla="val 50167"/>
              <a:gd name="adj2" fmla="val 58051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31" name="AutoShape 19">
            <a:extLst>
              <a:ext uri="{FF2B5EF4-FFF2-40B4-BE49-F238E27FC236}">
                <a16:creationId xmlns:a16="http://schemas.microsoft.com/office/drawing/2014/main" id="{CA9C800E-39C7-4669-84F9-FC594DCF15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51213" y="4037013"/>
            <a:ext cx="374650" cy="439737"/>
          </a:xfrm>
          <a:prstGeom prst="leftArrow">
            <a:avLst>
              <a:gd name="adj1" fmla="val 50000"/>
              <a:gd name="adj2" fmla="val 5381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2303" name="Group 20">
            <a:extLst>
              <a:ext uri="{FF2B5EF4-FFF2-40B4-BE49-F238E27FC236}">
                <a16:creationId xmlns:a16="http://schemas.microsoft.com/office/drawing/2014/main" id="{15CE3C71-9494-466C-B6ED-713BFB48E067}"/>
              </a:ext>
            </a:extLst>
          </p:cNvPr>
          <p:cNvGrpSpPr>
            <a:grpSpLocks/>
          </p:cNvGrpSpPr>
          <p:nvPr/>
        </p:nvGrpSpPr>
        <p:grpSpPr bwMode="auto">
          <a:xfrm>
            <a:off x="2778125" y="3994150"/>
            <a:ext cx="542925" cy="542925"/>
            <a:chOff x="3745" y="1818"/>
            <a:chExt cx="382" cy="382"/>
          </a:xfrm>
        </p:grpSpPr>
        <p:sp>
          <p:nvSpPr>
            <p:cNvPr id="13333" name="Oval 21">
              <a:extLst>
                <a:ext uri="{FF2B5EF4-FFF2-40B4-BE49-F238E27FC236}">
                  <a16:creationId xmlns:a16="http://schemas.microsoft.com/office/drawing/2014/main" id="{96730855-149B-40F6-B8E6-EB2C1E62C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34" name="Oval 22">
              <a:extLst>
                <a:ext uri="{FF2B5EF4-FFF2-40B4-BE49-F238E27FC236}">
                  <a16:creationId xmlns:a16="http://schemas.microsoft.com/office/drawing/2014/main" id="{BC1D116D-6904-4F34-92D3-042897FA9C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56" y="1829"/>
              <a:ext cx="357" cy="3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2304" name="Group 23">
            <a:extLst>
              <a:ext uri="{FF2B5EF4-FFF2-40B4-BE49-F238E27FC236}">
                <a16:creationId xmlns:a16="http://schemas.microsoft.com/office/drawing/2014/main" id="{965D9360-190D-4685-B5E6-979016E299E9}"/>
              </a:ext>
            </a:extLst>
          </p:cNvPr>
          <p:cNvGrpSpPr>
            <a:grpSpLocks/>
          </p:cNvGrpSpPr>
          <p:nvPr/>
        </p:nvGrpSpPr>
        <p:grpSpPr bwMode="auto">
          <a:xfrm>
            <a:off x="6780213" y="3994150"/>
            <a:ext cx="542925" cy="542925"/>
            <a:chOff x="3745" y="1818"/>
            <a:chExt cx="382" cy="382"/>
          </a:xfrm>
        </p:grpSpPr>
        <p:sp>
          <p:nvSpPr>
            <p:cNvPr id="13336" name="Oval 24">
              <a:extLst>
                <a:ext uri="{FF2B5EF4-FFF2-40B4-BE49-F238E27FC236}">
                  <a16:creationId xmlns:a16="http://schemas.microsoft.com/office/drawing/2014/main" id="{0BEC790F-5F9E-479C-BF55-DCA3B49DF8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37" name="Oval 25">
              <a:extLst>
                <a:ext uri="{FF2B5EF4-FFF2-40B4-BE49-F238E27FC236}">
                  <a16:creationId xmlns:a16="http://schemas.microsoft.com/office/drawing/2014/main" id="{2C7173B4-268D-4E54-8B70-72B9F8A143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56" y="1829"/>
              <a:ext cx="357" cy="36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2305" name="Group 26">
            <a:extLst>
              <a:ext uri="{FF2B5EF4-FFF2-40B4-BE49-F238E27FC236}">
                <a16:creationId xmlns:a16="http://schemas.microsoft.com/office/drawing/2014/main" id="{46AC574F-F740-461E-83F5-77A1780BB825}"/>
              </a:ext>
            </a:extLst>
          </p:cNvPr>
          <p:cNvGrpSpPr>
            <a:grpSpLocks/>
          </p:cNvGrpSpPr>
          <p:nvPr/>
        </p:nvGrpSpPr>
        <p:grpSpPr bwMode="auto">
          <a:xfrm>
            <a:off x="4760913" y="5995988"/>
            <a:ext cx="542925" cy="542925"/>
            <a:chOff x="3745" y="1818"/>
            <a:chExt cx="382" cy="382"/>
          </a:xfrm>
        </p:grpSpPr>
        <p:sp>
          <p:nvSpPr>
            <p:cNvPr id="13339" name="Oval 27">
              <a:extLst>
                <a:ext uri="{FF2B5EF4-FFF2-40B4-BE49-F238E27FC236}">
                  <a16:creationId xmlns:a16="http://schemas.microsoft.com/office/drawing/2014/main" id="{9B4620F4-DE31-47C1-83DF-6864B9E5F6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40" name="Oval 28">
              <a:extLst>
                <a:ext uri="{FF2B5EF4-FFF2-40B4-BE49-F238E27FC236}">
                  <a16:creationId xmlns:a16="http://schemas.microsoft.com/office/drawing/2014/main" id="{FDB7885F-D37F-4069-94CC-D478296308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56" y="1829"/>
              <a:ext cx="357" cy="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2306" name="Group 29">
            <a:extLst>
              <a:ext uri="{FF2B5EF4-FFF2-40B4-BE49-F238E27FC236}">
                <a16:creationId xmlns:a16="http://schemas.microsoft.com/office/drawing/2014/main" id="{BC896E8A-FEA2-4DEB-9F2B-E2FF8474627E}"/>
              </a:ext>
            </a:extLst>
          </p:cNvPr>
          <p:cNvGrpSpPr>
            <a:grpSpLocks/>
          </p:cNvGrpSpPr>
          <p:nvPr/>
        </p:nvGrpSpPr>
        <p:grpSpPr bwMode="auto">
          <a:xfrm>
            <a:off x="4738688" y="1874838"/>
            <a:ext cx="542925" cy="542925"/>
            <a:chOff x="3745" y="1818"/>
            <a:chExt cx="382" cy="382"/>
          </a:xfrm>
        </p:grpSpPr>
        <p:sp>
          <p:nvSpPr>
            <p:cNvPr id="13342" name="Oval 30">
              <a:extLst>
                <a:ext uri="{FF2B5EF4-FFF2-40B4-BE49-F238E27FC236}">
                  <a16:creationId xmlns:a16="http://schemas.microsoft.com/office/drawing/2014/main" id="{D1CA41F9-4D15-4818-8E4D-235B74BBC6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43" name="Oval 31">
              <a:extLst>
                <a:ext uri="{FF2B5EF4-FFF2-40B4-BE49-F238E27FC236}">
                  <a16:creationId xmlns:a16="http://schemas.microsoft.com/office/drawing/2014/main" id="{43F22014-FBBC-4482-8F65-B2456E7C06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56" y="1829"/>
              <a:ext cx="357" cy="36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2307" name="Text Box 32">
            <a:extLst>
              <a:ext uri="{FF2B5EF4-FFF2-40B4-BE49-F238E27FC236}">
                <a16:creationId xmlns:a16="http://schemas.microsoft.com/office/drawing/2014/main" id="{700C950A-C989-406C-98CA-04293A896F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84725" y="1911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308" name="Text Box 33">
            <a:extLst>
              <a:ext uri="{FF2B5EF4-FFF2-40B4-BE49-F238E27FC236}">
                <a16:creationId xmlns:a16="http://schemas.microsoft.com/office/drawing/2014/main" id="{B7D95380-B748-41B2-8894-B40A512D14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22575" y="40243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309" name="Text Box 34">
            <a:extLst>
              <a:ext uri="{FF2B5EF4-FFF2-40B4-BE49-F238E27FC236}">
                <a16:creationId xmlns:a16="http://schemas.microsoft.com/office/drawing/2014/main" id="{47C1F914-CA36-4244-BCBE-29E57958921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26250" y="40290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310" name="Text Box 35">
            <a:extLst>
              <a:ext uri="{FF2B5EF4-FFF2-40B4-BE49-F238E27FC236}">
                <a16:creationId xmlns:a16="http://schemas.microsoft.com/office/drawing/2014/main" id="{F960DEDE-5331-492E-BD61-1A73CA57AE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10125" y="60404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https://www.freeppt7.com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1625</Words>
  <Application>Microsoft Office PowerPoint</Application>
  <PresentationFormat>全屏显示(4:3)</PresentationFormat>
  <Paragraphs>371</Paragraphs>
  <Slides>30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宋体</vt:lpstr>
      <vt:lpstr>Arial Black</vt:lpstr>
      <vt:lpstr>Times New Roman</vt:lpstr>
      <vt:lpstr>Wingdings</vt:lpstr>
      <vt:lpstr>Calibri</vt:lpstr>
      <vt:lpstr>https://www.freeppt7.com</vt:lpstr>
      <vt:lpstr>Microsoft Graph Chart</vt:lpstr>
      <vt:lpstr>BOUTIQUE PowerTemplate</vt:lpstr>
      <vt:lpstr>Contents</vt:lpstr>
      <vt:lpstr>Hot Tip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Thank You!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18</cp:revision>
  <dcterms:created xsi:type="dcterms:W3CDTF">2008-02-28T09:07:44Z</dcterms:created>
  <dcterms:modified xsi:type="dcterms:W3CDTF">2020-02-17T02:11:31Z</dcterms:modified>
</cp:coreProperties>
</file>