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5" r:id="rId28"/>
    <p:sldId id="286" r:id="rId29"/>
    <p:sldId id="287" r:id="rId30"/>
    <p:sldId id="288" r:id="rId31"/>
    <p:sldId id="289" r:id="rId32"/>
    <p:sldId id="290" r:id="rId33"/>
    <p:sldId id="291" r:id="rId34"/>
    <p:sldId id="292" r:id="rId35"/>
    <p:sldId id="293" r:id="rId36"/>
    <p:sldId id="294" r:id="rId37"/>
    <p:sldId id="295" r:id="rId38"/>
    <p:sldId id="296" r:id="rId39"/>
    <p:sldId id="297" r:id="rId40"/>
    <p:sldId id="298" r:id="rId41"/>
  </p:sldIdLst>
  <p:sldSz cx="9144000" cy="5143500" type="screen16x9"/>
  <p:notesSz cx="6858000" cy="9144000"/>
  <p:embeddedFontLst>
    <p:embeddedFont>
      <p:font typeface="Amatic SC" panose="02010600030101010101" charset="-79"/>
      <p:regular r:id="rId43"/>
      <p:bold r:id="rId44"/>
    </p:embeddedFont>
    <p:embeddedFont>
      <p:font typeface="Calibri" panose="020F0502020204030204" pitchFamily="34" charset="0"/>
      <p:regular r:id="rId45"/>
      <p:bold r:id="rId46"/>
      <p:italic r:id="rId47"/>
      <p:boldItalic r:id="rId48"/>
    </p:embeddedFont>
    <p:embeddedFont>
      <p:font typeface="Lucida Sans" panose="020B0602030504020204" pitchFamily="34" charset="0"/>
      <p:regular r:id="rId49"/>
      <p:bold r:id="rId50"/>
      <p:italic r:id="rId51"/>
      <p:boldItalic r:id="rId52"/>
    </p:embeddedFont>
    <p:embeddedFont>
      <p:font typeface="Merriweather" panose="02010600030101010101" charset="0"/>
      <p:regular r:id="rId53"/>
      <p:bold r:id="rId54"/>
      <p:italic r:id="rId55"/>
      <p:boldItalic r:id="rId56"/>
    </p:embeddedFont>
    <p:embeddedFont>
      <p:font typeface="Open Sans" panose="02010600030101010101" charset="0"/>
      <p:regular r:id="rId57"/>
      <p:bold r:id="rId58"/>
      <p:italic r:id="rId59"/>
      <p:boldItalic r:id="rId60"/>
    </p:embeddedFont>
    <p:embeddedFont>
      <p:font typeface="Proxima Nova" panose="02010600030101010101" charset="0"/>
      <p:regular r:id="rId61"/>
      <p:bold r:id="rId62"/>
      <p:italic r:id="rId63"/>
      <p:boldItalic r:id="rId64"/>
    </p:embeddedFont>
    <p:embeddedFont>
      <p:font typeface="Proxima Nova Semibold" panose="02010600030101010101" charset="0"/>
      <p:regular r:id="rId65"/>
      <p:bold r:id="rId66"/>
      <p:boldItalic r:id="rId67"/>
    </p:embeddedFont>
    <p:embeddedFont>
      <p:font typeface="Roboto Medium" panose="02010600030101010101"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3">
          <p15:clr>
            <a:srgbClr val="9AA0A6"/>
          </p15:clr>
        </p15:guide>
        <p15:guide id="2" orient="horz" pos="339">
          <p15:clr>
            <a:srgbClr val="9AA0A6"/>
          </p15:clr>
        </p15:guide>
        <p15:guide id="3" pos="5307">
          <p15:clr>
            <a:srgbClr val="9AA0A6"/>
          </p15:clr>
        </p15:guide>
        <p15:guide id="4" orient="horz" pos="2901">
          <p15:clr>
            <a:srgbClr val="9AA0A6"/>
          </p15:clr>
        </p15:guide>
        <p15:guide id="5"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2E6BB3C-737B-45B9-8471-FA8AF76DDC8D}">
  <a:tblStyle styleId="{12E6BB3C-737B-45B9-8471-FA8AF76DDC8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2" y="72"/>
      </p:cViewPr>
      <p:guideLst>
        <p:guide pos="453"/>
        <p:guide orient="horz" pos="339"/>
        <p:guide pos="5307"/>
        <p:guide orient="horz" pos="2901"/>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schemas.openxmlformats.org/officeDocument/2006/relationships/font" Target="fonts/font21.fntdata"/><Relationship Id="rId68"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font" Target="fonts/font29.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7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61" Type="http://schemas.openxmlformats.org/officeDocument/2006/relationships/font" Target="fonts/font1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9.fntdata"/><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font" Target="fonts/font28.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
        <p:cNvGrpSpPr/>
        <p:nvPr/>
      </p:nvGrpSpPr>
      <p:grpSpPr>
        <a:xfrm>
          <a:off x="0" y="0"/>
          <a:ext cx="0" cy="0"/>
          <a:chOff x="0" y="0"/>
          <a:chExt cx="0" cy="0"/>
        </a:xfrm>
      </p:grpSpPr>
      <p:sp>
        <p:nvSpPr>
          <p:cNvPr id="160" name="Google Shape;16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 name="Google Shape;16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
        <p:cNvGrpSpPr/>
        <p:nvPr/>
      </p:nvGrpSpPr>
      <p:grpSpPr>
        <a:xfrm>
          <a:off x="0" y="0"/>
          <a:ext cx="0" cy="0"/>
          <a:chOff x="0" y="0"/>
          <a:chExt cx="0" cy="0"/>
        </a:xfrm>
      </p:grpSpPr>
      <p:sp>
        <p:nvSpPr>
          <p:cNvPr id="341" name="Google Shape;341;g64430c3cbe_0_125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 name="Google Shape;342;g64430c3cbe_0_12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64430c3cbe_0_120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64430c3cbe_0_12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
        <p:cNvGrpSpPr/>
        <p:nvPr/>
      </p:nvGrpSpPr>
      <p:grpSpPr>
        <a:xfrm>
          <a:off x="0" y="0"/>
          <a:ext cx="0" cy="0"/>
          <a:chOff x="0" y="0"/>
          <a:chExt cx="0" cy="0"/>
        </a:xfrm>
      </p:grpSpPr>
      <p:sp>
        <p:nvSpPr>
          <p:cNvPr id="476" name="Google Shape;476;g64430c3cbe_0_12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 name="Google Shape;477;g64430c3cbe_0_12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64430c3cbe_0_121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64430c3cbe_0_121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64430c3cbe_0_12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64430c3cbe_0_12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64430c3cbe_0_12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64430c3cbe_0_121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64430c3cbe_0_12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64430c3cbe_0_12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64430c3cbe_0_12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64430c3cbe_0_12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g64430c3cbe_0_125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g64430c3cbe_0_125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
        <p:cNvGrpSpPr/>
        <p:nvPr/>
      </p:nvGrpSpPr>
      <p:grpSpPr>
        <a:xfrm>
          <a:off x="0" y="0"/>
          <a:ext cx="0" cy="0"/>
          <a:chOff x="0" y="0"/>
          <a:chExt cx="0" cy="0"/>
        </a:xfrm>
      </p:grpSpPr>
      <p:sp>
        <p:nvSpPr>
          <p:cNvPr id="605" name="Google Shape;605;g64430c3cbe_0_123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 name="Google Shape;606;g64430c3cbe_0_12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g640c025cc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g640c025cc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
        <p:cNvGrpSpPr/>
        <p:nvPr/>
      </p:nvGrpSpPr>
      <p:grpSpPr>
        <a:xfrm>
          <a:off x="0" y="0"/>
          <a:ext cx="0" cy="0"/>
          <a:chOff x="0" y="0"/>
          <a:chExt cx="0" cy="0"/>
        </a:xfrm>
      </p:grpSpPr>
      <p:sp>
        <p:nvSpPr>
          <p:cNvPr id="620" name="Google Shape;620;g64430c3cbe_0_12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 name="Google Shape;621;g64430c3cbe_0_12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g64430c3cbe_0_12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 name="Google Shape;689;g64430c3cbe_0_12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5"/>
        <p:cNvGrpSpPr/>
        <p:nvPr/>
      </p:nvGrpSpPr>
      <p:grpSpPr>
        <a:xfrm>
          <a:off x="0" y="0"/>
          <a:ext cx="0" cy="0"/>
          <a:chOff x="0" y="0"/>
          <a:chExt cx="0" cy="0"/>
        </a:xfrm>
      </p:grpSpPr>
      <p:sp>
        <p:nvSpPr>
          <p:cNvPr id="696" name="Google Shape;696;g64430c3cbe_0_124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7" name="Google Shape;697;g64430c3cbe_0_12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2"/>
        <p:cNvGrpSpPr/>
        <p:nvPr/>
      </p:nvGrpSpPr>
      <p:grpSpPr>
        <a:xfrm>
          <a:off x="0" y="0"/>
          <a:ext cx="0" cy="0"/>
          <a:chOff x="0" y="0"/>
          <a:chExt cx="0" cy="0"/>
        </a:xfrm>
      </p:grpSpPr>
      <p:sp>
        <p:nvSpPr>
          <p:cNvPr id="713" name="Google Shape;713;g64430c3cbe_0_12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 name="Google Shape;714;g64430c3cbe_0_12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
        <p:cNvGrpSpPr/>
        <p:nvPr/>
      </p:nvGrpSpPr>
      <p:grpSpPr>
        <a:xfrm>
          <a:off x="0" y="0"/>
          <a:ext cx="0" cy="0"/>
          <a:chOff x="0" y="0"/>
          <a:chExt cx="0" cy="0"/>
        </a:xfrm>
      </p:grpSpPr>
      <p:sp>
        <p:nvSpPr>
          <p:cNvPr id="721" name="Google Shape;721;g64430c3cbe_0_12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 name="Google Shape;722;g64430c3cbe_0_12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64430c3cbe_0_12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64430c3cbe_0_12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
        <p:cNvGrpSpPr/>
        <p:nvPr/>
      </p:nvGrpSpPr>
      <p:grpSpPr>
        <a:xfrm>
          <a:off x="0" y="0"/>
          <a:ext cx="0" cy="0"/>
          <a:chOff x="0" y="0"/>
          <a:chExt cx="0" cy="0"/>
        </a:xfrm>
      </p:grpSpPr>
      <p:sp>
        <p:nvSpPr>
          <p:cNvPr id="1056" name="Google Shape;1056;g64430c3cbe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 name="Google Shape;1057;g64430c3cbe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
        <p:cNvGrpSpPr/>
        <p:nvPr/>
      </p:nvGrpSpPr>
      <p:grpSpPr>
        <a:xfrm>
          <a:off x="0" y="0"/>
          <a:ext cx="0" cy="0"/>
          <a:chOff x="0" y="0"/>
          <a:chExt cx="0" cy="0"/>
        </a:xfrm>
      </p:grpSpPr>
      <p:sp>
        <p:nvSpPr>
          <p:cNvPr id="1072" name="Google Shape;1072;g64430c3cbe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3" name="Google Shape;1073;g64430c3cbe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
        <p:cNvGrpSpPr/>
        <p:nvPr/>
      </p:nvGrpSpPr>
      <p:grpSpPr>
        <a:xfrm>
          <a:off x="0" y="0"/>
          <a:ext cx="0" cy="0"/>
          <a:chOff x="0" y="0"/>
          <a:chExt cx="0" cy="0"/>
        </a:xfrm>
      </p:grpSpPr>
      <p:sp>
        <p:nvSpPr>
          <p:cNvPr id="1409" name="Google Shape;1409;g64430c3cbe_0_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 name="Google Shape;1410;g64430c3cbe_0_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85"/>
        <p:cNvGrpSpPr/>
        <p:nvPr/>
      </p:nvGrpSpPr>
      <p:grpSpPr>
        <a:xfrm>
          <a:off x="0" y="0"/>
          <a:ext cx="0" cy="0"/>
          <a:chOff x="0" y="0"/>
          <a:chExt cx="0" cy="0"/>
        </a:xfrm>
      </p:grpSpPr>
      <p:sp>
        <p:nvSpPr>
          <p:cNvPr id="7686" name="Google Shape;7686;g64430c3cbe_0_6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87" name="Google Shape;7687;g64430c3cbe_0_6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
        <p:cNvGrpSpPr/>
        <p:nvPr/>
      </p:nvGrpSpPr>
      <p:grpSpPr>
        <a:xfrm>
          <a:off x="0" y="0"/>
          <a:ext cx="0" cy="0"/>
          <a:chOff x="0" y="0"/>
          <a:chExt cx="0" cy="0"/>
        </a:xfrm>
      </p:grpSpPr>
      <p:sp>
        <p:nvSpPr>
          <p:cNvPr id="199" name="Google Shape;199;g640c025cc3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 name="Google Shape;200;g640c025cc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2"/>
        <p:cNvGrpSpPr/>
        <p:nvPr/>
      </p:nvGrpSpPr>
      <p:grpSpPr>
        <a:xfrm>
          <a:off x="0" y="0"/>
          <a:ext cx="0" cy="0"/>
          <a:chOff x="0" y="0"/>
          <a:chExt cx="0" cy="0"/>
        </a:xfrm>
      </p:grpSpPr>
      <p:sp>
        <p:nvSpPr>
          <p:cNvPr id="8113" name="Google Shape;8113;g64430c3cbe_0_7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4" name="Google Shape;8114;g64430c3cbe_0_7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75"/>
        <p:cNvGrpSpPr/>
        <p:nvPr/>
      </p:nvGrpSpPr>
      <p:grpSpPr>
        <a:xfrm>
          <a:off x="0" y="0"/>
          <a:ext cx="0" cy="0"/>
          <a:chOff x="0" y="0"/>
          <a:chExt cx="0" cy="0"/>
        </a:xfrm>
      </p:grpSpPr>
      <p:sp>
        <p:nvSpPr>
          <p:cNvPr id="8276" name="Google Shape;8276;g64430c3cbe_0_7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77" name="Google Shape;8277;g64430c3cbe_0_7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7"/>
        <p:cNvGrpSpPr/>
        <p:nvPr/>
      </p:nvGrpSpPr>
      <p:grpSpPr>
        <a:xfrm>
          <a:off x="0" y="0"/>
          <a:ext cx="0" cy="0"/>
          <a:chOff x="0" y="0"/>
          <a:chExt cx="0" cy="0"/>
        </a:xfrm>
      </p:grpSpPr>
      <p:sp>
        <p:nvSpPr>
          <p:cNvPr id="8678" name="Google Shape;8678;g64430c3cbe_0_7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9" name="Google Shape;8679;g64430c3cbe_0_7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8"/>
        <p:cNvGrpSpPr/>
        <p:nvPr/>
      </p:nvGrpSpPr>
      <p:grpSpPr>
        <a:xfrm>
          <a:off x="0" y="0"/>
          <a:ext cx="0" cy="0"/>
          <a:chOff x="0" y="0"/>
          <a:chExt cx="0" cy="0"/>
        </a:xfrm>
      </p:grpSpPr>
      <p:sp>
        <p:nvSpPr>
          <p:cNvPr id="9049" name="Google Shape;9049;g64430c3cbe_0_8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0" name="Google Shape;9050;g64430c3cbe_0_8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25"/>
        <p:cNvGrpSpPr/>
        <p:nvPr/>
      </p:nvGrpSpPr>
      <p:grpSpPr>
        <a:xfrm>
          <a:off x="0" y="0"/>
          <a:ext cx="0" cy="0"/>
          <a:chOff x="0" y="0"/>
          <a:chExt cx="0" cy="0"/>
        </a:xfrm>
      </p:grpSpPr>
      <p:sp>
        <p:nvSpPr>
          <p:cNvPr id="9426" name="Google Shape;9426;g64430c3cbe_0_8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27" name="Google Shape;9427;g64430c3cbe_0_8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6"/>
        <p:cNvGrpSpPr/>
        <p:nvPr/>
      </p:nvGrpSpPr>
      <p:grpSpPr>
        <a:xfrm>
          <a:off x="0" y="0"/>
          <a:ext cx="0" cy="0"/>
          <a:chOff x="0" y="0"/>
          <a:chExt cx="0" cy="0"/>
        </a:xfrm>
      </p:grpSpPr>
      <p:sp>
        <p:nvSpPr>
          <p:cNvPr id="9857" name="Google Shape;9857;g64430c3cbe_0_88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58" name="Google Shape;9858;g64430c3cbe_0_8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9"/>
        <p:cNvGrpSpPr/>
        <p:nvPr/>
      </p:nvGrpSpPr>
      <p:grpSpPr>
        <a:xfrm>
          <a:off x="0" y="0"/>
          <a:ext cx="0" cy="0"/>
          <a:chOff x="0" y="0"/>
          <a:chExt cx="0" cy="0"/>
        </a:xfrm>
      </p:grpSpPr>
      <p:sp>
        <p:nvSpPr>
          <p:cNvPr id="10650" name="Google Shape;10650;g64430c3cbe_0_96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51" name="Google Shape;10651;g64430c3cbe_0_9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0"/>
        <p:cNvGrpSpPr/>
        <p:nvPr/>
      </p:nvGrpSpPr>
      <p:grpSpPr>
        <a:xfrm>
          <a:off x="0" y="0"/>
          <a:ext cx="0" cy="0"/>
          <a:chOff x="0" y="0"/>
          <a:chExt cx="0" cy="0"/>
        </a:xfrm>
      </p:grpSpPr>
      <p:sp>
        <p:nvSpPr>
          <p:cNvPr id="11391" name="Google Shape;11391;g64430c3cbe_0_10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2" name="Google Shape;11392;g64430c3cbe_0_10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3"/>
        <p:cNvGrpSpPr/>
        <p:nvPr/>
      </p:nvGrpSpPr>
      <p:grpSpPr>
        <a:xfrm>
          <a:off x="0" y="0"/>
          <a:ext cx="0" cy="0"/>
          <a:chOff x="0" y="0"/>
          <a:chExt cx="0" cy="0"/>
        </a:xfrm>
      </p:grpSpPr>
      <p:sp>
        <p:nvSpPr>
          <p:cNvPr id="12084" name="Google Shape;12084;g64430c3cbe_0_110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85" name="Google Shape;12085;g64430c3cbe_0_110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5"/>
        <p:cNvGrpSpPr/>
        <p:nvPr/>
      </p:nvGrpSpPr>
      <p:grpSpPr>
        <a:xfrm>
          <a:off x="0" y="0"/>
          <a:ext cx="0" cy="0"/>
          <a:chOff x="0" y="0"/>
          <a:chExt cx="0" cy="0"/>
        </a:xfrm>
      </p:grpSpPr>
      <p:sp>
        <p:nvSpPr>
          <p:cNvPr id="12386" name="Google Shape;12386;g64430c3cbe_0_11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7" name="Google Shape;12387;g64430c3cbe_0_11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
        <p:cNvGrpSpPr/>
        <p:nvPr/>
      </p:nvGrpSpPr>
      <p:grpSpPr>
        <a:xfrm>
          <a:off x="0" y="0"/>
          <a:ext cx="0" cy="0"/>
          <a:chOff x="0" y="0"/>
          <a:chExt cx="0" cy="0"/>
        </a:xfrm>
      </p:grpSpPr>
      <p:sp>
        <p:nvSpPr>
          <p:cNvPr id="207" name="Google Shape;207;g64430c3cbe_0_12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 name="Google Shape;208;g64430c3cbe_0_12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640c025cc3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640c025cc3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
        <p:cNvGrpSpPr/>
        <p:nvPr/>
      </p:nvGrpSpPr>
      <p:grpSpPr>
        <a:xfrm>
          <a:off x="0" y="0"/>
          <a:ext cx="0" cy="0"/>
          <a:chOff x="0" y="0"/>
          <a:chExt cx="0" cy="0"/>
        </a:xfrm>
      </p:grpSpPr>
      <p:sp>
        <p:nvSpPr>
          <p:cNvPr id="251" name="Google Shape;251;g64430c3cbe_0_119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 name="Google Shape;252;g64430c3cbe_0_11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
        <p:cNvGrpSpPr/>
        <p:nvPr/>
      </p:nvGrpSpPr>
      <p:grpSpPr>
        <a:xfrm>
          <a:off x="0" y="0"/>
          <a:ext cx="0" cy="0"/>
          <a:chOff x="0" y="0"/>
          <a:chExt cx="0" cy="0"/>
        </a:xfrm>
      </p:grpSpPr>
      <p:sp>
        <p:nvSpPr>
          <p:cNvPr id="260" name="Google Shape;260;g64430c3cbe_0_12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 name="Google Shape;261;g64430c3cbe_0_12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
        <p:cNvGrpSpPr/>
        <p:nvPr/>
      </p:nvGrpSpPr>
      <p:grpSpPr>
        <a:xfrm>
          <a:off x="0" y="0"/>
          <a:ext cx="0" cy="0"/>
          <a:chOff x="0" y="0"/>
          <a:chExt cx="0" cy="0"/>
        </a:xfrm>
      </p:grpSpPr>
      <p:sp>
        <p:nvSpPr>
          <p:cNvPr id="291" name="Google Shape;291;g64430c3cbe_0_12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 name="Google Shape;292;g64430c3cbe_0_12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
        <p:cNvGrpSpPr/>
        <p:nvPr/>
      </p:nvGrpSpPr>
      <p:grpSpPr>
        <a:xfrm>
          <a:off x="0" y="0"/>
          <a:ext cx="0" cy="0"/>
          <a:chOff x="0" y="0"/>
          <a:chExt cx="0" cy="0"/>
        </a:xfrm>
      </p:grpSpPr>
      <p:sp>
        <p:nvSpPr>
          <p:cNvPr id="328" name="Google Shape;328;g64430c3cbe_0_120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 name="Google Shape;329;g64430c3cbe_0_12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Diapositiva con título"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91976" y="1735175"/>
            <a:ext cx="3642600" cy="2052600"/>
          </a:xfrm>
          <a:prstGeom prst="rect">
            <a:avLst/>
          </a:prstGeom>
        </p:spPr>
        <p:txBody>
          <a:bodyPr spcFirstLastPara="1" wrap="square" lIns="91425" tIns="91425" rIns="91425" bIns="91425" anchor="b" anchorCtr="0">
            <a:noAutofit/>
          </a:bodyPr>
          <a:lstStyle>
            <a:lvl1pPr lvl="0" algn="r">
              <a:lnSpc>
                <a:spcPct val="80000"/>
              </a:lnSpc>
              <a:spcBef>
                <a:spcPts val="0"/>
              </a:spcBef>
              <a:spcAft>
                <a:spcPts val="0"/>
              </a:spcAft>
              <a:buSzPts val="4800"/>
              <a:buNone/>
              <a:defRPr sz="4800"/>
            </a:lvl1pPr>
            <a:lvl2pPr lvl="1" algn="r">
              <a:lnSpc>
                <a:spcPct val="80000"/>
              </a:lnSpc>
              <a:spcBef>
                <a:spcPts val="0"/>
              </a:spcBef>
              <a:spcAft>
                <a:spcPts val="0"/>
              </a:spcAft>
              <a:buSzPts val="5200"/>
              <a:buNone/>
              <a:defRPr sz="5200"/>
            </a:lvl2pPr>
            <a:lvl3pPr lvl="2" algn="r">
              <a:lnSpc>
                <a:spcPct val="80000"/>
              </a:lnSpc>
              <a:spcBef>
                <a:spcPts val="0"/>
              </a:spcBef>
              <a:spcAft>
                <a:spcPts val="0"/>
              </a:spcAft>
              <a:buSzPts val="5200"/>
              <a:buNone/>
              <a:defRPr sz="5200"/>
            </a:lvl3pPr>
            <a:lvl4pPr lvl="3" algn="r">
              <a:lnSpc>
                <a:spcPct val="80000"/>
              </a:lnSpc>
              <a:spcBef>
                <a:spcPts val="0"/>
              </a:spcBef>
              <a:spcAft>
                <a:spcPts val="0"/>
              </a:spcAft>
              <a:buSzPts val="5200"/>
              <a:buNone/>
              <a:defRPr sz="5200"/>
            </a:lvl4pPr>
            <a:lvl5pPr lvl="4" algn="r">
              <a:lnSpc>
                <a:spcPct val="80000"/>
              </a:lnSpc>
              <a:spcBef>
                <a:spcPts val="0"/>
              </a:spcBef>
              <a:spcAft>
                <a:spcPts val="0"/>
              </a:spcAft>
              <a:buSzPts val="5200"/>
              <a:buNone/>
              <a:defRPr sz="5200"/>
            </a:lvl5pPr>
            <a:lvl6pPr lvl="5" algn="r">
              <a:lnSpc>
                <a:spcPct val="80000"/>
              </a:lnSpc>
              <a:spcBef>
                <a:spcPts val="0"/>
              </a:spcBef>
              <a:spcAft>
                <a:spcPts val="0"/>
              </a:spcAft>
              <a:buSzPts val="5200"/>
              <a:buNone/>
              <a:defRPr sz="5200"/>
            </a:lvl6pPr>
            <a:lvl7pPr lvl="6" algn="r">
              <a:lnSpc>
                <a:spcPct val="80000"/>
              </a:lnSpc>
              <a:spcBef>
                <a:spcPts val="0"/>
              </a:spcBef>
              <a:spcAft>
                <a:spcPts val="0"/>
              </a:spcAft>
              <a:buSzPts val="5200"/>
              <a:buNone/>
              <a:defRPr sz="5200"/>
            </a:lvl7pPr>
            <a:lvl8pPr lvl="7" algn="r">
              <a:lnSpc>
                <a:spcPct val="80000"/>
              </a:lnSpc>
              <a:spcBef>
                <a:spcPts val="0"/>
              </a:spcBef>
              <a:spcAft>
                <a:spcPts val="0"/>
              </a:spcAft>
              <a:buSzPts val="5200"/>
              <a:buNone/>
              <a:defRPr sz="5200"/>
            </a:lvl8pPr>
            <a:lvl9pPr lvl="8" algn="r">
              <a:lnSpc>
                <a:spcPct val="80000"/>
              </a:lnSpc>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991975" y="3748525"/>
            <a:ext cx="3642600" cy="792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r">
              <a:lnSpc>
                <a:spcPct val="100000"/>
              </a:lnSpc>
              <a:spcBef>
                <a:spcPts val="0"/>
              </a:spcBef>
              <a:spcAft>
                <a:spcPts val="0"/>
              </a:spcAft>
              <a:buSzPts val="1800"/>
              <a:buNone/>
              <a:defRPr sz="1800"/>
            </a:lvl2pPr>
            <a:lvl3pPr lvl="2" algn="r">
              <a:lnSpc>
                <a:spcPct val="100000"/>
              </a:lnSpc>
              <a:spcBef>
                <a:spcPts val="0"/>
              </a:spcBef>
              <a:spcAft>
                <a:spcPts val="0"/>
              </a:spcAft>
              <a:buSzPts val="1800"/>
              <a:buNone/>
              <a:defRPr sz="1800"/>
            </a:lvl3pPr>
            <a:lvl4pPr lvl="3" algn="r">
              <a:lnSpc>
                <a:spcPct val="100000"/>
              </a:lnSpc>
              <a:spcBef>
                <a:spcPts val="0"/>
              </a:spcBef>
              <a:spcAft>
                <a:spcPts val="0"/>
              </a:spcAft>
              <a:buSzPts val="1800"/>
              <a:buNone/>
              <a:defRPr sz="1800"/>
            </a:lvl4pPr>
            <a:lvl5pPr lvl="4" algn="r">
              <a:lnSpc>
                <a:spcPct val="100000"/>
              </a:lnSpc>
              <a:spcBef>
                <a:spcPts val="0"/>
              </a:spcBef>
              <a:spcAft>
                <a:spcPts val="0"/>
              </a:spcAft>
              <a:buSzPts val="1800"/>
              <a:buNone/>
              <a:defRPr sz="1800"/>
            </a:lvl5pPr>
            <a:lvl6pPr lvl="5" algn="r">
              <a:lnSpc>
                <a:spcPct val="100000"/>
              </a:lnSpc>
              <a:spcBef>
                <a:spcPts val="0"/>
              </a:spcBef>
              <a:spcAft>
                <a:spcPts val="0"/>
              </a:spcAft>
              <a:buSzPts val="1800"/>
              <a:buNone/>
              <a:defRPr sz="1800"/>
            </a:lvl6pPr>
            <a:lvl7pPr lvl="6" algn="r">
              <a:lnSpc>
                <a:spcPct val="100000"/>
              </a:lnSpc>
              <a:spcBef>
                <a:spcPts val="0"/>
              </a:spcBef>
              <a:spcAft>
                <a:spcPts val="0"/>
              </a:spcAft>
              <a:buSzPts val="1800"/>
              <a:buNone/>
              <a:defRPr sz="1800"/>
            </a:lvl7pPr>
            <a:lvl8pPr lvl="7" algn="r">
              <a:lnSpc>
                <a:spcPct val="100000"/>
              </a:lnSpc>
              <a:spcBef>
                <a:spcPts val="0"/>
              </a:spcBef>
              <a:spcAft>
                <a:spcPts val="0"/>
              </a:spcAft>
              <a:buSzPts val="1800"/>
              <a:buNone/>
              <a:defRPr sz="1800"/>
            </a:lvl8pPr>
            <a:lvl9pPr lvl="8" algn="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1864200" y="1012725"/>
            <a:ext cx="5415600" cy="1550400"/>
          </a:xfrm>
          <a:prstGeom prst="rect">
            <a:avLst/>
          </a:prstGeom>
        </p:spPr>
        <p:txBody>
          <a:bodyPr spcFirstLastPara="1" wrap="square" lIns="91425" tIns="91425" rIns="91425" bIns="91425" anchor="b" anchorCtr="0">
            <a:noAutofit/>
          </a:bodyPr>
          <a:lstStyle>
            <a:lvl1pPr lvl="0" algn="ctr">
              <a:spcBef>
                <a:spcPts val="0"/>
              </a:spcBef>
              <a:spcAft>
                <a:spcPts val="0"/>
              </a:spcAft>
              <a:buSzPts val="10000"/>
              <a:buNone/>
              <a:defRPr sz="10000"/>
            </a:lvl1pPr>
            <a:lvl2pPr lvl="1" algn="ctr">
              <a:spcBef>
                <a:spcPts val="0"/>
              </a:spcBef>
              <a:spcAft>
                <a:spcPts val="0"/>
              </a:spcAft>
              <a:buSzPts val="10000"/>
              <a:buNone/>
              <a:defRPr sz="10000"/>
            </a:lvl2pPr>
            <a:lvl3pPr lvl="2" algn="ctr">
              <a:spcBef>
                <a:spcPts val="0"/>
              </a:spcBef>
              <a:spcAft>
                <a:spcPts val="0"/>
              </a:spcAft>
              <a:buSzPts val="10000"/>
              <a:buNone/>
              <a:defRPr sz="10000"/>
            </a:lvl3pPr>
            <a:lvl4pPr lvl="3" algn="ctr">
              <a:spcBef>
                <a:spcPts val="0"/>
              </a:spcBef>
              <a:spcAft>
                <a:spcPts val="0"/>
              </a:spcAft>
              <a:buSzPts val="10000"/>
              <a:buNone/>
              <a:defRPr sz="10000"/>
            </a:lvl4pPr>
            <a:lvl5pPr lvl="4" algn="ctr">
              <a:spcBef>
                <a:spcPts val="0"/>
              </a:spcBef>
              <a:spcAft>
                <a:spcPts val="0"/>
              </a:spcAft>
              <a:buSzPts val="10000"/>
              <a:buNone/>
              <a:defRPr sz="10000"/>
            </a:lvl5pPr>
            <a:lvl6pPr lvl="5" algn="ctr">
              <a:spcBef>
                <a:spcPts val="0"/>
              </a:spcBef>
              <a:spcAft>
                <a:spcPts val="0"/>
              </a:spcAft>
              <a:buSzPts val="10000"/>
              <a:buNone/>
              <a:defRPr sz="10000"/>
            </a:lvl6pPr>
            <a:lvl7pPr lvl="6" algn="ctr">
              <a:spcBef>
                <a:spcPts val="0"/>
              </a:spcBef>
              <a:spcAft>
                <a:spcPts val="0"/>
              </a:spcAft>
              <a:buSzPts val="10000"/>
              <a:buNone/>
              <a:defRPr sz="10000"/>
            </a:lvl7pPr>
            <a:lvl8pPr lvl="7" algn="ctr">
              <a:spcBef>
                <a:spcPts val="0"/>
              </a:spcBef>
              <a:spcAft>
                <a:spcPts val="0"/>
              </a:spcAft>
              <a:buSzPts val="10000"/>
              <a:buNone/>
              <a:defRPr sz="10000"/>
            </a:lvl8pPr>
            <a:lvl9pPr lvl="8" algn="ctr">
              <a:spcBef>
                <a:spcPts val="0"/>
              </a:spcBef>
              <a:spcAft>
                <a:spcPts val="0"/>
              </a:spcAft>
              <a:buSzPts val="10000"/>
              <a:buNone/>
              <a:defRPr sz="10000"/>
            </a:lvl9pPr>
          </a:lstStyle>
          <a:p>
            <a:r>
              <a:t>xx%</a:t>
            </a:r>
          </a:p>
        </p:txBody>
      </p:sp>
      <p:sp>
        <p:nvSpPr>
          <p:cNvPr id="46" name="Google Shape;46;p11"/>
          <p:cNvSpPr txBox="1">
            <a:spLocks noGrp="1"/>
          </p:cNvSpPr>
          <p:nvPr>
            <p:ph type="body" idx="1"/>
          </p:nvPr>
        </p:nvSpPr>
        <p:spPr>
          <a:xfrm>
            <a:off x="3012600" y="3214250"/>
            <a:ext cx="3118800" cy="1221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4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1"/>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IG_NUMBER_1">
    <p:spTree>
      <p:nvGrpSpPr>
        <p:cNvPr id="1" name="Shape 54"/>
        <p:cNvGrpSpPr/>
        <p:nvPr/>
      </p:nvGrpSpPr>
      <p:grpSpPr>
        <a:xfrm>
          <a:off x="0" y="0"/>
          <a:ext cx="0" cy="0"/>
          <a:chOff x="0" y="0"/>
          <a:chExt cx="0" cy="0"/>
        </a:xfrm>
      </p:grpSpPr>
      <p:sp>
        <p:nvSpPr>
          <p:cNvPr id="55" name="Google Shape;55;p14"/>
          <p:cNvSpPr txBox="1">
            <a:spLocks noGrp="1"/>
          </p:cNvSpPr>
          <p:nvPr>
            <p:ph type="title" hasCustomPrompt="1"/>
          </p:nvPr>
        </p:nvSpPr>
        <p:spPr>
          <a:xfrm>
            <a:off x="975150" y="75841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56" name="Google Shape;56;p14"/>
          <p:cNvSpPr txBox="1">
            <a:spLocks noGrp="1"/>
          </p:cNvSpPr>
          <p:nvPr>
            <p:ph type="title" idx="2"/>
          </p:nvPr>
        </p:nvSpPr>
        <p:spPr>
          <a:xfrm>
            <a:off x="975150" y="116931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7" name="Google Shape;57;p14"/>
          <p:cNvSpPr txBox="1">
            <a:spLocks noGrp="1"/>
          </p:cNvSpPr>
          <p:nvPr>
            <p:ph type="subTitle" idx="1"/>
          </p:nvPr>
        </p:nvSpPr>
        <p:spPr>
          <a:xfrm>
            <a:off x="975150" y="156251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58" name="Google Shape;58;p14"/>
          <p:cNvSpPr txBox="1">
            <a:spLocks noGrp="1"/>
          </p:cNvSpPr>
          <p:nvPr>
            <p:ph type="title" idx="3" hasCustomPrompt="1"/>
          </p:nvPr>
        </p:nvSpPr>
        <p:spPr>
          <a:xfrm>
            <a:off x="3401100" y="75841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59" name="Google Shape;59;p14"/>
          <p:cNvSpPr txBox="1">
            <a:spLocks noGrp="1"/>
          </p:cNvSpPr>
          <p:nvPr>
            <p:ph type="title" idx="4"/>
          </p:nvPr>
        </p:nvSpPr>
        <p:spPr>
          <a:xfrm>
            <a:off x="3401100" y="116931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0" name="Google Shape;60;p14"/>
          <p:cNvSpPr txBox="1">
            <a:spLocks noGrp="1"/>
          </p:cNvSpPr>
          <p:nvPr>
            <p:ph type="subTitle" idx="5"/>
          </p:nvPr>
        </p:nvSpPr>
        <p:spPr>
          <a:xfrm>
            <a:off x="3401100" y="156251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61" name="Google Shape;61;p14"/>
          <p:cNvSpPr txBox="1">
            <a:spLocks noGrp="1"/>
          </p:cNvSpPr>
          <p:nvPr>
            <p:ph type="title" idx="6" hasCustomPrompt="1"/>
          </p:nvPr>
        </p:nvSpPr>
        <p:spPr>
          <a:xfrm>
            <a:off x="5827050" y="75841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62" name="Google Shape;62;p14"/>
          <p:cNvSpPr txBox="1">
            <a:spLocks noGrp="1"/>
          </p:cNvSpPr>
          <p:nvPr>
            <p:ph type="title" idx="7"/>
          </p:nvPr>
        </p:nvSpPr>
        <p:spPr>
          <a:xfrm>
            <a:off x="5827050" y="116931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3" name="Google Shape;63;p14"/>
          <p:cNvSpPr txBox="1">
            <a:spLocks noGrp="1"/>
          </p:cNvSpPr>
          <p:nvPr>
            <p:ph type="subTitle" idx="8"/>
          </p:nvPr>
        </p:nvSpPr>
        <p:spPr>
          <a:xfrm>
            <a:off x="5827050" y="156251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64" name="Google Shape;64;p14"/>
          <p:cNvSpPr txBox="1">
            <a:spLocks noGrp="1"/>
          </p:cNvSpPr>
          <p:nvPr>
            <p:ph type="title" idx="9" hasCustomPrompt="1"/>
          </p:nvPr>
        </p:nvSpPr>
        <p:spPr>
          <a:xfrm>
            <a:off x="975150" y="304216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65" name="Google Shape;65;p14"/>
          <p:cNvSpPr txBox="1">
            <a:spLocks noGrp="1"/>
          </p:cNvSpPr>
          <p:nvPr>
            <p:ph type="title" idx="13"/>
          </p:nvPr>
        </p:nvSpPr>
        <p:spPr>
          <a:xfrm>
            <a:off x="975150" y="345306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6" name="Google Shape;66;p14"/>
          <p:cNvSpPr txBox="1">
            <a:spLocks noGrp="1"/>
          </p:cNvSpPr>
          <p:nvPr>
            <p:ph type="subTitle" idx="14"/>
          </p:nvPr>
        </p:nvSpPr>
        <p:spPr>
          <a:xfrm>
            <a:off x="975150" y="384626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67" name="Google Shape;67;p14"/>
          <p:cNvSpPr txBox="1">
            <a:spLocks noGrp="1"/>
          </p:cNvSpPr>
          <p:nvPr>
            <p:ph type="title" idx="15" hasCustomPrompt="1"/>
          </p:nvPr>
        </p:nvSpPr>
        <p:spPr>
          <a:xfrm>
            <a:off x="3401100" y="304216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68" name="Google Shape;68;p14"/>
          <p:cNvSpPr txBox="1">
            <a:spLocks noGrp="1"/>
          </p:cNvSpPr>
          <p:nvPr>
            <p:ph type="title" idx="16"/>
          </p:nvPr>
        </p:nvSpPr>
        <p:spPr>
          <a:xfrm>
            <a:off x="3401100" y="345306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69" name="Google Shape;69;p14"/>
          <p:cNvSpPr txBox="1">
            <a:spLocks noGrp="1"/>
          </p:cNvSpPr>
          <p:nvPr>
            <p:ph type="subTitle" idx="17"/>
          </p:nvPr>
        </p:nvSpPr>
        <p:spPr>
          <a:xfrm>
            <a:off x="3401100" y="384626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70" name="Google Shape;70;p14"/>
          <p:cNvSpPr txBox="1">
            <a:spLocks noGrp="1"/>
          </p:cNvSpPr>
          <p:nvPr>
            <p:ph type="title" idx="18" hasCustomPrompt="1"/>
          </p:nvPr>
        </p:nvSpPr>
        <p:spPr>
          <a:xfrm>
            <a:off x="5827050" y="3042165"/>
            <a:ext cx="2341800" cy="511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r>
              <a:t>xx%</a:t>
            </a:r>
          </a:p>
        </p:txBody>
      </p:sp>
      <p:sp>
        <p:nvSpPr>
          <p:cNvPr id="71" name="Google Shape;71;p14"/>
          <p:cNvSpPr txBox="1">
            <a:spLocks noGrp="1"/>
          </p:cNvSpPr>
          <p:nvPr>
            <p:ph type="title" idx="19"/>
          </p:nvPr>
        </p:nvSpPr>
        <p:spPr>
          <a:xfrm>
            <a:off x="5827050" y="3453065"/>
            <a:ext cx="23418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2" name="Google Shape;72;p14"/>
          <p:cNvSpPr txBox="1">
            <a:spLocks noGrp="1"/>
          </p:cNvSpPr>
          <p:nvPr>
            <p:ph type="subTitle" idx="20"/>
          </p:nvPr>
        </p:nvSpPr>
        <p:spPr>
          <a:xfrm>
            <a:off x="5827050" y="3846265"/>
            <a:ext cx="23418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hree columns">
  <p:cSld name="BIG_NUMBER_1_1">
    <p:spTree>
      <p:nvGrpSpPr>
        <p:cNvPr id="1" name="Shape 73"/>
        <p:cNvGrpSpPr/>
        <p:nvPr/>
      </p:nvGrpSpPr>
      <p:grpSpPr>
        <a:xfrm>
          <a:off x="0" y="0"/>
          <a:ext cx="0" cy="0"/>
          <a:chOff x="0" y="0"/>
          <a:chExt cx="0" cy="0"/>
        </a:xfrm>
      </p:grpSpPr>
      <p:sp>
        <p:nvSpPr>
          <p:cNvPr id="74" name="Google Shape;74;p15"/>
          <p:cNvSpPr txBox="1">
            <a:spLocks noGrp="1"/>
          </p:cNvSpPr>
          <p:nvPr>
            <p:ph type="title"/>
          </p:nvPr>
        </p:nvSpPr>
        <p:spPr>
          <a:xfrm>
            <a:off x="961750" y="1288200"/>
            <a:ext cx="19617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5" name="Google Shape;75;p15"/>
          <p:cNvSpPr txBox="1">
            <a:spLocks noGrp="1"/>
          </p:cNvSpPr>
          <p:nvPr>
            <p:ph type="subTitle" idx="1"/>
          </p:nvPr>
        </p:nvSpPr>
        <p:spPr>
          <a:xfrm>
            <a:off x="1070500" y="3629055"/>
            <a:ext cx="17442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76" name="Google Shape;76;p15"/>
          <p:cNvSpPr txBox="1">
            <a:spLocks noGrp="1"/>
          </p:cNvSpPr>
          <p:nvPr>
            <p:ph type="title" idx="2"/>
          </p:nvPr>
        </p:nvSpPr>
        <p:spPr>
          <a:xfrm>
            <a:off x="3591149" y="1288200"/>
            <a:ext cx="19617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7" name="Google Shape;77;p15"/>
          <p:cNvSpPr txBox="1">
            <a:spLocks noGrp="1"/>
          </p:cNvSpPr>
          <p:nvPr>
            <p:ph type="subTitle" idx="3"/>
          </p:nvPr>
        </p:nvSpPr>
        <p:spPr>
          <a:xfrm>
            <a:off x="3618225" y="3629055"/>
            <a:ext cx="18531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78" name="Google Shape;78;p15"/>
          <p:cNvSpPr txBox="1">
            <a:spLocks noGrp="1"/>
          </p:cNvSpPr>
          <p:nvPr>
            <p:ph type="title" idx="4"/>
          </p:nvPr>
        </p:nvSpPr>
        <p:spPr>
          <a:xfrm>
            <a:off x="6220548" y="1288200"/>
            <a:ext cx="1961700" cy="630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79" name="Google Shape;79;p15"/>
          <p:cNvSpPr txBox="1">
            <a:spLocks noGrp="1"/>
          </p:cNvSpPr>
          <p:nvPr>
            <p:ph type="subTitle" idx="5"/>
          </p:nvPr>
        </p:nvSpPr>
        <p:spPr>
          <a:xfrm>
            <a:off x="6274850" y="3629055"/>
            <a:ext cx="18531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80" name="Google Shape;80;p15"/>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5"/>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three columns 1">
  <p:cSld name="BIG_NUMBER_1_1_1">
    <p:spTree>
      <p:nvGrpSpPr>
        <p:cNvPr id="1" name="Shape 82"/>
        <p:cNvGrpSpPr/>
        <p:nvPr/>
      </p:nvGrpSpPr>
      <p:grpSpPr>
        <a:xfrm>
          <a:off x="0" y="0"/>
          <a:ext cx="0" cy="0"/>
          <a:chOff x="0" y="0"/>
          <a:chExt cx="0" cy="0"/>
        </a:xfrm>
      </p:grpSpPr>
      <p:sp>
        <p:nvSpPr>
          <p:cNvPr id="83" name="Google Shape;83;p16"/>
          <p:cNvSpPr txBox="1">
            <a:spLocks noGrp="1"/>
          </p:cNvSpPr>
          <p:nvPr>
            <p:ph type="title"/>
          </p:nvPr>
        </p:nvSpPr>
        <p:spPr>
          <a:xfrm>
            <a:off x="1994988" y="1527600"/>
            <a:ext cx="1783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4" name="Google Shape;84;p16"/>
          <p:cNvSpPr txBox="1">
            <a:spLocks noGrp="1"/>
          </p:cNvSpPr>
          <p:nvPr>
            <p:ph type="subTitle" idx="1"/>
          </p:nvPr>
        </p:nvSpPr>
        <p:spPr>
          <a:xfrm>
            <a:off x="4083450" y="1527600"/>
            <a:ext cx="1961700" cy="6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85" name="Google Shape;85;p16"/>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6"/>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7" name="Google Shape;87;p16"/>
          <p:cNvSpPr txBox="1">
            <a:spLocks noGrp="1"/>
          </p:cNvSpPr>
          <p:nvPr>
            <p:ph type="title" idx="3"/>
          </p:nvPr>
        </p:nvSpPr>
        <p:spPr>
          <a:xfrm>
            <a:off x="1994988" y="3651300"/>
            <a:ext cx="1783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88" name="Google Shape;88;p16"/>
          <p:cNvSpPr txBox="1">
            <a:spLocks noGrp="1"/>
          </p:cNvSpPr>
          <p:nvPr>
            <p:ph type="subTitle" idx="4"/>
          </p:nvPr>
        </p:nvSpPr>
        <p:spPr>
          <a:xfrm>
            <a:off x="4083450" y="3651300"/>
            <a:ext cx="1961700" cy="6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89" name="Google Shape;89;p16"/>
          <p:cNvSpPr txBox="1">
            <a:spLocks noGrp="1"/>
          </p:cNvSpPr>
          <p:nvPr>
            <p:ph type="title" idx="5"/>
          </p:nvPr>
        </p:nvSpPr>
        <p:spPr>
          <a:xfrm>
            <a:off x="3778188" y="2589450"/>
            <a:ext cx="1783200" cy="691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90" name="Google Shape;90;p16"/>
          <p:cNvSpPr txBox="1">
            <a:spLocks noGrp="1"/>
          </p:cNvSpPr>
          <p:nvPr>
            <p:ph type="subTitle" idx="6"/>
          </p:nvPr>
        </p:nvSpPr>
        <p:spPr>
          <a:xfrm>
            <a:off x="5866650" y="2589450"/>
            <a:ext cx="1961700" cy="69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four columns ">
  <p:cSld name="BIG_NUMBER_1_1_2">
    <p:spTree>
      <p:nvGrpSpPr>
        <p:cNvPr id="1" name="Shape 91"/>
        <p:cNvGrpSpPr/>
        <p:nvPr/>
      </p:nvGrpSpPr>
      <p:grpSpPr>
        <a:xfrm>
          <a:off x="0" y="0"/>
          <a:ext cx="0" cy="0"/>
          <a:chOff x="0" y="0"/>
          <a:chExt cx="0" cy="0"/>
        </a:xfrm>
      </p:grpSpPr>
      <p:sp>
        <p:nvSpPr>
          <p:cNvPr id="92" name="Google Shape;92;p17"/>
          <p:cNvSpPr txBox="1">
            <a:spLocks noGrp="1"/>
          </p:cNvSpPr>
          <p:nvPr>
            <p:ph type="title"/>
          </p:nvPr>
        </p:nvSpPr>
        <p:spPr>
          <a:xfrm>
            <a:off x="996375" y="3146100"/>
            <a:ext cx="1700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93" name="Google Shape;93;p17"/>
          <p:cNvSpPr txBox="1">
            <a:spLocks noGrp="1"/>
          </p:cNvSpPr>
          <p:nvPr>
            <p:ph type="subTitle" idx="1"/>
          </p:nvPr>
        </p:nvSpPr>
        <p:spPr>
          <a:xfrm>
            <a:off x="996375" y="3767900"/>
            <a:ext cx="1700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94" name="Google Shape;94;p17"/>
          <p:cNvSpPr txBox="1">
            <a:spLocks noGrp="1"/>
          </p:cNvSpPr>
          <p:nvPr>
            <p:ph type="title" idx="2"/>
          </p:nvPr>
        </p:nvSpPr>
        <p:spPr>
          <a:xfrm>
            <a:off x="2813319" y="3146100"/>
            <a:ext cx="1700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95" name="Google Shape;95;p17"/>
          <p:cNvSpPr txBox="1">
            <a:spLocks noGrp="1"/>
          </p:cNvSpPr>
          <p:nvPr>
            <p:ph type="subTitle" idx="3"/>
          </p:nvPr>
        </p:nvSpPr>
        <p:spPr>
          <a:xfrm>
            <a:off x="2813319" y="3767900"/>
            <a:ext cx="1700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96" name="Google Shape;96;p17"/>
          <p:cNvSpPr txBox="1">
            <a:spLocks noGrp="1"/>
          </p:cNvSpPr>
          <p:nvPr>
            <p:ph type="title" idx="4"/>
          </p:nvPr>
        </p:nvSpPr>
        <p:spPr>
          <a:xfrm>
            <a:off x="4630282" y="3146100"/>
            <a:ext cx="1700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97" name="Google Shape;97;p17"/>
          <p:cNvSpPr txBox="1">
            <a:spLocks noGrp="1"/>
          </p:cNvSpPr>
          <p:nvPr>
            <p:ph type="subTitle" idx="5"/>
          </p:nvPr>
        </p:nvSpPr>
        <p:spPr>
          <a:xfrm>
            <a:off x="4630282" y="3767900"/>
            <a:ext cx="1700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98" name="Google Shape;98;p17"/>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7"/>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100" name="Google Shape;100;p17"/>
          <p:cNvSpPr txBox="1">
            <a:spLocks noGrp="1"/>
          </p:cNvSpPr>
          <p:nvPr>
            <p:ph type="title" idx="7"/>
          </p:nvPr>
        </p:nvSpPr>
        <p:spPr>
          <a:xfrm>
            <a:off x="6447232" y="3146100"/>
            <a:ext cx="1700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1" name="Google Shape;101;p17"/>
          <p:cNvSpPr txBox="1">
            <a:spLocks noGrp="1"/>
          </p:cNvSpPr>
          <p:nvPr>
            <p:ph type="subTitle" idx="8"/>
          </p:nvPr>
        </p:nvSpPr>
        <p:spPr>
          <a:xfrm>
            <a:off x="6447232" y="3767900"/>
            <a:ext cx="1700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two columns  ">
  <p:cSld name="BIG_NUMBER_1_1_2_1">
    <p:spTree>
      <p:nvGrpSpPr>
        <p:cNvPr id="1" name="Shape 102"/>
        <p:cNvGrpSpPr/>
        <p:nvPr/>
      </p:nvGrpSpPr>
      <p:grpSpPr>
        <a:xfrm>
          <a:off x="0" y="0"/>
          <a:ext cx="0" cy="0"/>
          <a:chOff x="0" y="0"/>
          <a:chExt cx="0" cy="0"/>
        </a:xfrm>
      </p:grpSpPr>
      <p:sp>
        <p:nvSpPr>
          <p:cNvPr id="103" name="Google Shape;103;p18"/>
          <p:cNvSpPr txBox="1">
            <a:spLocks noGrp="1"/>
          </p:cNvSpPr>
          <p:nvPr>
            <p:ph type="title"/>
          </p:nvPr>
        </p:nvSpPr>
        <p:spPr>
          <a:xfrm>
            <a:off x="1778500" y="3125975"/>
            <a:ext cx="21120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4" name="Google Shape;104;p18"/>
          <p:cNvSpPr txBox="1">
            <a:spLocks noGrp="1"/>
          </p:cNvSpPr>
          <p:nvPr>
            <p:ph type="subTitle" idx="1"/>
          </p:nvPr>
        </p:nvSpPr>
        <p:spPr>
          <a:xfrm>
            <a:off x="1778500" y="3747775"/>
            <a:ext cx="21120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5" name="Google Shape;105;p18"/>
          <p:cNvSpPr txBox="1">
            <a:spLocks noGrp="1"/>
          </p:cNvSpPr>
          <p:nvPr>
            <p:ph type="title" idx="2"/>
          </p:nvPr>
        </p:nvSpPr>
        <p:spPr>
          <a:xfrm>
            <a:off x="5253495" y="3125975"/>
            <a:ext cx="21120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06" name="Google Shape;106;p18"/>
          <p:cNvSpPr txBox="1">
            <a:spLocks noGrp="1"/>
          </p:cNvSpPr>
          <p:nvPr>
            <p:ph type="subTitle" idx="3"/>
          </p:nvPr>
        </p:nvSpPr>
        <p:spPr>
          <a:xfrm>
            <a:off x="5253495" y="3747775"/>
            <a:ext cx="21120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07" name="Google Shape;107;p18"/>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8"/>
          <p:cNvSpPr txBox="1">
            <a:spLocks noGrp="1"/>
          </p:cNvSpPr>
          <p:nvPr>
            <p:ph type="title" idx="4"/>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BIG_NUMBER_1_1_2_1_1">
    <p:spTree>
      <p:nvGrpSpPr>
        <p:cNvPr id="1" name="Shape 109"/>
        <p:cNvGrpSpPr/>
        <p:nvPr/>
      </p:nvGrpSpPr>
      <p:grpSpPr>
        <a:xfrm>
          <a:off x="0" y="0"/>
          <a:ext cx="0" cy="0"/>
          <a:chOff x="0" y="0"/>
          <a:chExt cx="0" cy="0"/>
        </a:xfrm>
      </p:grpSpPr>
      <p:sp>
        <p:nvSpPr>
          <p:cNvPr id="110" name="Google Shape;110;p19"/>
          <p:cNvSpPr txBox="1">
            <a:spLocks noGrp="1"/>
          </p:cNvSpPr>
          <p:nvPr>
            <p:ph type="title"/>
          </p:nvPr>
        </p:nvSpPr>
        <p:spPr>
          <a:xfrm>
            <a:off x="3334050" y="2933713"/>
            <a:ext cx="24759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400"/>
              <a:buFont typeface="Open Sans"/>
              <a:buNone/>
              <a:defRPr sz="1400">
                <a:latin typeface="Open Sans"/>
                <a:ea typeface="Open Sans"/>
                <a:cs typeface="Open Sans"/>
                <a:sym typeface="Open Sans"/>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11" name="Google Shape;111;p19"/>
          <p:cNvSpPr txBox="1">
            <a:spLocks noGrp="1"/>
          </p:cNvSpPr>
          <p:nvPr>
            <p:ph type="subTitle" idx="1"/>
          </p:nvPr>
        </p:nvSpPr>
        <p:spPr>
          <a:xfrm>
            <a:off x="2515500" y="1655688"/>
            <a:ext cx="4113000" cy="129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Merriweather"/>
              <a:buNone/>
              <a:defRPr sz="2000">
                <a:latin typeface="Merriweather"/>
                <a:ea typeface="Merriweather"/>
                <a:cs typeface="Merriweather"/>
                <a:sym typeface="Merriweather"/>
              </a:defRPr>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 six columns ">
  <p:cSld name="BIG_NUMBER_1_1_2_2">
    <p:spTree>
      <p:nvGrpSpPr>
        <p:cNvPr id="1" name="Shape 112"/>
        <p:cNvGrpSpPr/>
        <p:nvPr/>
      </p:nvGrpSpPr>
      <p:grpSpPr>
        <a:xfrm>
          <a:off x="0" y="0"/>
          <a:ext cx="0" cy="0"/>
          <a:chOff x="0" y="0"/>
          <a:chExt cx="0" cy="0"/>
        </a:xfrm>
      </p:grpSpPr>
      <p:sp>
        <p:nvSpPr>
          <p:cNvPr id="113" name="Google Shape;113;p20"/>
          <p:cNvSpPr txBox="1">
            <a:spLocks noGrp="1"/>
          </p:cNvSpPr>
          <p:nvPr>
            <p:ph type="title"/>
          </p:nvPr>
        </p:nvSpPr>
        <p:spPr>
          <a:xfrm>
            <a:off x="1452776" y="1426025"/>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14" name="Google Shape;114;p20"/>
          <p:cNvSpPr txBox="1">
            <a:spLocks noGrp="1"/>
          </p:cNvSpPr>
          <p:nvPr>
            <p:ph type="subTitle" idx="1"/>
          </p:nvPr>
        </p:nvSpPr>
        <p:spPr>
          <a:xfrm>
            <a:off x="1452776" y="2047825"/>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15" name="Google Shape;115;p20"/>
          <p:cNvSpPr txBox="1">
            <a:spLocks noGrp="1"/>
          </p:cNvSpPr>
          <p:nvPr>
            <p:ph type="title" idx="2"/>
          </p:nvPr>
        </p:nvSpPr>
        <p:spPr>
          <a:xfrm>
            <a:off x="3674093" y="1426025"/>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16" name="Google Shape;116;p20"/>
          <p:cNvSpPr txBox="1">
            <a:spLocks noGrp="1"/>
          </p:cNvSpPr>
          <p:nvPr>
            <p:ph type="subTitle" idx="3"/>
          </p:nvPr>
        </p:nvSpPr>
        <p:spPr>
          <a:xfrm>
            <a:off x="3674093" y="2047825"/>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17" name="Google Shape;117;p20"/>
          <p:cNvSpPr txBox="1">
            <a:spLocks noGrp="1"/>
          </p:cNvSpPr>
          <p:nvPr>
            <p:ph type="title" idx="4"/>
          </p:nvPr>
        </p:nvSpPr>
        <p:spPr>
          <a:xfrm>
            <a:off x="5822832" y="1426025"/>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18" name="Google Shape;118;p20"/>
          <p:cNvSpPr txBox="1">
            <a:spLocks noGrp="1"/>
          </p:cNvSpPr>
          <p:nvPr>
            <p:ph type="subTitle" idx="5"/>
          </p:nvPr>
        </p:nvSpPr>
        <p:spPr>
          <a:xfrm>
            <a:off x="5822832" y="2047825"/>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19" name="Google Shape;119;p20"/>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0"/>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121" name="Google Shape;121;p20"/>
          <p:cNvSpPr txBox="1">
            <a:spLocks noGrp="1"/>
          </p:cNvSpPr>
          <p:nvPr>
            <p:ph type="title" idx="7"/>
          </p:nvPr>
        </p:nvSpPr>
        <p:spPr>
          <a:xfrm>
            <a:off x="1452776" y="3366500"/>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2" name="Google Shape;122;p20"/>
          <p:cNvSpPr txBox="1">
            <a:spLocks noGrp="1"/>
          </p:cNvSpPr>
          <p:nvPr>
            <p:ph type="subTitle" idx="8"/>
          </p:nvPr>
        </p:nvSpPr>
        <p:spPr>
          <a:xfrm>
            <a:off x="1452776" y="3988300"/>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23" name="Google Shape;123;p20"/>
          <p:cNvSpPr txBox="1">
            <a:spLocks noGrp="1"/>
          </p:cNvSpPr>
          <p:nvPr>
            <p:ph type="title" idx="9"/>
          </p:nvPr>
        </p:nvSpPr>
        <p:spPr>
          <a:xfrm>
            <a:off x="3674093" y="3366500"/>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4" name="Google Shape;124;p20"/>
          <p:cNvSpPr txBox="1">
            <a:spLocks noGrp="1"/>
          </p:cNvSpPr>
          <p:nvPr>
            <p:ph type="subTitle" idx="13"/>
          </p:nvPr>
        </p:nvSpPr>
        <p:spPr>
          <a:xfrm>
            <a:off x="3674093" y="3988300"/>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25" name="Google Shape;125;p20"/>
          <p:cNvSpPr txBox="1">
            <a:spLocks noGrp="1"/>
          </p:cNvSpPr>
          <p:nvPr>
            <p:ph type="title" idx="14"/>
          </p:nvPr>
        </p:nvSpPr>
        <p:spPr>
          <a:xfrm>
            <a:off x="5822832" y="3366500"/>
            <a:ext cx="18684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26" name="Google Shape;126;p20"/>
          <p:cNvSpPr txBox="1">
            <a:spLocks noGrp="1"/>
          </p:cNvSpPr>
          <p:nvPr>
            <p:ph type="subTitle" idx="15"/>
          </p:nvPr>
        </p:nvSpPr>
        <p:spPr>
          <a:xfrm>
            <a:off x="5822832" y="3988300"/>
            <a:ext cx="18684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 Text">
  <p:cSld name="ONE_COLUMN_TEXT_1">
    <p:spTree>
      <p:nvGrpSpPr>
        <p:cNvPr id="1" name="Shape 127"/>
        <p:cNvGrpSpPr/>
        <p:nvPr/>
      </p:nvGrpSpPr>
      <p:grpSpPr>
        <a:xfrm>
          <a:off x="0" y="0"/>
          <a:ext cx="0" cy="0"/>
          <a:chOff x="0" y="0"/>
          <a:chExt cx="0" cy="0"/>
        </a:xfrm>
      </p:grpSpPr>
      <p:sp>
        <p:nvSpPr>
          <p:cNvPr id="128" name="Google Shape;128;p21"/>
          <p:cNvSpPr txBox="1">
            <a:spLocks noGrp="1"/>
          </p:cNvSpPr>
          <p:nvPr>
            <p:ph type="title"/>
          </p:nvPr>
        </p:nvSpPr>
        <p:spPr>
          <a:xfrm>
            <a:off x="685767" y="1704025"/>
            <a:ext cx="2808000" cy="1470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29" name="Google Shape;129;p21"/>
          <p:cNvSpPr txBox="1">
            <a:spLocks noGrp="1"/>
          </p:cNvSpPr>
          <p:nvPr>
            <p:ph type="body" idx="1"/>
          </p:nvPr>
        </p:nvSpPr>
        <p:spPr>
          <a:xfrm>
            <a:off x="745167" y="3223075"/>
            <a:ext cx="2689200" cy="14706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600" y="2256837"/>
            <a:ext cx="2908800" cy="8418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3600"/>
              <a:buNone/>
              <a:defRPr sz="3600"/>
            </a:lvl1pPr>
            <a:lvl2pPr lvl="1" algn="ctr">
              <a:lnSpc>
                <a:spcPct val="80000"/>
              </a:lnSpc>
              <a:spcBef>
                <a:spcPts val="0"/>
              </a:spcBef>
              <a:spcAft>
                <a:spcPts val="0"/>
              </a:spcAft>
              <a:buSzPts val="3600"/>
              <a:buNone/>
              <a:defRPr sz="3600"/>
            </a:lvl2pPr>
            <a:lvl3pPr lvl="2" algn="ctr">
              <a:lnSpc>
                <a:spcPct val="80000"/>
              </a:lnSpc>
              <a:spcBef>
                <a:spcPts val="0"/>
              </a:spcBef>
              <a:spcAft>
                <a:spcPts val="0"/>
              </a:spcAft>
              <a:buSzPts val="3600"/>
              <a:buNone/>
              <a:defRPr sz="3600"/>
            </a:lvl3pPr>
            <a:lvl4pPr lvl="3" algn="ctr">
              <a:lnSpc>
                <a:spcPct val="80000"/>
              </a:lnSpc>
              <a:spcBef>
                <a:spcPts val="0"/>
              </a:spcBef>
              <a:spcAft>
                <a:spcPts val="0"/>
              </a:spcAft>
              <a:buSzPts val="3600"/>
              <a:buNone/>
              <a:defRPr sz="3600"/>
            </a:lvl4pPr>
            <a:lvl5pPr lvl="4" algn="ctr">
              <a:lnSpc>
                <a:spcPct val="80000"/>
              </a:lnSpc>
              <a:spcBef>
                <a:spcPts val="0"/>
              </a:spcBef>
              <a:spcAft>
                <a:spcPts val="0"/>
              </a:spcAft>
              <a:buSzPts val="3600"/>
              <a:buNone/>
              <a:defRPr sz="3600"/>
            </a:lvl5pPr>
            <a:lvl6pPr lvl="5" algn="ctr">
              <a:lnSpc>
                <a:spcPct val="80000"/>
              </a:lnSpc>
              <a:spcBef>
                <a:spcPts val="0"/>
              </a:spcBef>
              <a:spcAft>
                <a:spcPts val="0"/>
              </a:spcAft>
              <a:buSzPts val="3600"/>
              <a:buNone/>
              <a:defRPr sz="3600"/>
            </a:lvl6pPr>
            <a:lvl7pPr lvl="6" algn="ctr">
              <a:lnSpc>
                <a:spcPct val="80000"/>
              </a:lnSpc>
              <a:spcBef>
                <a:spcPts val="0"/>
              </a:spcBef>
              <a:spcAft>
                <a:spcPts val="0"/>
              </a:spcAft>
              <a:buSzPts val="3600"/>
              <a:buNone/>
              <a:defRPr sz="3600"/>
            </a:lvl7pPr>
            <a:lvl8pPr lvl="7" algn="ctr">
              <a:lnSpc>
                <a:spcPct val="80000"/>
              </a:lnSpc>
              <a:spcBef>
                <a:spcPts val="0"/>
              </a:spcBef>
              <a:spcAft>
                <a:spcPts val="0"/>
              </a:spcAft>
              <a:buSzPts val="3600"/>
              <a:buNone/>
              <a:defRPr sz="3600"/>
            </a:lvl8pPr>
            <a:lvl9pPr lvl="8" algn="ctr">
              <a:lnSpc>
                <a:spcPct val="80000"/>
              </a:lnSpc>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1864200" y="934779"/>
            <a:ext cx="5415600" cy="1550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0000"/>
              <a:buNone/>
              <a:defRPr sz="10000"/>
            </a:lvl1pPr>
            <a:lvl2pPr lvl="1" algn="ctr" rtl="0">
              <a:spcBef>
                <a:spcPts val="0"/>
              </a:spcBef>
              <a:spcAft>
                <a:spcPts val="0"/>
              </a:spcAft>
              <a:buSzPts val="10000"/>
              <a:buNone/>
              <a:defRPr sz="10000"/>
            </a:lvl2pPr>
            <a:lvl3pPr lvl="2" algn="ctr" rtl="0">
              <a:spcBef>
                <a:spcPts val="0"/>
              </a:spcBef>
              <a:spcAft>
                <a:spcPts val="0"/>
              </a:spcAft>
              <a:buSzPts val="10000"/>
              <a:buNone/>
              <a:defRPr sz="10000"/>
            </a:lvl3pPr>
            <a:lvl4pPr lvl="3" algn="ctr" rtl="0">
              <a:spcBef>
                <a:spcPts val="0"/>
              </a:spcBef>
              <a:spcAft>
                <a:spcPts val="0"/>
              </a:spcAft>
              <a:buSzPts val="10000"/>
              <a:buNone/>
              <a:defRPr sz="10000"/>
            </a:lvl4pPr>
            <a:lvl5pPr lvl="4" algn="ctr" rtl="0">
              <a:spcBef>
                <a:spcPts val="0"/>
              </a:spcBef>
              <a:spcAft>
                <a:spcPts val="0"/>
              </a:spcAft>
              <a:buSzPts val="10000"/>
              <a:buNone/>
              <a:defRPr sz="10000"/>
            </a:lvl5pPr>
            <a:lvl6pPr lvl="5" algn="ctr" rtl="0">
              <a:spcBef>
                <a:spcPts val="0"/>
              </a:spcBef>
              <a:spcAft>
                <a:spcPts val="0"/>
              </a:spcAft>
              <a:buSzPts val="10000"/>
              <a:buNone/>
              <a:defRPr sz="10000"/>
            </a:lvl6pPr>
            <a:lvl7pPr lvl="6" algn="ctr" rtl="0">
              <a:spcBef>
                <a:spcPts val="0"/>
              </a:spcBef>
              <a:spcAft>
                <a:spcPts val="0"/>
              </a:spcAft>
              <a:buSzPts val="10000"/>
              <a:buNone/>
              <a:defRPr sz="10000"/>
            </a:lvl7pPr>
            <a:lvl8pPr lvl="7" algn="ctr" rtl="0">
              <a:spcBef>
                <a:spcPts val="0"/>
              </a:spcBef>
              <a:spcAft>
                <a:spcPts val="0"/>
              </a:spcAft>
              <a:buSzPts val="10000"/>
              <a:buNone/>
              <a:defRPr sz="10000"/>
            </a:lvl8pPr>
            <a:lvl9pPr lvl="8" algn="ctr" rtl="0">
              <a:spcBef>
                <a:spcPts val="0"/>
              </a:spcBef>
              <a:spcAft>
                <a:spcPts val="0"/>
              </a:spcAft>
              <a:buSzPts val="10000"/>
              <a:buNone/>
              <a:defRPr sz="10000"/>
            </a:lvl9pPr>
          </a:lstStyle>
          <a:p>
            <a:r>
              <a:t>xx%</a:t>
            </a:r>
          </a:p>
        </p:txBody>
      </p:sp>
      <p:sp>
        <p:nvSpPr>
          <p:cNvPr id="14" name="Google Shape;14;p3"/>
          <p:cNvSpPr txBox="1">
            <a:spLocks noGrp="1"/>
          </p:cNvSpPr>
          <p:nvPr>
            <p:ph type="subTitle" idx="1"/>
          </p:nvPr>
        </p:nvSpPr>
        <p:spPr>
          <a:xfrm>
            <a:off x="3398400" y="3445554"/>
            <a:ext cx="23472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 two columns 1">
  <p:cSld name="BIG_NUMBER_2">
    <p:spTree>
      <p:nvGrpSpPr>
        <p:cNvPr id="1" name="Shape 130"/>
        <p:cNvGrpSpPr/>
        <p:nvPr/>
      </p:nvGrpSpPr>
      <p:grpSpPr>
        <a:xfrm>
          <a:off x="0" y="0"/>
          <a:ext cx="0" cy="0"/>
          <a:chOff x="0" y="0"/>
          <a:chExt cx="0" cy="0"/>
        </a:xfrm>
      </p:grpSpPr>
      <p:sp>
        <p:nvSpPr>
          <p:cNvPr id="131" name="Google Shape;131;p22"/>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2"/>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133" name="Google Shape;133;p22"/>
          <p:cNvSpPr txBox="1">
            <a:spLocks noGrp="1"/>
          </p:cNvSpPr>
          <p:nvPr>
            <p:ph type="title" idx="2" hasCustomPrompt="1"/>
          </p:nvPr>
        </p:nvSpPr>
        <p:spPr>
          <a:xfrm>
            <a:off x="5955650" y="1262040"/>
            <a:ext cx="2341800" cy="511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4" name="Google Shape;134;p22"/>
          <p:cNvSpPr txBox="1">
            <a:spLocks noGrp="1"/>
          </p:cNvSpPr>
          <p:nvPr>
            <p:ph type="title" idx="3"/>
          </p:nvPr>
        </p:nvSpPr>
        <p:spPr>
          <a:xfrm>
            <a:off x="5955650" y="1687656"/>
            <a:ext cx="2341800" cy="6303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5" name="Google Shape;135;p22"/>
          <p:cNvSpPr txBox="1">
            <a:spLocks noGrp="1"/>
          </p:cNvSpPr>
          <p:nvPr>
            <p:ph type="subTitle" idx="1"/>
          </p:nvPr>
        </p:nvSpPr>
        <p:spPr>
          <a:xfrm>
            <a:off x="5955650" y="2066140"/>
            <a:ext cx="2341800" cy="69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
        <p:nvSpPr>
          <p:cNvPr id="136" name="Google Shape;136;p22"/>
          <p:cNvSpPr txBox="1">
            <a:spLocks noGrp="1"/>
          </p:cNvSpPr>
          <p:nvPr>
            <p:ph type="title" idx="4" hasCustomPrompt="1"/>
          </p:nvPr>
        </p:nvSpPr>
        <p:spPr>
          <a:xfrm>
            <a:off x="5955650" y="3141040"/>
            <a:ext cx="2341800" cy="511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 name="Google Shape;137;p22"/>
          <p:cNvSpPr txBox="1">
            <a:spLocks noGrp="1"/>
          </p:cNvSpPr>
          <p:nvPr>
            <p:ph type="title" idx="5"/>
          </p:nvPr>
        </p:nvSpPr>
        <p:spPr>
          <a:xfrm>
            <a:off x="5955650" y="3566656"/>
            <a:ext cx="2341800" cy="6303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38" name="Google Shape;138;p22"/>
          <p:cNvSpPr txBox="1">
            <a:spLocks noGrp="1"/>
          </p:cNvSpPr>
          <p:nvPr>
            <p:ph type="subTitle" idx="6"/>
          </p:nvPr>
        </p:nvSpPr>
        <p:spPr>
          <a:xfrm>
            <a:off x="5955650" y="3945140"/>
            <a:ext cx="2341800" cy="691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100"/>
              <a:buNone/>
              <a:defRPr sz="1100"/>
            </a:lvl1pPr>
            <a:lvl2pPr lvl="1" rtl="0">
              <a:lnSpc>
                <a:spcPct val="100000"/>
              </a:lnSpc>
              <a:spcBef>
                <a:spcPts val="0"/>
              </a:spcBef>
              <a:spcAft>
                <a:spcPts val="0"/>
              </a:spcAft>
              <a:buSzPts val="1100"/>
              <a:buNone/>
              <a:defRPr sz="1100"/>
            </a:lvl2pPr>
            <a:lvl3pPr lvl="2" rtl="0">
              <a:lnSpc>
                <a:spcPct val="100000"/>
              </a:lnSpc>
              <a:spcBef>
                <a:spcPts val="0"/>
              </a:spcBef>
              <a:spcAft>
                <a:spcPts val="0"/>
              </a:spcAft>
              <a:buSzPts val="1100"/>
              <a:buNone/>
              <a:defRPr sz="1100"/>
            </a:lvl3pPr>
            <a:lvl4pPr lvl="3" rtl="0">
              <a:lnSpc>
                <a:spcPct val="100000"/>
              </a:lnSpc>
              <a:spcBef>
                <a:spcPts val="0"/>
              </a:spcBef>
              <a:spcAft>
                <a:spcPts val="0"/>
              </a:spcAft>
              <a:buSzPts val="1100"/>
              <a:buNone/>
              <a:defRPr sz="1100"/>
            </a:lvl4pPr>
            <a:lvl5pPr lvl="4" rtl="0">
              <a:lnSpc>
                <a:spcPct val="100000"/>
              </a:lnSpc>
              <a:spcBef>
                <a:spcPts val="0"/>
              </a:spcBef>
              <a:spcAft>
                <a:spcPts val="0"/>
              </a:spcAft>
              <a:buSzPts val="1100"/>
              <a:buNone/>
              <a:defRPr sz="1100"/>
            </a:lvl5pPr>
            <a:lvl6pPr lvl="5" rtl="0">
              <a:lnSpc>
                <a:spcPct val="100000"/>
              </a:lnSpc>
              <a:spcBef>
                <a:spcPts val="0"/>
              </a:spcBef>
              <a:spcAft>
                <a:spcPts val="0"/>
              </a:spcAft>
              <a:buSzPts val="1100"/>
              <a:buNone/>
              <a:defRPr sz="1100"/>
            </a:lvl6pPr>
            <a:lvl7pPr lvl="6" rtl="0">
              <a:lnSpc>
                <a:spcPct val="100000"/>
              </a:lnSpc>
              <a:spcBef>
                <a:spcPts val="0"/>
              </a:spcBef>
              <a:spcAft>
                <a:spcPts val="0"/>
              </a:spcAft>
              <a:buSzPts val="1100"/>
              <a:buNone/>
              <a:defRPr sz="1100"/>
            </a:lvl7pPr>
            <a:lvl8pPr lvl="7" rtl="0">
              <a:lnSpc>
                <a:spcPct val="100000"/>
              </a:lnSpc>
              <a:spcBef>
                <a:spcPts val="0"/>
              </a:spcBef>
              <a:spcAft>
                <a:spcPts val="0"/>
              </a:spcAft>
              <a:buSzPts val="1100"/>
              <a:buNone/>
              <a:defRPr sz="1100"/>
            </a:lvl8pPr>
            <a:lvl9pPr lvl="8"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 two columns  2">
  <p:cSld name="BIG_NUMBER_1_1_2_1_2">
    <p:spTree>
      <p:nvGrpSpPr>
        <p:cNvPr id="1" name="Shape 139"/>
        <p:cNvGrpSpPr/>
        <p:nvPr/>
      </p:nvGrpSpPr>
      <p:grpSpPr>
        <a:xfrm>
          <a:off x="0" y="0"/>
          <a:ext cx="0" cy="0"/>
          <a:chOff x="0" y="0"/>
          <a:chExt cx="0" cy="0"/>
        </a:xfrm>
      </p:grpSpPr>
      <p:sp>
        <p:nvSpPr>
          <p:cNvPr id="140" name="Google Shape;140;p23"/>
          <p:cNvSpPr txBox="1">
            <a:spLocks noGrp="1"/>
          </p:cNvSpPr>
          <p:nvPr>
            <p:ph type="title"/>
          </p:nvPr>
        </p:nvSpPr>
        <p:spPr>
          <a:xfrm>
            <a:off x="923008" y="1954908"/>
            <a:ext cx="21120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1" name="Google Shape;141;p23"/>
          <p:cNvSpPr txBox="1">
            <a:spLocks noGrp="1"/>
          </p:cNvSpPr>
          <p:nvPr>
            <p:ph type="subTitle" idx="1"/>
          </p:nvPr>
        </p:nvSpPr>
        <p:spPr>
          <a:xfrm>
            <a:off x="1207400" y="3220083"/>
            <a:ext cx="15432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
        <p:nvSpPr>
          <p:cNvPr id="142" name="Google Shape;142;p23"/>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3"/>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144" name="Google Shape;144;p23"/>
          <p:cNvSpPr txBox="1">
            <a:spLocks noGrp="1"/>
          </p:cNvSpPr>
          <p:nvPr>
            <p:ph type="title" idx="3"/>
          </p:nvPr>
        </p:nvSpPr>
        <p:spPr>
          <a:xfrm>
            <a:off x="6109008" y="1954908"/>
            <a:ext cx="2112000" cy="630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45" name="Google Shape;145;p23"/>
          <p:cNvSpPr txBox="1">
            <a:spLocks noGrp="1"/>
          </p:cNvSpPr>
          <p:nvPr>
            <p:ph type="subTitle" idx="4"/>
          </p:nvPr>
        </p:nvSpPr>
        <p:spPr>
          <a:xfrm>
            <a:off x="6393400" y="3220083"/>
            <a:ext cx="1543200" cy="69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lnSpc>
                <a:spcPct val="100000"/>
              </a:lnSpc>
              <a:spcBef>
                <a:spcPts val="0"/>
              </a:spcBef>
              <a:spcAft>
                <a:spcPts val="0"/>
              </a:spcAft>
              <a:buSzPts val="1100"/>
              <a:buNone/>
              <a:defRPr sz="1100"/>
            </a:lvl2pPr>
            <a:lvl3pPr lvl="2" algn="ctr" rtl="0">
              <a:lnSpc>
                <a:spcPct val="100000"/>
              </a:lnSpc>
              <a:spcBef>
                <a:spcPts val="0"/>
              </a:spcBef>
              <a:spcAft>
                <a:spcPts val="0"/>
              </a:spcAft>
              <a:buSzPts val="1100"/>
              <a:buNone/>
              <a:defRPr sz="1100"/>
            </a:lvl3pPr>
            <a:lvl4pPr lvl="3" algn="ctr" rtl="0">
              <a:lnSpc>
                <a:spcPct val="100000"/>
              </a:lnSpc>
              <a:spcBef>
                <a:spcPts val="0"/>
              </a:spcBef>
              <a:spcAft>
                <a:spcPts val="0"/>
              </a:spcAft>
              <a:buSzPts val="1100"/>
              <a:buNone/>
              <a:defRPr sz="1100"/>
            </a:lvl4pPr>
            <a:lvl5pPr lvl="4" algn="ctr" rtl="0">
              <a:lnSpc>
                <a:spcPct val="100000"/>
              </a:lnSpc>
              <a:spcBef>
                <a:spcPts val="0"/>
              </a:spcBef>
              <a:spcAft>
                <a:spcPts val="0"/>
              </a:spcAft>
              <a:buSzPts val="1100"/>
              <a:buNone/>
              <a:defRPr sz="1100"/>
            </a:lvl5pPr>
            <a:lvl6pPr lvl="5" algn="ctr" rtl="0">
              <a:lnSpc>
                <a:spcPct val="100000"/>
              </a:lnSpc>
              <a:spcBef>
                <a:spcPts val="0"/>
              </a:spcBef>
              <a:spcAft>
                <a:spcPts val="0"/>
              </a:spcAft>
              <a:buSzPts val="1100"/>
              <a:buNone/>
              <a:defRPr sz="1100"/>
            </a:lvl6pPr>
            <a:lvl7pPr lvl="6" algn="ctr" rtl="0">
              <a:lnSpc>
                <a:spcPct val="100000"/>
              </a:lnSpc>
              <a:spcBef>
                <a:spcPts val="0"/>
              </a:spcBef>
              <a:spcAft>
                <a:spcPts val="0"/>
              </a:spcAft>
              <a:buSzPts val="1100"/>
              <a:buNone/>
              <a:defRPr sz="1100"/>
            </a:lvl7pPr>
            <a:lvl8pPr lvl="7" algn="ctr" rtl="0">
              <a:lnSpc>
                <a:spcPct val="100000"/>
              </a:lnSpc>
              <a:spcBef>
                <a:spcPts val="0"/>
              </a:spcBef>
              <a:spcAft>
                <a:spcPts val="0"/>
              </a:spcAft>
              <a:buSzPts val="1100"/>
              <a:buNone/>
              <a:defRPr sz="1100"/>
            </a:lvl8pPr>
            <a:lvl9pPr lvl="8" algn="ctr" rtl="0">
              <a:lnSpc>
                <a:spcPct val="100000"/>
              </a:lnSpc>
              <a:spcBef>
                <a:spcPts val="0"/>
              </a:spcBef>
              <a:spcAft>
                <a:spcPts val="0"/>
              </a:spcAft>
              <a:buSzPts val="1100"/>
              <a:buNone/>
              <a:defRPr sz="11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 credits">
  <p:cSld name="TITLE_1">
    <p:spTree>
      <p:nvGrpSpPr>
        <p:cNvPr id="1" name="Shape 146"/>
        <p:cNvGrpSpPr/>
        <p:nvPr/>
      </p:nvGrpSpPr>
      <p:grpSpPr>
        <a:xfrm>
          <a:off x="0" y="0"/>
          <a:ext cx="0" cy="0"/>
          <a:chOff x="0" y="0"/>
          <a:chExt cx="0" cy="0"/>
        </a:xfrm>
      </p:grpSpPr>
      <p:sp>
        <p:nvSpPr>
          <p:cNvPr id="147" name="Google Shape;147;p24"/>
          <p:cNvSpPr txBox="1">
            <a:spLocks noGrp="1"/>
          </p:cNvSpPr>
          <p:nvPr>
            <p:ph type="ctrTitle"/>
          </p:nvPr>
        </p:nvSpPr>
        <p:spPr>
          <a:xfrm>
            <a:off x="2750701" y="-442750"/>
            <a:ext cx="3642600" cy="20526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5200"/>
            </a:lvl1pPr>
            <a:lvl2pPr lvl="1" algn="ctr" rtl="0">
              <a:lnSpc>
                <a:spcPct val="80000"/>
              </a:lnSpc>
              <a:spcBef>
                <a:spcPts val="0"/>
              </a:spcBef>
              <a:spcAft>
                <a:spcPts val="0"/>
              </a:spcAft>
              <a:buSzPts val="5200"/>
              <a:buNone/>
              <a:defRPr sz="5200"/>
            </a:lvl2pPr>
            <a:lvl3pPr lvl="2" algn="ctr" rtl="0">
              <a:lnSpc>
                <a:spcPct val="80000"/>
              </a:lnSpc>
              <a:spcBef>
                <a:spcPts val="0"/>
              </a:spcBef>
              <a:spcAft>
                <a:spcPts val="0"/>
              </a:spcAft>
              <a:buSzPts val="5200"/>
              <a:buNone/>
              <a:defRPr sz="5200"/>
            </a:lvl3pPr>
            <a:lvl4pPr lvl="3" algn="ctr" rtl="0">
              <a:lnSpc>
                <a:spcPct val="80000"/>
              </a:lnSpc>
              <a:spcBef>
                <a:spcPts val="0"/>
              </a:spcBef>
              <a:spcAft>
                <a:spcPts val="0"/>
              </a:spcAft>
              <a:buSzPts val="5200"/>
              <a:buNone/>
              <a:defRPr sz="5200"/>
            </a:lvl4pPr>
            <a:lvl5pPr lvl="4" algn="ctr" rtl="0">
              <a:lnSpc>
                <a:spcPct val="80000"/>
              </a:lnSpc>
              <a:spcBef>
                <a:spcPts val="0"/>
              </a:spcBef>
              <a:spcAft>
                <a:spcPts val="0"/>
              </a:spcAft>
              <a:buSzPts val="5200"/>
              <a:buNone/>
              <a:defRPr sz="5200"/>
            </a:lvl5pPr>
            <a:lvl6pPr lvl="5" algn="ctr" rtl="0">
              <a:lnSpc>
                <a:spcPct val="80000"/>
              </a:lnSpc>
              <a:spcBef>
                <a:spcPts val="0"/>
              </a:spcBef>
              <a:spcAft>
                <a:spcPts val="0"/>
              </a:spcAft>
              <a:buSzPts val="5200"/>
              <a:buNone/>
              <a:defRPr sz="5200"/>
            </a:lvl6pPr>
            <a:lvl7pPr lvl="6" algn="ctr" rtl="0">
              <a:lnSpc>
                <a:spcPct val="80000"/>
              </a:lnSpc>
              <a:spcBef>
                <a:spcPts val="0"/>
              </a:spcBef>
              <a:spcAft>
                <a:spcPts val="0"/>
              </a:spcAft>
              <a:buSzPts val="5200"/>
              <a:buNone/>
              <a:defRPr sz="5200"/>
            </a:lvl7pPr>
            <a:lvl8pPr lvl="7" algn="ctr" rtl="0">
              <a:lnSpc>
                <a:spcPct val="80000"/>
              </a:lnSpc>
              <a:spcBef>
                <a:spcPts val="0"/>
              </a:spcBef>
              <a:spcAft>
                <a:spcPts val="0"/>
              </a:spcAft>
              <a:buSzPts val="5200"/>
              <a:buNone/>
              <a:defRPr sz="5200"/>
            </a:lvl8pPr>
            <a:lvl9pPr lvl="8" algn="ctr" rtl="0">
              <a:lnSpc>
                <a:spcPct val="80000"/>
              </a:lnSpc>
              <a:spcBef>
                <a:spcPts val="0"/>
              </a:spcBef>
              <a:spcAft>
                <a:spcPts val="0"/>
              </a:spcAft>
              <a:buSzPts val="5200"/>
              <a:buNone/>
              <a:defRPr sz="5200"/>
            </a:lvl9pPr>
          </a:lstStyle>
          <a:p>
            <a:endParaRPr/>
          </a:p>
        </p:txBody>
      </p:sp>
      <p:sp>
        <p:nvSpPr>
          <p:cNvPr id="148" name="Google Shape;148;p24"/>
          <p:cNvSpPr txBox="1">
            <a:spLocks noGrp="1"/>
          </p:cNvSpPr>
          <p:nvPr>
            <p:ph type="subTitle" idx="1"/>
          </p:nvPr>
        </p:nvSpPr>
        <p:spPr>
          <a:xfrm>
            <a:off x="2750700" y="1609850"/>
            <a:ext cx="3642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49" name="Google Shape;149;p24"/>
          <p:cNvSpPr txBox="1"/>
          <p:nvPr/>
        </p:nvSpPr>
        <p:spPr>
          <a:xfrm>
            <a:off x="3040800" y="2968575"/>
            <a:ext cx="3062400" cy="10191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900">
                <a:solidFill>
                  <a:schemeClr val="dk1"/>
                </a:solidFill>
                <a:latin typeface="Open Sans"/>
                <a:ea typeface="Open Sans"/>
                <a:cs typeface="Open Sans"/>
                <a:sym typeface="Open Sans"/>
              </a:rPr>
              <a:t>CREDITS: This presentation template was created by </a:t>
            </a:r>
            <a:r>
              <a:rPr lang="en" sz="900">
                <a:solidFill>
                  <a:schemeClr val="dk1"/>
                </a:solidFill>
                <a:uFill>
                  <a:noFill/>
                </a:uFill>
                <a:latin typeface="Open Sans"/>
                <a:ea typeface="Open Sans"/>
                <a:cs typeface="Open Sans"/>
                <a:sym typeface="Open Sans"/>
                <a:hlinkClick r:id="rId2"/>
              </a:rPr>
              <a:t>Slidesgo</a:t>
            </a:r>
            <a:r>
              <a:rPr lang="en" sz="900">
                <a:solidFill>
                  <a:schemeClr val="dk1"/>
                </a:solidFill>
                <a:latin typeface="Open Sans"/>
                <a:ea typeface="Open Sans"/>
                <a:cs typeface="Open Sans"/>
                <a:sym typeface="Open Sans"/>
              </a:rPr>
              <a:t>, including icons by </a:t>
            </a:r>
            <a:r>
              <a:rPr lang="en" sz="900">
                <a:solidFill>
                  <a:schemeClr val="dk1"/>
                </a:solidFill>
                <a:uFill>
                  <a:noFill/>
                </a:uFill>
                <a:latin typeface="Open Sans"/>
                <a:ea typeface="Open Sans"/>
                <a:cs typeface="Open Sans"/>
                <a:sym typeface="Open Sans"/>
                <a:hlinkClick r:id="rId3"/>
              </a:rPr>
              <a:t>Flaticon</a:t>
            </a:r>
            <a:r>
              <a:rPr lang="en" sz="900">
                <a:solidFill>
                  <a:schemeClr val="dk1"/>
                </a:solidFill>
                <a:latin typeface="Open Sans"/>
                <a:ea typeface="Open Sans"/>
                <a:cs typeface="Open Sans"/>
                <a:sym typeface="Open Sans"/>
              </a:rPr>
              <a:t>, and infographics &amp; images by </a:t>
            </a:r>
            <a:r>
              <a:rPr lang="en" sz="900">
                <a:solidFill>
                  <a:schemeClr val="dk1"/>
                </a:solidFill>
                <a:uFill>
                  <a:noFill/>
                </a:uFill>
                <a:latin typeface="Open Sans"/>
                <a:ea typeface="Open Sans"/>
                <a:cs typeface="Open Sans"/>
                <a:sym typeface="Open Sans"/>
                <a:hlinkClick r:id="rId4"/>
              </a:rPr>
              <a:t>Freepik</a:t>
            </a:r>
            <a:r>
              <a:rPr lang="en" sz="900">
                <a:solidFill>
                  <a:schemeClr val="dk1"/>
                </a:solidFill>
                <a:latin typeface="Open Sans"/>
                <a:ea typeface="Open Sans"/>
                <a:cs typeface="Open Sans"/>
                <a:sym typeface="Open Sans"/>
              </a:rPr>
              <a:t>. </a:t>
            </a:r>
            <a:endParaRPr sz="900">
              <a:solidFill>
                <a:schemeClr val="dk1"/>
              </a:solidFill>
              <a:latin typeface="Open Sans"/>
              <a:ea typeface="Open Sans"/>
              <a:cs typeface="Open Sans"/>
              <a:sym typeface="Open Sans"/>
            </a:endParaRPr>
          </a:p>
          <a:p>
            <a:pPr marL="0" lvl="0" indent="0" algn="ctr" rtl="0">
              <a:spcBef>
                <a:spcPts val="300"/>
              </a:spcBef>
              <a:spcAft>
                <a:spcPts val="0"/>
              </a:spcAft>
              <a:buNone/>
            </a:pPr>
            <a:endParaRPr sz="900">
              <a:solidFill>
                <a:schemeClr val="dk1"/>
              </a:solidFill>
              <a:latin typeface="Open Sans"/>
              <a:ea typeface="Open Sans"/>
              <a:cs typeface="Open Sans"/>
              <a:sym typeface="Ope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5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5"/>
        <p:cNvGrpSpPr/>
        <p:nvPr/>
      </p:nvGrpSpPr>
      <p:grpSpPr>
        <a:xfrm>
          <a:off x="0" y="0"/>
          <a:ext cx="0" cy="0"/>
          <a:chOff x="0" y="0"/>
          <a:chExt cx="0" cy="0"/>
        </a:xfrm>
      </p:grpSpPr>
      <p:sp>
        <p:nvSpPr>
          <p:cNvPr id="16" name="Google Shape;16;p4"/>
          <p:cNvSpPr txBox="1">
            <a:spLocks noGrp="1"/>
          </p:cNvSpPr>
          <p:nvPr>
            <p:ph type="body" idx="1"/>
          </p:nvPr>
        </p:nvSpPr>
        <p:spPr>
          <a:xfrm>
            <a:off x="1016125" y="1800025"/>
            <a:ext cx="4179000" cy="2118900"/>
          </a:xfrm>
          <a:prstGeom prst="rect">
            <a:avLst/>
          </a:prstGeom>
        </p:spPr>
        <p:txBody>
          <a:bodyPr spcFirstLastPara="1" wrap="square" lIns="91425" tIns="91425" rIns="91425" bIns="91425" anchor="t" anchorCtr="0">
            <a:noAutofit/>
          </a:bodyPr>
          <a:lstStyle>
            <a:lvl1pPr marL="457200" lvl="0" indent="-304800">
              <a:lnSpc>
                <a:spcPct val="150000"/>
              </a:lnSpc>
              <a:spcBef>
                <a:spcPts val="0"/>
              </a:spcBef>
              <a:spcAft>
                <a:spcPts val="0"/>
              </a:spcAft>
              <a:buSzPts val="1200"/>
              <a:buChar char="●"/>
              <a:defRPr sz="1200"/>
            </a:lvl1pPr>
            <a:lvl2pPr marL="914400" lvl="1" indent="-304800">
              <a:lnSpc>
                <a:spcPct val="150000"/>
              </a:lnSpc>
              <a:spcBef>
                <a:spcPts val="1600"/>
              </a:spcBef>
              <a:spcAft>
                <a:spcPts val="0"/>
              </a:spcAft>
              <a:buSzPts val="1200"/>
              <a:buChar char="○"/>
              <a:defRPr sz="1200"/>
            </a:lvl2pPr>
            <a:lvl3pPr marL="1371600" lvl="2" indent="-304800">
              <a:lnSpc>
                <a:spcPct val="150000"/>
              </a:lnSpc>
              <a:spcBef>
                <a:spcPts val="1600"/>
              </a:spcBef>
              <a:spcAft>
                <a:spcPts val="0"/>
              </a:spcAft>
              <a:buSzPts val="1200"/>
              <a:buChar char="■"/>
              <a:defRPr sz="1200"/>
            </a:lvl3pPr>
            <a:lvl4pPr marL="1828800" lvl="3" indent="-304800">
              <a:lnSpc>
                <a:spcPct val="150000"/>
              </a:lnSpc>
              <a:spcBef>
                <a:spcPts val="1600"/>
              </a:spcBef>
              <a:spcAft>
                <a:spcPts val="0"/>
              </a:spcAft>
              <a:buSzPts val="1200"/>
              <a:buChar char="●"/>
              <a:defRPr sz="1200"/>
            </a:lvl4pPr>
            <a:lvl5pPr marL="2286000" lvl="4" indent="-304800">
              <a:lnSpc>
                <a:spcPct val="150000"/>
              </a:lnSpc>
              <a:spcBef>
                <a:spcPts val="1600"/>
              </a:spcBef>
              <a:spcAft>
                <a:spcPts val="0"/>
              </a:spcAft>
              <a:buSzPts val="1200"/>
              <a:buChar char="○"/>
              <a:defRPr sz="1200"/>
            </a:lvl5pPr>
            <a:lvl6pPr marL="2743200" lvl="5" indent="-304800">
              <a:lnSpc>
                <a:spcPct val="150000"/>
              </a:lnSpc>
              <a:spcBef>
                <a:spcPts val="1600"/>
              </a:spcBef>
              <a:spcAft>
                <a:spcPts val="0"/>
              </a:spcAft>
              <a:buSzPts val="1200"/>
              <a:buChar char="■"/>
              <a:defRPr sz="1200"/>
            </a:lvl6pPr>
            <a:lvl7pPr marL="3200400" lvl="6" indent="-304800">
              <a:lnSpc>
                <a:spcPct val="150000"/>
              </a:lnSpc>
              <a:spcBef>
                <a:spcPts val="1600"/>
              </a:spcBef>
              <a:spcAft>
                <a:spcPts val="0"/>
              </a:spcAft>
              <a:buSzPts val="1200"/>
              <a:buChar char="●"/>
              <a:defRPr sz="1200"/>
            </a:lvl7pPr>
            <a:lvl8pPr marL="3657600" lvl="7" indent="-304800">
              <a:lnSpc>
                <a:spcPct val="150000"/>
              </a:lnSpc>
              <a:spcBef>
                <a:spcPts val="1600"/>
              </a:spcBef>
              <a:spcAft>
                <a:spcPts val="0"/>
              </a:spcAft>
              <a:buSzPts val="1200"/>
              <a:buChar char="○"/>
              <a:defRPr sz="1200"/>
            </a:lvl8pPr>
            <a:lvl9pPr marL="4114800" lvl="8" indent="-304800">
              <a:lnSpc>
                <a:spcPct val="150000"/>
              </a:lnSpc>
              <a:spcBef>
                <a:spcPts val="1600"/>
              </a:spcBef>
              <a:spcAft>
                <a:spcPts val="1600"/>
              </a:spcAft>
              <a:buSzPts val="1200"/>
              <a:buChar char="■"/>
              <a:defRPr sz="1200"/>
            </a:lvl9pPr>
          </a:lstStyle>
          <a:p>
            <a:endParaRPr/>
          </a:p>
        </p:txBody>
      </p:sp>
      <p:sp>
        <p:nvSpPr>
          <p:cNvPr id="17" name="Google Shape;17;p4"/>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4"/>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9"/>
        <p:cNvGrpSpPr/>
        <p:nvPr/>
      </p:nvGrpSpPr>
      <p:grpSpPr>
        <a:xfrm>
          <a:off x="0" y="0"/>
          <a:ext cx="0" cy="0"/>
          <a:chOff x="0" y="0"/>
          <a:chExt cx="0" cy="0"/>
        </a:xfrm>
      </p:grpSpPr>
      <p:sp>
        <p:nvSpPr>
          <p:cNvPr id="20" name="Google Shape;20;p5"/>
          <p:cNvSpPr txBox="1">
            <a:spLocks noGrp="1"/>
          </p:cNvSpPr>
          <p:nvPr>
            <p:ph type="body" idx="1"/>
          </p:nvPr>
        </p:nvSpPr>
        <p:spPr>
          <a:xfrm>
            <a:off x="986300" y="2343825"/>
            <a:ext cx="3273900" cy="22167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1" name="Google Shape;21;p5"/>
          <p:cNvSpPr txBox="1">
            <a:spLocks noGrp="1"/>
          </p:cNvSpPr>
          <p:nvPr>
            <p:ph type="body" idx="2"/>
          </p:nvPr>
        </p:nvSpPr>
        <p:spPr>
          <a:xfrm>
            <a:off x="5084471" y="2343825"/>
            <a:ext cx="3273900" cy="22167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2" name="Google Shape;22;p5"/>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5"/>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
        <p:nvSpPr>
          <p:cNvPr id="24" name="Google Shape;24;p5"/>
          <p:cNvSpPr txBox="1">
            <a:spLocks noGrp="1"/>
          </p:cNvSpPr>
          <p:nvPr>
            <p:ph type="title" idx="3"/>
          </p:nvPr>
        </p:nvSpPr>
        <p:spPr>
          <a:xfrm>
            <a:off x="1443500" y="1277725"/>
            <a:ext cx="2312100" cy="4650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5" name="Google Shape;25;p5"/>
          <p:cNvSpPr txBox="1">
            <a:spLocks noGrp="1"/>
          </p:cNvSpPr>
          <p:nvPr>
            <p:ph type="title" idx="4"/>
          </p:nvPr>
        </p:nvSpPr>
        <p:spPr>
          <a:xfrm>
            <a:off x="5536080" y="1277725"/>
            <a:ext cx="2312100" cy="4650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6"/>
        <p:cNvGrpSpPr/>
        <p:nvPr/>
      </p:nvGrpSpPr>
      <p:grpSpPr>
        <a:xfrm>
          <a:off x="0" y="0"/>
          <a:ext cx="0" cy="0"/>
          <a:chOff x="0" y="0"/>
          <a:chExt cx="0" cy="0"/>
        </a:xfrm>
      </p:grpSpPr>
      <p:sp>
        <p:nvSpPr>
          <p:cNvPr id="27" name="Google Shape;27;p6"/>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6"/>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9"/>
        <p:cNvGrpSpPr/>
        <p:nvPr/>
      </p:nvGrpSpPr>
      <p:grpSpPr>
        <a:xfrm>
          <a:off x="0" y="0"/>
          <a:ext cx="0" cy="0"/>
          <a:chOff x="0" y="0"/>
          <a:chExt cx="0" cy="0"/>
        </a:xfrm>
      </p:grpSpPr>
      <p:sp>
        <p:nvSpPr>
          <p:cNvPr id="30" name="Google Shape;30;p7"/>
          <p:cNvSpPr txBox="1">
            <a:spLocks noGrp="1"/>
          </p:cNvSpPr>
          <p:nvPr>
            <p:ph type="title"/>
          </p:nvPr>
        </p:nvSpPr>
        <p:spPr>
          <a:xfrm>
            <a:off x="5302075" y="511975"/>
            <a:ext cx="2808000" cy="1470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1" name="Google Shape;31;p7"/>
          <p:cNvSpPr txBox="1">
            <a:spLocks noGrp="1"/>
          </p:cNvSpPr>
          <p:nvPr>
            <p:ph type="body" idx="1"/>
          </p:nvPr>
        </p:nvSpPr>
        <p:spPr>
          <a:xfrm>
            <a:off x="5302075" y="2031017"/>
            <a:ext cx="2808000" cy="19716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696000" y="751750"/>
            <a:ext cx="2896500" cy="21591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3600"/>
              <a:buNone/>
              <a:defRPr sz="3600">
                <a:solidFill>
                  <a:schemeClr val="accent3"/>
                </a:solidFill>
              </a:defRPr>
            </a:lvl1pPr>
            <a:lvl2pPr lvl="1">
              <a:spcBef>
                <a:spcPts val="0"/>
              </a:spcBef>
              <a:spcAft>
                <a:spcPts val="0"/>
              </a:spcAft>
              <a:buClr>
                <a:schemeClr val="accent6"/>
              </a:buClr>
              <a:buSzPts val="4800"/>
              <a:buNone/>
              <a:defRPr sz="4800">
                <a:solidFill>
                  <a:schemeClr val="accent6"/>
                </a:solidFill>
              </a:defRPr>
            </a:lvl2pPr>
            <a:lvl3pPr lvl="2">
              <a:spcBef>
                <a:spcPts val="0"/>
              </a:spcBef>
              <a:spcAft>
                <a:spcPts val="0"/>
              </a:spcAft>
              <a:buClr>
                <a:schemeClr val="accent6"/>
              </a:buClr>
              <a:buSzPts val="4800"/>
              <a:buNone/>
              <a:defRPr sz="4800">
                <a:solidFill>
                  <a:schemeClr val="accent6"/>
                </a:solidFill>
              </a:defRPr>
            </a:lvl3pPr>
            <a:lvl4pPr lvl="3">
              <a:spcBef>
                <a:spcPts val="0"/>
              </a:spcBef>
              <a:spcAft>
                <a:spcPts val="0"/>
              </a:spcAft>
              <a:buClr>
                <a:schemeClr val="accent6"/>
              </a:buClr>
              <a:buSzPts val="4800"/>
              <a:buNone/>
              <a:defRPr sz="4800">
                <a:solidFill>
                  <a:schemeClr val="accent6"/>
                </a:solidFill>
              </a:defRPr>
            </a:lvl4pPr>
            <a:lvl5pPr lvl="4">
              <a:spcBef>
                <a:spcPts val="0"/>
              </a:spcBef>
              <a:spcAft>
                <a:spcPts val="0"/>
              </a:spcAft>
              <a:buClr>
                <a:schemeClr val="accent6"/>
              </a:buClr>
              <a:buSzPts val="4800"/>
              <a:buNone/>
              <a:defRPr sz="4800">
                <a:solidFill>
                  <a:schemeClr val="accent6"/>
                </a:solidFill>
              </a:defRPr>
            </a:lvl5pPr>
            <a:lvl6pPr lvl="5">
              <a:spcBef>
                <a:spcPts val="0"/>
              </a:spcBef>
              <a:spcAft>
                <a:spcPts val="0"/>
              </a:spcAft>
              <a:buClr>
                <a:schemeClr val="accent6"/>
              </a:buClr>
              <a:buSzPts val="4800"/>
              <a:buNone/>
              <a:defRPr sz="4800">
                <a:solidFill>
                  <a:schemeClr val="accent6"/>
                </a:solidFill>
              </a:defRPr>
            </a:lvl6pPr>
            <a:lvl7pPr lvl="6">
              <a:spcBef>
                <a:spcPts val="0"/>
              </a:spcBef>
              <a:spcAft>
                <a:spcPts val="0"/>
              </a:spcAft>
              <a:buClr>
                <a:schemeClr val="accent6"/>
              </a:buClr>
              <a:buSzPts val="4800"/>
              <a:buNone/>
              <a:defRPr sz="4800">
                <a:solidFill>
                  <a:schemeClr val="accent6"/>
                </a:solidFill>
              </a:defRPr>
            </a:lvl7pPr>
            <a:lvl8pPr lvl="7">
              <a:spcBef>
                <a:spcPts val="0"/>
              </a:spcBef>
              <a:spcAft>
                <a:spcPts val="0"/>
              </a:spcAft>
              <a:buClr>
                <a:schemeClr val="accent6"/>
              </a:buClr>
              <a:buSzPts val="4800"/>
              <a:buNone/>
              <a:defRPr sz="4800">
                <a:solidFill>
                  <a:schemeClr val="accent6"/>
                </a:solidFill>
              </a:defRPr>
            </a:lvl8pPr>
            <a:lvl9pPr lvl="8">
              <a:spcBef>
                <a:spcPts val="0"/>
              </a:spcBef>
              <a:spcAft>
                <a:spcPts val="0"/>
              </a:spcAft>
              <a:buClr>
                <a:schemeClr val="accent6"/>
              </a:buClr>
              <a:buSzPts val="4800"/>
              <a:buNone/>
              <a:defRPr sz="4800">
                <a:solidFill>
                  <a:schemeClr val="accent6"/>
                </a:solidFill>
              </a:defRPr>
            </a:lvl9pPr>
          </a:lstStyle>
          <a:p>
            <a:endParaRPr/>
          </a:p>
        </p:txBody>
      </p:sp>
      <p:sp>
        <p:nvSpPr>
          <p:cNvPr id="34" name="Google Shape;34;p8"/>
          <p:cNvSpPr/>
          <p:nvPr/>
        </p:nvSpPr>
        <p:spPr>
          <a:xfrm>
            <a:off x="8720450" y="0"/>
            <a:ext cx="2113200" cy="51435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txBox="1">
            <a:spLocks noGrp="1"/>
          </p:cNvSpPr>
          <p:nvPr>
            <p:ph type="subTitle" idx="1"/>
          </p:nvPr>
        </p:nvSpPr>
        <p:spPr>
          <a:xfrm>
            <a:off x="5058950" y="1131901"/>
            <a:ext cx="3238500" cy="1235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7" name="Google Shape;37;p9"/>
          <p:cNvSpPr txBox="1">
            <a:spLocks noGrp="1"/>
          </p:cNvSpPr>
          <p:nvPr>
            <p:ph type="body" idx="2"/>
          </p:nvPr>
        </p:nvSpPr>
        <p:spPr>
          <a:xfrm>
            <a:off x="5058950" y="2617269"/>
            <a:ext cx="3238500" cy="2214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38" name="Google Shape;38;p9"/>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9"/>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0"/>
        <p:cNvGrpSpPr/>
        <p:nvPr/>
      </p:nvGrpSpPr>
      <p:grpSpPr>
        <a:xfrm>
          <a:off x="0" y="0"/>
          <a:ext cx="0" cy="0"/>
          <a:chOff x="0" y="0"/>
          <a:chExt cx="0" cy="0"/>
        </a:xfrm>
      </p:grpSpPr>
      <p:sp>
        <p:nvSpPr>
          <p:cNvPr id="41" name="Google Shape;41;p10"/>
          <p:cNvSpPr txBox="1">
            <a:spLocks noGrp="1"/>
          </p:cNvSpPr>
          <p:nvPr>
            <p:ph type="body" idx="1"/>
          </p:nvPr>
        </p:nvSpPr>
        <p:spPr>
          <a:xfrm>
            <a:off x="3026700" y="3325200"/>
            <a:ext cx="3090600" cy="1087200"/>
          </a:xfrm>
          <a:prstGeom prst="rect">
            <a:avLst/>
          </a:prstGeom>
        </p:spPr>
        <p:txBody>
          <a:bodyPr spcFirstLastPara="1" wrap="square" lIns="91425" tIns="91425" rIns="91425" bIns="91425" anchor="t" anchorCtr="0">
            <a:noAutofit/>
          </a:bodyPr>
          <a:lstStyle>
            <a:lvl1pPr marL="457200" lvl="0" indent="-228600" algn="ctr">
              <a:lnSpc>
                <a:spcPct val="100000"/>
              </a:lnSpc>
              <a:spcBef>
                <a:spcPts val="0"/>
              </a:spcBef>
              <a:spcAft>
                <a:spcPts val="0"/>
              </a:spcAft>
              <a:buSzPts val="1400"/>
              <a:buNone/>
              <a:defRPr sz="1400"/>
            </a:lvl1pPr>
          </a:lstStyle>
          <a:p>
            <a:endParaRPr/>
          </a:p>
        </p:txBody>
      </p:sp>
      <p:sp>
        <p:nvSpPr>
          <p:cNvPr id="42" name="Google Shape;42;p10"/>
          <p:cNvSpPr/>
          <p:nvPr/>
        </p:nvSpPr>
        <p:spPr>
          <a:xfrm>
            <a:off x="-187150" y="257350"/>
            <a:ext cx="8484600" cy="465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10"/>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000"/>
              <a:buNone/>
              <a:defRPr sz="2000"/>
            </a:lvl1pPr>
            <a:lvl2pPr lvl="1" algn="r" rtl="0">
              <a:spcBef>
                <a:spcPts val="0"/>
              </a:spcBef>
              <a:spcAft>
                <a:spcPts val="0"/>
              </a:spcAft>
              <a:buSzPts val="2000"/>
              <a:buNone/>
              <a:defRPr sz="2000"/>
            </a:lvl2pPr>
            <a:lvl3pPr lvl="2" algn="r" rtl="0">
              <a:spcBef>
                <a:spcPts val="0"/>
              </a:spcBef>
              <a:spcAft>
                <a:spcPts val="0"/>
              </a:spcAft>
              <a:buSzPts val="2000"/>
              <a:buNone/>
              <a:defRPr sz="2000"/>
            </a:lvl3pPr>
            <a:lvl4pPr lvl="3" algn="r" rtl="0">
              <a:spcBef>
                <a:spcPts val="0"/>
              </a:spcBef>
              <a:spcAft>
                <a:spcPts val="0"/>
              </a:spcAft>
              <a:buSzPts val="2000"/>
              <a:buNone/>
              <a:defRPr sz="2000"/>
            </a:lvl4pPr>
            <a:lvl5pPr lvl="4" algn="r" rtl="0">
              <a:spcBef>
                <a:spcPts val="0"/>
              </a:spcBef>
              <a:spcAft>
                <a:spcPts val="0"/>
              </a:spcAft>
              <a:buSzPts val="2000"/>
              <a:buNone/>
              <a:defRPr sz="2000"/>
            </a:lvl5pPr>
            <a:lvl6pPr lvl="5" algn="r" rtl="0">
              <a:spcBef>
                <a:spcPts val="0"/>
              </a:spcBef>
              <a:spcAft>
                <a:spcPts val="0"/>
              </a:spcAft>
              <a:buSzPts val="2000"/>
              <a:buNone/>
              <a:defRPr sz="2000"/>
            </a:lvl6pPr>
            <a:lvl7pPr lvl="6" algn="r" rtl="0">
              <a:spcBef>
                <a:spcPts val="0"/>
              </a:spcBef>
              <a:spcAft>
                <a:spcPts val="0"/>
              </a:spcAft>
              <a:buSzPts val="2000"/>
              <a:buNone/>
              <a:defRPr sz="2000"/>
            </a:lvl7pPr>
            <a:lvl8pPr lvl="7" algn="r" rtl="0">
              <a:spcBef>
                <a:spcPts val="0"/>
              </a:spcBef>
              <a:spcAft>
                <a:spcPts val="0"/>
              </a:spcAft>
              <a:buSzPts val="2000"/>
              <a:buNone/>
              <a:defRPr sz="2000"/>
            </a:lvl8pPr>
            <a:lvl9pPr lvl="8" algn="r" rtl="0">
              <a:spcBef>
                <a:spcPts val="0"/>
              </a:spcBef>
              <a:spcAft>
                <a:spcPts val="0"/>
              </a:spcAft>
              <a:buSzPts val="2000"/>
              <a:buNone/>
              <a:defRPr sz="20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Merriweather"/>
              <a:buNone/>
              <a:defRPr sz="2800">
                <a:solidFill>
                  <a:schemeClr val="dk1"/>
                </a:solidFill>
                <a:latin typeface="Merriweather"/>
                <a:ea typeface="Merriweather"/>
                <a:cs typeface="Merriweather"/>
                <a:sym typeface="Merriweather"/>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Open Sans"/>
              <a:buChar char="●"/>
              <a:defRPr sz="1800">
                <a:solidFill>
                  <a:schemeClr val="dk1"/>
                </a:solidFill>
                <a:latin typeface="Open Sans"/>
                <a:ea typeface="Open Sans"/>
                <a:cs typeface="Open Sans"/>
                <a:sym typeface="Open Sans"/>
              </a:defRPr>
            </a:lvl1pPr>
            <a:lvl2pPr marL="914400" lvl="1"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marL="1371600" lvl="2"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marL="1828800" lvl="3"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marL="2286000" lvl="4"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marL="2743200" lvl="5"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marL="3200400" lvl="6"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marL="3657600" lvl="7" indent="-3175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marL="4114800" lvl="8" indent="-317500">
              <a:lnSpc>
                <a:spcPct val="115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5"/>
        <p:cNvGrpSpPr/>
        <p:nvPr/>
      </p:nvGrpSpPr>
      <p:grpSpPr>
        <a:xfrm>
          <a:off x="0" y="0"/>
          <a:ext cx="0" cy="0"/>
          <a:chOff x="0" y="0"/>
          <a:chExt cx="0" cy="0"/>
        </a:xfrm>
      </p:grpSpPr>
      <p:sp>
        <p:nvSpPr>
          <p:cNvPr id="156" name="Google Shape;156;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57" name="Google Shape;157;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t33UZe9xwjhqTSlzmo5wSerZ_vwGNlArjrGNL5b50Xw/copy"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2.xml"/><Relationship Id="rId1" Type="http://schemas.openxmlformats.org/officeDocument/2006/relationships/slideLayout" Target="../slideLayouts/slideLayout21.xml"/><Relationship Id="rId4" Type="http://schemas.openxmlformats.org/officeDocument/2006/relationships/image" Target="../media/image11.jpg"/></Relationships>
</file>

<file path=ppt/slides/_rels/slide23.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Merriweather" TargetMode="External"/><Relationship Id="rId2" Type="http://schemas.openxmlformats.org/officeDocument/2006/relationships/notesSlide" Target="../notesSlides/notesSlide26.xml"/><Relationship Id="rId1" Type="http://schemas.openxmlformats.org/officeDocument/2006/relationships/slideLayout" Target="../slideLayouts/slideLayout23.xml"/><Relationship Id="rId4" Type="http://schemas.openxmlformats.org/officeDocument/2006/relationships/hyperlink" Target="https://fonts.google.com/specimen/Open+Sans"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xml"/><Relationship Id="rId1" Type="http://schemas.openxmlformats.org/officeDocument/2006/relationships/slideLayout" Target="../slideLayouts/slideLayout16.xml"/><Relationship Id="rId4" Type="http://schemas.openxmlformats.org/officeDocument/2006/relationships/image" Target="../media/image5.jp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62"/>
        <p:cNvGrpSpPr/>
        <p:nvPr/>
      </p:nvGrpSpPr>
      <p:grpSpPr>
        <a:xfrm>
          <a:off x="0" y="0"/>
          <a:ext cx="0" cy="0"/>
          <a:chOff x="0" y="0"/>
          <a:chExt cx="0" cy="0"/>
        </a:xfrm>
      </p:grpSpPr>
      <p:pic>
        <p:nvPicPr>
          <p:cNvPr id="163" name="Google Shape;163;p28"/>
          <p:cNvPicPr preferRelativeResize="0"/>
          <p:nvPr/>
        </p:nvPicPr>
        <p:blipFill rotWithShape="1">
          <a:blip r:embed="rId3">
            <a:alphaModFix/>
          </a:blip>
          <a:srcRect l="4260"/>
          <a:stretch/>
        </p:blipFill>
        <p:spPr>
          <a:xfrm>
            <a:off x="263774" y="247500"/>
            <a:ext cx="6667800" cy="4648500"/>
          </a:xfrm>
          <a:prstGeom prst="roundRect">
            <a:avLst>
              <a:gd name="adj" fmla="val 8602"/>
            </a:avLst>
          </a:prstGeom>
          <a:noFill/>
          <a:ln>
            <a:noFill/>
          </a:ln>
        </p:spPr>
      </p:pic>
      <p:sp>
        <p:nvSpPr>
          <p:cNvPr id="164" name="Google Shape;164;p28"/>
          <p:cNvSpPr/>
          <p:nvPr/>
        </p:nvSpPr>
        <p:spPr>
          <a:xfrm>
            <a:off x="4639582" y="1941325"/>
            <a:ext cx="5058600" cy="25998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lvl="0"/>
            <a:endParaRPr dirty="0"/>
          </a:p>
        </p:txBody>
      </p:sp>
      <p:sp>
        <p:nvSpPr>
          <p:cNvPr id="165" name="Google Shape;165;p28"/>
          <p:cNvSpPr txBox="1">
            <a:spLocks noGrp="1"/>
          </p:cNvSpPr>
          <p:nvPr>
            <p:ph type="ctrTitle"/>
          </p:nvPr>
        </p:nvSpPr>
        <p:spPr>
          <a:xfrm>
            <a:off x="4991975" y="2668508"/>
            <a:ext cx="5229458" cy="853189"/>
          </a:xfrm>
          <a:prstGeom prst="rect">
            <a:avLst/>
          </a:prstGeom>
        </p:spPr>
        <p:txBody>
          <a:bodyPr spcFirstLastPara="1" wrap="square" lIns="91425" tIns="91425" rIns="91425" bIns="91425" anchor="b" anchorCtr="0">
            <a:noAutofit/>
          </a:bodyPr>
          <a:lstStyle/>
          <a:p>
            <a:pPr lvl="0" algn="l"/>
            <a:r>
              <a:rPr lang="en-US" sz="4000" dirty="0">
                <a:latin typeface="Lucida Sans" panose="020B0602030504020204" pitchFamily="34" charset="0"/>
              </a:rPr>
              <a:t>Medical report</a:t>
            </a:r>
            <a:br>
              <a:rPr lang="en-US" sz="4000" dirty="0">
                <a:latin typeface="Lucida Sans" panose="020B0602030504020204" pitchFamily="34" charset="0"/>
              </a:rPr>
            </a:br>
            <a:endParaRPr sz="4000" dirty="0">
              <a:latin typeface="Lucida Sans" panose="020B0602030504020204" pitchFamily="34" charset="0"/>
            </a:endParaRPr>
          </a:p>
        </p:txBody>
      </p:sp>
      <p:sp>
        <p:nvSpPr>
          <p:cNvPr id="166" name="Google Shape;166;p28"/>
          <p:cNvSpPr txBox="1">
            <a:spLocks noGrp="1"/>
          </p:cNvSpPr>
          <p:nvPr>
            <p:ph type="subTitle" idx="1"/>
          </p:nvPr>
        </p:nvSpPr>
        <p:spPr>
          <a:xfrm>
            <a:off x="4991975" y="3748525"/>
            <a:ext cx="3642600"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43"/>
        <p:cNvGrpSpPr/>
        <p:nvPr/>
      </p:nvGrpSpPr>
      <p:grpSpPr>
        <a:xfrm>
          <a:off x="0" y="0"/>
          <a:ext cx="0" cy="0"/>
          <a:chOff x="0" y="0"/>
          <a:chExt cx="0" cy="0"/>
        </a:xfrm>
      </p:grpSpPr>
      <p:sp>
        <p:nvSpPr>
          <p:cNvPr id="344" name="Google Shape;344;p38"/>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Disease Life Cycle</a:t>
            </a:r>
            <a:endParaRPr/>
          </a:p>
        </p:txBody>
      </p:sp>
      <p:cxnSp>
        <p:nvCxnSpPr>
          <p:cNvPr id="345" name="Google Shape;345;p38"/>
          <p:cNvCxnSpPr>
            <a:endCxn id="346" idx="0"/>
          </p:cNvCxnSpPr>
          <p:nvPr/>
        </p:nvCxnSpPr>
        <p:spPr>
          <a:xfrm>
            <a:off x="2812684" y="2690355"/>
            <a:ext cx="846300" cy="408600"/>
          </a:xfrm>
          <a:prstGeom prst="straightConnector1">
            <a:avLst/>
          </a:prstGeom>
          <a:noFill/>
          <a:ln w="19050" cap="flat" cmpd="sng">
            <a:solidFill>
              <a:schemeClr val="accent1"/>
            </a:solidFill>
            <a:prstDash val="solid"/>
            <a:round/>
            <a:headEnd type="none" w="med" len="med"/>
            <a:tailEnd type="none" w="med" len="med"/>
          </a:ln>
        </p:spPr>
      </p:cxnSp>
      <p:cxnSp>
        <p:nvCxnSpPr>
          <p:cNvPr id="347" name="Google Shape;347;p38"/>
          <p:cNvCxnSpPr>
            <a:stCxn id="346" idx="0"/>
            <a:endCxn id="348" idx="4"/>
          </p:cNvCxnSpPr>
          <p:nvPr/>
        </p:nvCxnSpPr>
        <p:spPr>
          <a:xfrm rot="10800000" flipH="1">
            <a:off x="3658984" y="2733255"/>
            <a:ext cx="912900" cy="365700"/>
          </a:xfrm>
          <a:prstGeom prst="straightConnector1">
            <a:avLst/>
          </a:prstGeom>
          <a:noFill/>
          <a:ln w="19050" cap="flat" cmpd="sng">
            <a:solidFill>
              <a:schemeClr val="accent1"/>
            </a:solidFill>
            <a:prstDash val="solid"/>
            <a:round/>
            <a:headEnd type="none" w="med" len="med"/>
            <a:tailEnd type="none" w="med" len="med"/>
          </a:ln>
        </p:spPr>
      </p:cxnSp>
      <p:cxnSp>
        <p:nvCxnSpPr>
          <p:cNvPr id="349" name="Google Shape;349;p38"/>
          <p:cNvCxnSpPr>
            <a:stCxn id="348" idx="4"/>
            <a:endCxn id="350" idx="0"/>
          </p:cNvCxnSpPr>
          <p:nvPr/>
        </p:nvCxnSpPr>
        <p:spPr>
          <a:xfrm>
            <a:off x="4571997" y="2733318"/>
            <a:ext cx="912900" cy="365700"/>
          </a:xfrm>
          <a:prstGeom prst="straightConnector1">
            <a:avLst/>
          </a:prstGeom>
          <a:noFill/>
          <a:ln w="19050" cap="flat" cmpd="sng">
            <a:solidFill>
              <a:schemeClr val="accent1"/>
            </a:solidFill>
            <a:prstDash val="solid"/>
            <a:round/>
            <a:headEnd type="none" w="med" len="med"/>
            <a:tailEnd type="none" w="med" len="med"/>
          </a:ln>
        </p:spPr>
      </p:cxnSp>
      <p:cxnSp>
        <p:nvCxnSpPr>
          <p:cNvPr id="351" name="Google Shape;351;p38"/>
          <p:cNvCxnSpPr>
            <a:stCxn id="350" idx="0"/>
          </p:cNvCxnSpPr>
          <p:nvPr/>
        </p:nvCxnSpPr>
        <p:spPr>
          <a:xfrm rot="10800000" flipH="1">
            <a:off x="5485005" y="2683154"/>
            <a:ext cx="845400" cy="415800"/>
          </a:xfrm>
          <a:prstGeom prst="straightConnector1">
            <a:avLst/>
          </a:prstGeom>
          <a:noFill/>
          <a:ln w="19050" cap="flat" cmpd="sng">
            <a:solidFill>
              <a:schemeClr val="accent1"/>
            </a:solidFill>
            <a:prstDash val="solid"/>
            <a:round/>
            <a:headEnd type="none" w="med" len="med"/>
            <a:tailEnd type="none" w="med" len="med"/>
          </a:ln>
        </p:spPr>
      </p:cxnSp>
      <p:sp>
        <p:nvSpPr>
          <p:cNvPr id="352" name="Google Shape;352;p38"/>
          <p:cNvSpPr/>
          <p:nvPr/>
        </p:nvSpPr>
        <p:spPr>
          <a:xfrm>
            <a:off x="5877900" y="1946718"/>
            <a:ext cx="786600" cy="786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8" name="Google Shape;348;p38"/>
          <p:cNvSpPr/>
          <p:nvPr/>
        </p:nvSpPr>
        <p:spPr>
          <a:xfrm>
            <a:off x="4178697" y="1946718"/>
            <a:ext cx="786600" cy="786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53" name="Google Shape;353;p38"/>
          <p:cNvSpPr/>
          <p:nvPr/>
        </p:nvSpPr>
        <p:spPr>
          <a:xfrm>
            <a:off x="2479488" y="1946718"/>
            <a:ext cx="786600" cy="786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50" name="Google Shape;350;p38"/>
          <p:cNvSpPr/>
          <p:nvPr/>
        </p:nvSpPr>
        <p:spPr>
          <a:xfrm>
            <a:off x="5091705" y="3098954"/>
            <a:ext cx="786600" cy="786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346" name="Google Shape;346;p38"/>
          <p:cNvSpPr/>
          <p:nvPr/>
        </p:nvSpPr>
        <p:spPr>
          <a:xfrm>
            <a:off x="3265684" y="3098955"/>
            <a:ext cx="786600" cy="786600"/>
          </a:xfrm>
          <a:prstGeom prst="ellipse">
            <a:avLst/>
          </a:prstGeom>
          <a:solidFill>
            <a:schemeClr val="accent1"/>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sp>
        <p:nvSpPr>
          <p:cNvPr id="354" name="Google Shape;354;p38"/>
          <p:cNvSpPr txBox="1">
            <a:spLocks noGrp="1"/>
          </p:cNvSpPr>
          <p:nvPr>
            <p:ph type="title" idx="4294967295"/>
          </p:nvPr>
        </p:nvSpPr>
        <p:spPr>
          <a:xfrm>
            <a:off x="2139450" y="1178659"/>
            <a:ext cx="1466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1</a:t>
            </a:r>
            <a:endParaRPr sz="1800"/>
          </a:p>
        </p:txBody>
      </p:sp>
      <p:sp>
        <p:nvSpPr>
          <p:cNvPr id="355" name="Google Shape;355;p38"/>
          <p:cNvSpPr txBox="1">
            <a:spLocks noGrp="1"/>
          </p:cNvSpPr>
          <p:nvPr>
            <p:ph type="subTitle" idx="4294967295"/>
          </p:nvPr>
        </p:nvSpPr>
        <p:spPr>
          <a:xfrm>
            <a:off x="2139450" y="1523632"/>
            <a:ext cx="1466700" cy="3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Brief description</a:t>
            </a:r>
            <a:endParaRPr sz="1100"/>
          </a:p>
        </p:txBody>
      </p:sp>
      <p:sp>
        <p:nvSpPr>
          <p:cNvPr id="356" name="Google Shape;356;p38"/>
          <p:cNvSpPr txBox="1">
            <a:spLocks noGrp="1"/>
          </p:cNvSpPr>
          <p:nvPr>
            <p:ph type="title" idx="4294967295"/>
          </p:nvPr>
        </p:nvSpPr>
        <p:spPr>
          <a:xfrm>
            <a:off x="3838650" y="1178659"/>
            <a:ext cx="1466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3</a:t>
            </a:r>
            <a:endParaRPr sz="1800"/>
          </a:p>
        </p:txBody>
      </p:sp>
      <p:sp>
        <p:nvSpPr>
          <p:cNvPr id="357" name="Google Shape;357;p38"/>
          <p:cNvSpPr txBox="1">
            <a:spLocks noGrp="1"/>
          </p:cNvSpPr>
          <p:nvPr>
            <p:ph type="subTitle" idx="4294967295"/>
          </p:nvPr>
        </p:nvSpPr>
        <p:spPr>
          <a:xfrm>
            <a:off x="3838650" y="1523632"/>
            <a:ext cx="1466700" cy="3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Brief description</a:t>
            </a:r>
            <a:endParaRPr sz="1100"/>
          </a:p>
        </p:txBody>
      </p:sp>
      <p:sp>
        <p:nvSpPr>
          <p:cNvPr id="358" name="Google Shape;358;p38"/>
          <p:cNvSpPr txBox="1">
            <a:spLocks noGrp="1"/>
          </p:cNvSpPr>
          <p:nvPr>
            <p:ph type="title" idx="4294967295"/>
          </p:nvPr>
        </p:nvSpPr>
        <p:spPr>
          <a:xfrm>
            <a:off x="5537850" y="1178646"/>
            <a:ext cx="1466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5</a:t>
            </a:r>
            <a:endParaRPr sz="1800"/>
          </a:p>
        </p:txBody>
      </p:sp>
      <p:sp>
        <p:nvSpPr>
          <p:cNvPr id="359" name="Google Shape;359;p38"/>
          <p:cNvSpPr txBox="1">
            <a:spLocks noGrp="1"/>
          </p:cNvSpPr>
          <p:nvPr>
            <p:ph type="subTitle" idx="4294967295"/>
          </p:nvPr>
        </p:nvSpPr>
        <p:spPr>
          <a:xfrm>
            <a:off x="5537850" y="1523620"/>
            <a:ext cx="1466700" cy="3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Brief description</a:t>
            </a:r>
            <a:endParaRPr sz="1100"/>
          </a:p>
        </p:txBody>
      </p:sp>
      <p:sp>
        <p:nvSpPr>
          <p:cNvPr id="360" name="Google Shape;360;p38"/>
          <p:cNvSpPr txBox="1">
            <a:spLocks noGrp="1"/>
          </p:cNvSpPr>
          <p:nvPr>
            <p:ph type="title" idx="4294967295"/>
          </p:nvPr>
        </p:nvSpPr>
        <p:spPr>
          <a:xfrm>
            <a:off x="2925625" y="3913548"/>
            <a:ext cx="1466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2</a:t>
            </a:r>
            <a:endParaRPr sz="1800"/>
          </a:p>
        </p:txBody>
      </p:sp>
      <p:sp>
        <p:nvSpPr>
          <p:cNvPr id="361" name="Google Shape;361;p38"/>
          <p:cNvSpPr txBox="1">
            <a:spLocks noGrp="1"/>
          </p:cNvSpPr>
          <p:nvPr>
            <p:ph type="subTitle" idx="4294967295"/>
          </p:nvPr>
        </p:nvSpPr>
        <p:spPr>
          <a:xfrm>
            <a:off x="2925625" y="4258522"/>
            <a:ext cx="1466700" cy="3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Brief description</a:t>
            </a:r>
            <a:endParaRPr sz="1100"/>
          </a:p>
        </p:txBody>
      </p:sp>
      <p:sp>
        <p:nvSpPr>
          <p:cNvPr id="362" name="Google Shape;362;p38"/>
          <p:cNvSpPr txBox="1">
            <a:spLocks noGrp="1"/>
          </p:cNvSpPr>
          <p:nvPr>
            <p:ph type="title" idx="4294967295"/>
          </p:nvPr>
        </p:nvSpPr>
        <p:spPr>
          <a:xfrm>
            <a:off x="4751975" y="3913548"/>
            <a:ext cx="1466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Step 4</a:t>
            </a:r>
            <a:endParaRPr sz="1800"/>
          </a:p>
        </p:txBody>
      </p:sp>
      <p:sp>
        <p:nvSpPr>
          <p:cNvPr id="363" name="Google Shape;363;p38"/>
          <p:cNvSpPr txBox="1">
            <a:spLocks noGrp="1"/>
          </p:cNvSpPr>
          <p:nvPr>
            <p:ph type="subTitle" idx="4294967295"/>
          </p:nvPr>
        </p:nvSpPr>
        <p:spPr>
          <a:xfrm>
            <a:off x="4751975" y="4258522"/>
            <a:ext cx="1466700" cy="346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Brief description</a:t>
            </a:r>
            <a:endParaRPr sz="1100"/>
          </a:p>
        </p:txBody>
      </p:sp>
      <p:grpSp>
        <p:nvGrpSpPr>
          <p:cNvPr id="364" name="Google Shape;364;p38"/>
          <p:cNvGrpSpPr/>
          <p:nvPr/>
        </p:nvGrpSpPr>
        <p:grpSpPr>
          <a:xfrm>
            <a:off x="3536431" y="3277308"/>
            <a:ext cx="245648" cy="430305"/>
            <a:chOff x="6275635" y="4282651"/>
            <a:chExt cx="209383" cy="366778"/>
          </a:xfrm>
        </p:grpSpPr>
        <p:sp>
          <p:nvSpPr>
            <p:cNvPr id="365" name="Google Shape;365;p3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38"/>
          <p:cNvGrpSpPr/>
          <p:nvPr/>
        </p:nvGrpSpPr>
        <p:grpSpPr>
          <a:xfrm>
            <a:off x="6118816" y="2151116"/>
            <a:ext cx="305294" cy="414758"/>
            <a:chOff x="6266525" y="3807788"/>
            <a:chExt cx="260223" cy="353527"/>
          </a:xfrm>
        </p:grpSpPr>
        <p:sp>
          <p:nvSpPr>
            <p:cNvPr id="368" name="Google Shape;368;p3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 name="Google Shape;372;p38"/>
          <p:cNvGrpSpPr/>
          <p:nvPr/>
        </p:nvGrpSpPr>
        <p:grpSpPr>
          <a:xfrm>
            <a:off x="2665945" y="2152003"/>
            <a:ext cx="414272" cy="412964"/>
            <a:chOff x="6664394" y="3346974"/>
            <a:chExt cx="353113" cy="351998"/>
          </a:xfrm>
        </p:grpSpPr>
        <p:sp>
          <p:nvSpPr>
            <p:cNvPr id="373" name="Google Shape;373;p3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38"/>
          <p:cNvGrpSpPr/>
          <p:nvPr/>
        </p:nvGrpSpPr>
        <p:grpSpPr>
          <a:xfrm>
            <a:off x="5268837" y="3328093"/>
            <a:ext cx="432995" cy="328540"/>
            <a:chOff x="7542031" y="2011835"/>
            <a:chExt cx="369072" cy="280037"/>
          </a:xfrm>
        </p:grpSpPr>
        <p:sp>
          <p:nvSpPr>
            <p:cNvPr id="379" name="Google Shape;379;p3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38"/>
          <p:cNvGrpSpPr/>
          <p:nvPr/>
        </p:nvGrpSpPr>
        <p:grpSpPr>
          <a:xfrm>
            <a:off x="4345069" y="2193959"/>
            <a:ext cx="454335" cy="328913"/>
            <a:chOff x="5746938" y="1543503"/>
            <a:chExt cx="387261" cy="280356"/>
          </a:xfrm>
        </p:grpSpPr>
        <p:sp>
          <p:nvSpPr>
            <p:cNvPr id="389" name="Google Shape;389;p3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39"/>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Risk Factors</a:t>
            </a:r>
            <a:endParaRPr/>
          </a:p>
        </p:txBody>
      </p:sp>
      <p:sp>
        <p:nvSpPr>
          <p:cNvPr id="396" name="Google Shape;396;p39"/>
          <p:cNvSpPr/>
          <p:nvPr/>
        </p:nvSpPr>
        <p:spPr>
          <a:xfrm>
            <a:off x="1231650" y="1076425"/>
            <a:ext cx="2100600" cy="505800"/>
          </a:xfrm>
          <a:prstGeom prst="roundRect">
            <a:avLst>
              <a:gd name="adj" fmla="val 2764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9"/>
          <p:cNvSpPr txBox="1">
            <a:spLocks noGrp="1"/>
          </p:cNvSpPr>
          <p:nvPr>
            <p:ph type="title" idx="4294967295"/>
          </p:nvPr>
        </p:nvSpPr>
        <p:spPr>
          <a:xfrm>
            <a:off x="1301100" y="1092374"/>
            <a:ext cx="1961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Evolution</a:t>
            </a:r>
            <a:endParaRPr sz="1800"/>
          </a:p>
        </p:txBody>
      </p:sp>
      <p:sp>
        <p:nvSpPr>
          <p:cNvPr id="398" name="Google Shape;398;p39"/>
          <p:cNvSpPr/>
          <p:nvPr/>
        </p:nvSpPr>
        <p:spPr>
          <a:xfrm>
            <a:off x="5803650" y="1068450"/>
            <a:ext cx="2100600" cy="505800"/>
          </a:xfrm>
          <a:prstGeom prst="roundRect">
            <a:avLst>
              <a:gd name="adj" fmla="val 2764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9"/>
          <p:cNvSpPr txBox="1">
            <a:spLocks noGrp="1"/>
          </p:cNvSpPr>
          <p:nvPr>
            <p:ph type="title" idx="4294967295"/>
          </p:nvPr>
        </p:nvSpPr>
        <p:spPr>
          <a:xfrm>
            <a:off x="5873100" y="1084399"/>
            <a:ext cx="1961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Factors</a:t>
            </a:r>
            <a:endParaRPr sz="1800"/>
          </a:p>
        </p:txBody>
      </p:sp>
      <p:cxnSp>
        <p:nvCxnSpPr>
          <p:cNvPr id="400" name="Google Shape;400;p39"/>
          <p:cNvCxnSpPr/>
          <p:nvPr/>
        </p:nvCxnSpPr>
        <p:spPr>
          <a:xfrm>
            <a:off x="4572000" y="1076550"/>
            <a:ext cx="0" cy="3740400"/>
          </a:xfrm>
          <a:prstGeom prst="straightConnector1">
            <a:avLst/>
          </a:prstGeom>
          <a:noFill/>
          <a:ln w="28575" cap="flat" cmpd="sng">
            <a:solidFill>
              <a:schemeClr val="accent3"/>
            </a:solidFill>
            <a:prstDash val="solid"/>
            <a:round/>
            <a:headEnd type="none" w="med" len="med"/>
            <a:tailEnd type="none" w="med" len="med"/>
          </a:ln>
        </p:spPr>
      </p:cxnSp>
      <p:pic>
        <p:nvPicPr>
          <p:cNvPr id="401" name="Google Shape;401;p39" title="Gráfico">
            <a:hlinkClick r:id="rId3"/>
          </p:cNvPr>
          <p:cNvPicPr preferRelativeResize="0"/>
          <p:nvPr/>
        </p:nvPicPr>
        <p:blipFill>
          <a:blip r:embed="rId4">
            <a:alphaModFix/>
          </a:blip>
          <a:stretch>
            <a:fillRect/>
          </a:stretch>
        </p:blipFill>
        <p:spPr>
          <a:xfrm>
            <a:off x="724563" y="2283650"/>
            <a:ext cx="3114768" cy="1925963"/>
          </a:xfrm>
          <a:prstGeom prst="rect">
            <a:avLst/>
          </a:prstGeom>
          <a:noFill/>
          <a:ln>
            <a:noFill/>
          </a:ln>
        </p:spPr>
      </p:pic>
      <p:sp>
        <p:nvSpPr>
          <p:cNvPr id="402" name="Google Shape;402;p39"/>
          <p:cNvSpPr txBox="1">
            <a:spLocks noGrp="1"/>
          </p:cNvSpPr>
          <p:nvPr>
            <p:ph type="subTitle" idx="4294967295"/>
          </p:nvPr>
        </p:nvSpPr>
        <p:spPr>
          <a:xfrm>
            <a:off x="1353450" y="1625475"/>
            <a:ext cx="1857000" cy="505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100"/>
              <a:t>Despite being red, Mars is actually a cold place</a:t>
            </a:r>
            <a:endParaRPr sz="1100"/>
          </a:p>
        </p:txBody>
      </p:sp>
      <p:sp>
        <p:nvSpPr>
          <p:cNvPr id="403" name="Google Shape;403;p39"/>
          <p:cNvSpPr txBox="1"/>
          <p:nvPr/>
        </p:nvSpPr>
        <p:spPr>
          <a:xfrm>
            <a:off x="781950" y="4362000"/>
            <a:ext cx="3000000" cy="41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800">
                <a:latin typeface="Open Sans"/>
                <a:ea typeface="Open Sans"/>
                <a:cs typeface="Open Sans"/>
                <a:sym typeface="Open Sans"/>
              </a:rPr>
              <a:t>To modify this graph, click on it, follow the link, change the data and paste the resulting graph here</a:t>
            </a:r>
            <a:endParaRPr sz="800">
              <a:latin typeface="Open Sans"/>
              <a:ea typeface="Open Sans"/>
              <a:cs typeface="Open Sans"/>
              <a:sym typeface="Open Sans"/>
            </a:endParaRPr>
          </a:p>
        </p:txBody>
      </p:sp>
      <p:sp>
        <p:nvSpPr>
          <p:cNvPr id="404" name="Google Shape;404;p39"/>
          <p:cNvSpPr/>
          <p:nvPr/>
        </p:nvSpPr>
        <p:spPr>
          <a:xfrm>
            <a:off x="5313771" y="3110050"/>
            <a:ext cx="465000" cy="465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9"/>
          <p:cNvSpPr/>
          <p:nvPr/>
        </p:nvSpPr>
        <p:spPr>
          <a:xfrm>
            <a:off x="5961922" y="3222100"/>
            <a:ext cx="2432400" cy="240900"/>
          </a:xfrm>
          <a:prstGeom prst="roundRect">
            <a:avLst>
              <a:gd name="adj" fmla="val 3309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9"/>
          <p:cNvSpPr/>
          <p:nvPr/>
        </p:nvSpPr>
        <p:spPr>
          <a:xfrm>
            <a:off x="5313771" y="3679000"/>
            <a:ext cx="465000" cy="465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9"/>
          <p:cNvSpPr/>
          <p:nvPr/>
        </p:nvSpPr>
        <p:spPr>
          <a:xfrm>
            <a:off x="5961922" y="3791050"/>
            <a:ext cx="2432400" cy="240900"/>
          </a:xfrm>
          <a:prstGeom prst="roundRect">
            <a:avLst>
              <a:gd name="adj" fmla="val 3309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9"/>
          <p:cNvSpPr/>
          <p:nvPr/>
        </p:nvSpPr>
        <p:spPr>
          <a:xfrm>
            <a:off x="5313771" y="4221300"/>
            <a:ext cx="465000" cy="4650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9"/>
          <p:cNvSpPr/>
          <p:nvPr/>
        </p:nvSpPr>
        <p:spPr>
          <a:xfrm>
            <a:off x="5961922" y="4333350"/>
            <a:ext cx="2432400" cy="240900"/>
          </a:xfrm>
          <a:prstGeom prst="roundRect">
            <a:avLst>
              <a:gd name="adj" fmla="val 3309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9"/>
          <p:cNvSpPr/>
          <p:nvPr/>
        </p:nvSpPr>
        <p:spPr>
          <a:xfrm>
            <a:off x="5961922" y="3302650"/>
            <a:ext cx="1857000" cy="79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9"/>
          <p:cNvSpPr/>
          <p:nvPr/>
        </p:nvSpPr>
        <p:spPr>
          <a:xfrm>
            <a:off x="5961922" y="3871600"/>
            <a:ext cx="1591500" cy="79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9"/>
          <p:cNvSpPr/>
          <p:nvPr/>
        </p:nvSpPr>
        <p:spPr>
          <a:xfrm>
            <a:off x="5961922" y="4413900"/>
            <a:ext cx="2247900" cy="79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 name="Google Shape;413;p39"/>
          <p:cNvGrpSpPr/>
          <p:nvPr/>
        </p:nvGrpSpPr>
        <p:grpSpPr>
          <a:xfrm>
            <a:off x="5322859" y="1758500"/>
            <a:ext cx="816213" cy="816213"/>
            <a:chOff x="4049800" y="640400"/>
            <a:chExt cx="858900" cy="858900"/>
          </a:xfrm>
        </p:grpSpPr>
        <p:sp>
          <p:nvSpPr>
            <p:cNvPr id="414" name="Google Shape;414;p39"/>
            <p:cNvSpPr/>
            <p:nvPr/>
          </p:nvSpPr>
          <p:spPr>
            <a:xfrm>
              <a:off x="4049800" y="640400"/>
              <a:ext cx="858900" cy="858900"/>
            </a:xfrm>
            <a:prstGeom prst="donut">
              <a:avLst>
                <a:gd name="adj" fmla="val 11458"/>
              </a:avLst>
            </a:pr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9"/>
            <p:cNvSpPr/>
            <p:nvPr/>
          </p:nvSpPr>
          <p:spPr>
            <a:xfrm>
              <a:off x="4049800" y="640400"/>
              <a:ext cx="858900" cy="858900"/>
            </a:xfrm>
            <a:prstGeom prst="blockArc">
              <a:avLst>
                <a:gd name="adj1" fmla="val 9317974"/>
                <a:gd name="adj2" fmla="val 17589348"/>
                <a:gd name="adj3" fmla="val 11081"/>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39"/>
          <p:cNvGrpSpPr/>
          <p:nvPr/>
        </p:nvGrpSpPr>
        <p:grpSpPr>
          <a:xfrm>
            <a:off x="6451596" y="1758500"/>
            <a:ext cx="810458" cy="810458"/>
            <a:chOff x="4049800" y="640400"/>
            <a:chExt cx="858900" cy="858900"/>
          </a:xfrm>
        </p:grpSpPr>
        <p:sp>
          <p:nvSpPr>
            <p:cNvPr id="417" name="Google Shape;417;p39"/>
            <p:cNvSpPr/>
            <p:nvPr/>
          </p:nvSpPr>
          <p:spPr>
            <a:xfrm>
              <a:off x="4049800" y="640400"/>
              <a:ext cx="858900" cy="858900"/>
            </a:xfrm>
            <a:prstGeom prst="donut">
              <a:avLst>
                <a:gd name="adj" fmla="val 11458"/>
              </a:avLst>
            </a:pr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9"/>
            <p:cNvSpPr/>
            <p:nvPr/>
          </p:nvSpPr>
          <p:spPr>
            <a:xfrm>
              <a:off x="4049800" y="640400"/>
              <a:ext cx="858900" cy="858900"/>
            </a:xfrm>
            <a:prstGeom prst="blockArc">
              <a:avLst>
                <a:gd name="adj1" fmla="val 6233687"/>
                <a:gd name="adj2" fmla="val 17589348"/>
                <a:gd name="adj3" fmla="val 11081"/>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 name="Google Shape;419;p39"/>
          <p:cNvGrpSpPr/>
          <p:nvPr/>
        </p:nvGrpSpPr>
        <p:grpSpPr>
          <a:xfrm>
            <a:off x="7574579" y="1758500"/>
            <a:ext cx="810458" cy="810458"/>
            <a:chOff x="4049800" y="640400"/>
            <a:chExt cx="858900" cy="858900"/>
          </a:xfrm>
        </p:grpSpPr>
        <p:sp>
          <p:nvSpPr>
            <p:cNvPr id="420" name="Google Shape;420;p39"/>
            <p:cNvSpPr/>
            <p:nvPr/>
          </p:nvSpPr>
          <p:spPr>
            <a:xfrm>
              <a:off x="4049800" y="640400"/>
              <a:ext cx="858900" cy="858900"/>
            </a:xfrm>
            <a:prstGeom prst="donut">
              <a:avLst>
                <a:gd name="adj" fmla="val 11458"/>
              </a:avLst>
            </a:pr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9"/>
            <p:cNvSpPr/>
            <p:nvPr/>
          </p:nvSpPr>
          <p:spPr>
            <a:xfrm>
              <a:off x="4049800" y="640400"/>
              <a:ext cx="858900" cy="858900"/>
            </a:xfrm>
            <a:prstGeom prst="blockArc">
              <a:avLst>
                <a:gd name="adj1" fmla="val 10883736"/>
                <a:gd name="adj2" fmla="val 17589348"/>
                <a:gd name="adj3" fmla="val 11081"/>
              </a:avLst>
            </a:pr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 name="Google Shape;422;p39"/>
          <p:cNvSpPr txBox="1">
            <a:spLocks noGrp="1"/>
          </p:cNvSpPr>
          <p:nvPr>
            <p:ph type="subTitle" idx="4294967295"/>
          </p:nvPr>
        </p:nvSpPr>
        <p:spPr>
          <a:xfrm>
            <a:off x="5254563" y="2601098"/>
            <a:ext cx="952800" cy="295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25%</a:t>
            </a:r>
            <a:endParaRPr sz="1200"/>
          </a:p>
        </p:txBody>
      </p:sp>
      <p:sp>
        <p:nvSpPr>
          <p:cNvPr id="423" name="Google Shape;423;p39"/>
          <p:cNvSpPr txBox="1">
            <a:spLocks noGrp="1"/>
          </p:cNvSpPr>
          <p:nvPr>
            <p:ph type="subTitle" idx="4294967295"/>
          </p:nvPr>
        </p:nvSpPr>
        <p:spPr>
          <a:xfrm>
            <a:off x="6380413" y="2601098"/>
            <a:ext cx="952800" cy="295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50%</a:t>
            </a:r>
            <a:endParaRPr sz="1200"/>
          </a:p>
        </p:txBody>
      </p:sp>
      <p:sp>
        <p:nvSpPr>
          <p:cNvPr id="424" name="Google Shape;424;p39"/>
          <p:cNvSpPr txBox="1">
            <a:spLocks noGrp="1"/>
          </p:cNvSpPr>
          <p:nvPr>
            <p:ph type="subTitle" idx="4294967295"/>
          </p:nvPr>
        </p:nvSpPr>
        <p:spPr>
          <a:xfrm>
            <a:off x="7503400" y="2601098"/>
            <a:ext cx="952800" cy="295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25%</a:t>
            </a:r>
            <a:endParaRPr sz="1200"/>
          </a:p>
        </p:txBody>
      </p:sp>
      <p:grpSp>
        <p:nvGrpSpPr>
          <p:cNvPr id="425" name="Google Shape;425;p39"/>
          <p:cNvGrpSpPr/>
          <p:nvPr/>
        </p:nvGrpSpPr>
        <p:grpSpPr>
          <a:xfrm>
            <a:off x="6716689" y="1978537"/>
            <a:ext cx="280273" cy="358744"/>
            <a:chOff x="6248839" y="1967937"/>
            <a:chExt cx="280273" cy="358744"/>
          </a:xfrm>
        </p:grpSpPr>
        <p:sp>
          <p:nvSpPr>
            <p:cNvPr id="426" name="Google Shape;426;p3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27" name="Google Shape;427;p3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28" name="Google Shape;428;p3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29" name="Google Shape;429;p3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0" name="Google Shape;430;p3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1" name="Google Shape;431;p3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432" name="Google Shape;432;p39"/>
          <p:cNvGrpSpPr/>
          <p:nvPr/>
        </p:nvGrpSpPr>
        <p:grpSpPr>
          <a:xfrm>
            <a:off x="7838724" y="1980026"/>
            <a:ext cx="282174" cy="355735"/>
            <a:chOff x="7144274" y="1500214"/>
            <a:chExt cx="282174" cy="355735"/>
          </a:xfrm>
        </p:grpSpPr>
        <p:sp>
          <p:nvSpPr>
            <p:cNvPr id="433" name="Google Shape;433;p3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4" name="Google Shape;434;p3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5" name="Google Shape;435;p3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6" name="Google Shape;436;p3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7" name="Google Shape;437;p3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38" name="Google Shape;438;p3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439" name="Google Shape;439;p39"/>
          <p:cNvGrpSpPr/>
          <p:nvPr/>
        </p:nvGrpSpPr>
        <p:grpSpPr>
          <a:xfrm>
            <a:off x="5564806" y="1980401"/>
            <a:ext cx="332355" cy="354974"/>
            <a:chOff x="5289631" y="1500214"/>
            <a:chExt cx="332355" cy="354974"/>
          </a:xfrm>
        </p:grpSpPr>
        <p:sp>
          <p:nvSpPr>
            <p:cNvPr id="440" name="Google Shape;440;p3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1" name="Google Shape;441;p3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2" name="Google Shape;442;p3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3" name="Google Shape;443;p3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4" name="Google Shape;444;p3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45" name="Google Shape;445;p3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446" name="Google Shape;446;p39"/>
          <p:cNvGrpSpPr/>
          <p:nvPr/>
        </p:nvGrpSpPr>
        <p:grpSpPr>
          <a:xfrm>
            <a:off x="5406140" y="3202567"/>
            <a:ext cx="280263" cy="279952"/>
            <a:chOff x="5823294" y="2309751"/>
            <a:chExt cx="315327" cy="314978"/>
          </a:xfrm>
        </p:grpSpPr>
        <p:sp>
          <p:nvSpPr>
            <p:cNvPr id="447" name="Google Shape;447;p3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39"/>
          <p:cNvGrpSpPr/>
          <p:nvPr/>
        </p:nvGrpSpPr>
        <p:grpSpPr>
          <a:xfrm>
            <a:off x="5388606" y="3747330"/>
            <a:ext cx="315330" cy="301676"/>
            <a:chOff x="1973254" y="4156304"/>
            <a:chExt cx="357720" cy="342192"/>
          </a:xfrm>
        </p:grpSpPr>
        <p:sp>
          <p:nvSpPr>
            <p:cNvPr id="465" name="Google Shape;465;p3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39"/>
          <p:cNvGrpSpPr/>
          <p:nvPr/>
        </p:nvGrpSpPr>
        <p:grpSpPr>
          <a:xfrm>
            <a:off x="5398468" y="4322683"/>
            <a:ext cx="291752" cy="266245"/>
            <a:chOff x="1958520" y="2302574"/>
            <a:chExt cx="359213" cy="327807"/>
          </a:xfrm>
        </p:grpSpPr>
        <p:sp>
          <p:nvSpPr>
            <p:cNvPr id="472" name="Google Shape;472;p3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p40"/>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Important Number</a:t>
            </a:r>
            <a:endParaRPr/>
          </a:p>
        </p:txBody>
      </p:sp>
      <p:sp>
        <p:nvSpPr>
          <p:cNvPr id="480" name="Google Shape;480;p40"/>
          <p:cNvSpPr/>
          <p:nvPr/>
        </p:nvSpPr>
        <p:spPr>
          <a:xfrm>
            <a:off x="2566500" y="2925250"/>
            <a:ext cx="4011000" cy="16587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0"/>
          <p:cNvSpPr txBox="1">
            <a:spLocks noGrp="1"/>
          </p:cNvSpPr>
          <p:nvPr>
            <p:ph type="title"/>
          </p:nvPr>
        </p:nvSpPr>
        <p:spPr>
          <a:xfrm>
            <a:off x="1864200" y="1012725"/>
            <a:ext cx="5415600" cy="155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a:t>
            </a:r>
            <a:endParaRPr/>
          </a:p>
        </p:txBody>
      </p:sp>
      <p:sp>
        <p:nvSpPr>
          <p:cNvPr id="482" name="Google Shape;482;p40"/>
          <p:cNvSpPr txBox="1">
            <a:spLocks noGrp="1"/>
          </p:cNvSpPr>
          <p:nvPr>
            <p:ph type="body" idx="1"/>
          </p:nvPr>
        </p:nvSpPr>
        <p:spPr>
          <a:xfrm>
            <a:off x="3012600" y="3214250"/>
            <a:ext cx="3118800" cy="1221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a:t>
            </a:r>
            <a:endParaRPr/>
          </a:p>
        </p:txBody>
      </p:sp>
      <p:cxnSp>
        <p:nvCxnSpPr>
          <p:cNvPr id="483" name="Google Shape;483;p40"/>
          <p:cNvCxnSpPr>
            <a:stCxn id="481" idx="1"/>
            <a:endCxn id="480" idx="1"/>
          </p:cNvCxnSpPr>
          <p:nvPr/>
        </p:nvCxnSpPr>
        <p:spPr>
          <a:xfrm>
            <a:off x="1864200" y="1787925"/>
            <a:ext cx="702300" cy="1966800"/>
          </a:xfrm>
          <a:prstGeom prst="bentConnector3">
            <a:avLst>
              <a:gd name="adj1" fmla="val -33906"/>
            </a:avLst>
          </a:prstGeom>
          <a:noFill/>
          <a:ln w="19050" cap="flat" cmpd="sng">
            <a:solidFill>
              <a:schemeClr val="accent1"/>
            </a:solidFill>
            <a:prstDash val="solid"/>
            <a:round/>
            <a:headEnd type="none" w="med" len="med"/>
            <a:tailEnd type="none" w="med" len="med"/>
          </a:ln>
        </p:spPr>
      </p:cxnSp>
      <p:cxnSp>
        <p:nvCxnSpPr>
          <p:cNvPr id="484" name="Google Shape;484;p40"/>
          <p:cNvCxnSpPr>
            <a:stCxn id="481" idx="3"/>
            <a:endCxn id="480" idx="3"/>
          </p:cNvCxnSpPr>
          <p:nvPr/>
        </p:nvCxnSpPr>
        <p:spPr>
          <a:xfrm flipH="1">
            <a:off x="6577500" y="1787925"/>
            <a:ext cx="702300" cy="1966800"/>
          </a:xfrm>
          <a:prstGeom prst="bentConnector3">
            <a:avLst>
              <a:gd name="adj1" fmla="val -33906"/>
            </a:avLst>
          </a:prstGeom>
          <a:noFill/>
          <a:ln w="19050" cap="flat" cmpd="sng">
            <a:solidFill>
              <a:schemeClr val="accent1"/>
            </a:solidFill>
            <a:prstDash val="solid"/>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88"/>
        <p:cNvGrpSpPr/>
        <p:nvPr/>
      </p:nvGrpSpPr>
      <p:grpSpPr>
        <a:xfrm>
          <a:off x="0" y="0"/>
          <a:ext cx="0" cy="0"/>
          <a:chOff x="0" y="0"/>
          <a:chExt cx="0" cy="0"/>
        </a:xfrm>
      </p:grpSpPr>
      <p:sp>
        <p:nvSpPr>
          <p:cNvPr id="489" name="Google Shape;489;p41"/>
          <p:cNvSpPr/>
          <p:nvPr/>
        </p:nvSpPr>
        <p:spPr>
          <a:xfrm>
            <a:off x="2101050" y="1196100"/>
            <a:ext cx="4941900" cy="27513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1"/>
          <p:cNvSpPr txBox="1">
            <a:spLocks noGrp="1"/>
          </p:cNvSpPr>
          <p:nvPr>
            <p:ph type="title"/>
          </p:nvPr>
        </p:nvSpPr>
        <p:spPr>
          <a:xfrm>
            <a:off x="3334050" y="2933713"/>
            <a:ext cx="24759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—Someone Famous</a:t>
            </a:r>
            <a:endParaRPr/>
          </a:p>
        </p:txBody>
      </p:sp>
      <p:sp>
        <p:nvSpPr>
          <p:cNvPr id="491" name="Google Shape;491;p41"/>
          <p:cNvSpPr txBox="1">
            <a:spLocks noGrp="1"/>
          </p:cNvSpPr>
          <p:nvPr>
            <p:ph type="subTitle" idx="1"/>
          </p:nvPr>
        </p:nvSpPr>
        <p:spPr>
          <a:xfrm>
            <a:off x="2515500" y="1655688"/>
            <a:ext cx="4113000" cy="129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a:p>
            <a:pPr marL="0" lvl="0" indent="0" algn="ctr" rtl="0">
              <a:spcBef>
                <a:spcPts val="0"/>
              </a:spcBef>
              <a:spcAft>
                <a:spcPts val="0"/>
              </a:spcAft>
              <a:buNone/>
            </a:pPr>
            <a:endParaRPr/>
          </a:p>
        </p:txBody>
      </p:sp>
      <p:sp>
        <p:nvSpPr>
          <p:cNvPr id="492" name="Google Shape;492;p41"/>
          <p:cNvSpPr/>
          <p:nvPr/>
        </p:nvSpPr>
        <p:spPr>
          <a:xfrm>
            <a:off x="495813" y="4064275"/>
            <a:ext cx="1260000" cy="1080900"/>
          </a:xfrm>
          <a:prstGeom prst="round2SameRect">
            <a:avLst>
              <a:gd name="adj1" fmla="val 22709"/>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1"/>
          <p:cNvSpPr/>
          <p:nvPr/>
        </p:nvSpPr>
        <p:spPr>
          <a:xfrm rot="10800000">
            <a:off x="7388163" y="-1675"/>
            <a:ext cx="1260000" cy="1080900"/>
          </a:xfrm>
          <a:prstGeom prst="round2SameRect">
            <a:avLst>
              <a:gd name="adj1" fmla="val 22709"/>
              <a:gd name="adj2"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sp>
        <p:nvSpPr>
          <p:cNvPr id="498" name="Google Shape;498;p42"/>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Diagnosis</a:t>
            </a:r>
            <a:endParaRPr/>
          </a:p>
        </p:txBody>
      </p:sp>
      <p:sp>
        <p:nvSpPr>
          <p:cNvPr id="499" name="Google Shape;499;p42"/>
          <p:cNvSpPr txBox="1">
            <a:spLocks noGrp="1"/>
          </p:cNvSpPr>
          <p:nvPr>
            <p:ph type="title"/>
          </p:nvPr>
        </p:nvSpPr>
        <p:spPr>
          <a:xfrm>
            <a:off x="1452776" y="1426025"/>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00" name="Google Shape;500;p42"/>
          <p:cNvSpPr txBox="1">
            <a:spLocks noGrp="1"/>
          </p:cNvSpPr>
          <p:nvPr>
            <p:ph type="subTitle" idx="1"/>
          </p:nvPr>
        </p:nvSpPr>
        <p:spPr>
          <a:xfrm>
            <a:off x="1452776" y="2047825"/>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smallest planet in the Solar System—slightly bigger than the Moon</a:t>
            </a:r>
            <a:endParaRPr/>
          </a:p>
        </p:txBody>
      </p:sp>
      <p:sp>
        <p:nvSpPr>
          <p:cNvPr id="501" name="Google Shape;501;p42"/>
          <p:cNvSpPr txBox="1">
            <a:spLocks noGrp="1"/>
          </p:cNvSpPr>
          <p:nvPr>
            <p:ph type="title" idx="2"/>
          </p:nvPr>
        </p:nvSpPr>
        <p:spPr>
          <a:xfrm>
            <a:off x="3674093" y="1426025"/>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02" name="Google Shape;502;p42"/>
          <p:cNvSpPr txBox="1">
            <a:spLocks noGrp="1"/>
          </p:cNvSpPr>
          <p:nvPr>
            <p:ph type="subTitle" idx="3"/>
          </p:nvPr>
        </p:nvSpPr>
        <p:spPr>
          <a:xfrm>
            <a:off x="3674093" y="2047825"/>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503" name="Google Shape;503;p42"/>
          <p:cNvSpPr txBox="1">
            <a:spLocks noGrp="1"/>
          </p:cNvSpPr>
          <p:nvPr>
            <p:ph type="title" idx="4"/>
          </p:nvPr>
        </p:nvSpPr>
        <p:spPr>
          <a:xfrm>
            <a:off x="5822832" y="1426025"/>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04" name="Google Shape;504;p42"/>
          <p:cNvSpPr txBox="1">
            <a:spLocks noGrp="1"/>
          </p:cNvSpPr>
          <p:nvPr>
            <p:ph type="subTitle" idx="5"/>
          </p:nvPr>
        </p:nvSpPr>
        <p:spPr>
          <a:xfrm>
            <a:off x="5822832" y="2047825"/>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505" name="Google Shape;505;p42"/>
          <p:cNvSpPr txBox="1">
            <a:spLocks noGrp="1"/>
          </p:cNvSpPr>
          <p:nvPr>
            <p:ph type="title" idx="7"/>
          </p:nvPr>
        </p:nvSpPr>
        <p:spPr>
          <a:xfrm>
            <a:off x="1452776" y="3366500"/>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506" name="Google Shape;506;p42"/>
          <p:cNvSpPr txBox="1">
            <a:spLocks noGrp="1"/>
          </p:cNvSpPr>
          <p:nvPr>
            <p:ph type="subTitle" idx="8"/>
          </p:nvPr>
        </p:nvSpPr>
        <p:spPr>
          <a:xfrm>
            <a:off x="1452776" y="3988300"/>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the Solar System</a:t>
            </a:r>
            <a:endParaRPr/>
          </a:p>
        </p:txBody>
      </p:sp>
      <p:sp>
        <p:nvSpPr>
          <p:cNvPr id="507" name="Google Shape;507;p42"/>
          <p:cNvSpPr txBox="1">
            <a:spLocks noGrp="1"/>
          </p:cNvSpPr>
          <p:nvPr>
            <p:ph type="title" idx="9"/>
          </p:nvPr>
        </p:nvSpPr>
        <p:spPr>
          <a:xfrm>
            <a:off x="3674093" y="3366500"/>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08" name="Google Shape;508;p42"/>
          <p:cNvSpPr txBox="1">
            <a:spLocks noGrp="1"/>
          </p:cNvSpPr>
          <p:nvPr>
            <p:ph type="subTitle" idx="13"/>
          </p:nvPr>
        </p:nvSpPr>
        <p:spPr>
          <a:xfrm>
            <a:off x="3674093" y="3988300"/>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509" name="Google Shape;509;p42"/>
          <p:cNvSpPr txBox="1">
            <a:spLocks noGrp="1"/>
          </p:cNvSpPr>
          <p:nvPr>
            <p:ph type="title" idx="14"/>
          </p:nvPr>
        </p:nvSpPr>
        <p:spPr>
          <a:xfrm>
            <a:off x="5822832" y="3366500"/>
            <a:ext cx="1868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10" name="Google Shape;510;p42"/>
          <p:cNvSpPr txBox="1">
            <a:spLocks noGrp="1"/>
          </p:cNvSpPr>
          <p:nvPr>
            <p:ph type="subTitle" idx="15"/>
          </p:nvPr>
        </p:nvSpPr>
        <p:spPr>
          <a:xfrm>
            <a:off x="5822832" y="3988300"/>
            <a:ext cx="1868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511" name="Google Shape;511;p42"/>
          <p:cNvSpPr/>
          <p:nvPr/>
        </p:nvSpPr>
        <p:spPr>
          <a:xfrm>
            <a:off x="2121772" y="1010025"/>
            <a:ext cx="530400" cy="530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2"/>
          <p:cNvSpPr/>
          <p:nvPr/>
        </p:nvSpPr>
        <p:spPr>
          <a:xfrm>
            <a:off x="4306797" y="1010025"/>
            <a:ext cx="530400" cy="53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2"/>
          <p:cNvSpPr/>
          <p:nvPr/>
        </p:nvSpPr>
        <p:spPr>
          <a:xfrm>
            <a:off x="6491822" y="1010025"/>
            <a:ext cx="530400" cy="530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2"/>
          <p:cNvSpPr/>
          <p:nvPr/>
        </p:nvSpPr>
        <p:spPr>
          <a:xfrm>
            <a:off x="2121772" y="2947800"/>
            <a:ext cx="530400" cy="530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2"/>
          <p:cNvSpPr/>
          <p:nvPr/>
        </p:nvSpPr>
        <p:spPr>
          <a:xfrm>
            <a:off x="4306797" y="2947800"/>
            <a:ext cx="530400" cy="530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2"/>
          <p:cNvSpPr/>
          <p:nvPr/>
        </p:nvSpPr>
        <p:spPr>
          <a:xfrm>
            <a:off x="6491822" y="2947800"/>
            <a:ext cx="530400" cy="53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 name="Google Shape;517;p42"/>
          <p:cNvGrpSpPr/>
          <p:nvPr/>
        </p:nvGrpSpPr>
        <p:grpSpPr>
          <a:xfrm>
            <a:off x="6568712" y="1152475"/>
            <a:ext cx="368690" cy="245793"/>
            <a:chOff x="6656812" y="2029388"/>
            <a:chExt cx="368690" cy="245793"/>
          </a:xfrm>
        </p:grpSpPr>
        <p:sp>
          <p:nvSpPr>
            <p:cNvPr id="518" name="Google Shape;518;p42"/>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2"/>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2"/>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2"/>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2"/>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2"/>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2"/>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2"/>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2"/>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2"/>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42"/>
          <p:cNvGrpSpPr/>
          <p:nvPr/>
        </p:nvGrpSpPr>
        <p:grpSpPr>
          <a:xfrm>
            <a:off x="2198651" y="1138793"/>
            <a:ext cx="376654" cy="281566"/>
            <a:chOff x="4869651" y="2012218"/>
            <a:chExt cx="376654" cy="281566"/>
          </a:xfrm>
        </p:grpSpPr>
        <p:sp>
          <p:nvSpPr>
            <p:cNvPr id="529" name="Google Shape;529;p42"/>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2"/>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2"/>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2"/>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 name="Google Shape;533;p42"/>
          <p:cNvSpPr/>
          <p:nvPr/>
        </p:nvSpPr>
        <p:spPr>
          <a:xfrm>
            <a:off x="4386725" y="1132590"/>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 name="Google Shape;534;p42"/>
          <p:cNvGrpSpPr/>
          <p:nvPr/>
        </p:nvGrpSpPr>
        <p:grpSpPr>
          <a:xfrm>
            <a:off x="2202443" y="3073135"/>
            <a:ext cx="369072" cy="280037"/>
            <a:chOff x="7542031" y="2011835"/>
            <a:chExt cx="369072" cy="280037"/>
          </a:xfrm>
        </p:grpSpPr>
        <p:sp>
          <p:nvSpPr>
            <p:cNvPr id="535" name="Google Shape;535;p42"/>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2"/>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2"/>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2"/>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2"/>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2"/>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2"/>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2"/>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2"/>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42"/>
          <p:cNvGrpSpPr/>
          <p:nvPr/>
        </p:nvGrpSpPr>
        <p:grpSpPr>
          <a:xfrm>
            <a:off x="6642671" y="3036982"/>
            <a:ext cx="220755" cy="352348"/>
            <a:chOff x="5829984" y="3350032"/>
            <a:chExt cx="220755" cy="352348"/>
          </a:xfrm>
        </p:grpSpPr>
        <p:sp>
          <p:nvSpPr>
            <p:cNvPr id="545" name="Google Shape;545;p42"/>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2"/>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2"/>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2"/>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 name="Google Shape;549;p42"/>
          <p:cNvGrpSpPr/>
          <p:nvPr/>
        </p:nvGrpSpPr>
        <p:grpSpPr>
          <a:xfrm>
            <a:off x="4416462" y="3035413"/>
            <a:ext cx="318231" cy="355470"/>
            <a:chOff x="6219124" y="2902788"/>
            <a:chExt cx="318231" cy="355470"/>
          </a:xfrm>
        </p:grpSpPr>
        <p:sp>
          <p:nvSpPr>
            <p:cNvPr id="550" name="Google Shape;550;p42"/>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2"/>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2"/>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sp>
        <p:nvSpPr>
          <p:cNvPr id="557" name="Google Shape;557;p43"/>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Prevention</a:t>
            </a:r>
            <a:endParaRPr/>
          </a:p>
        </p:txBody>
      </p:sp>
      <p:grpSp>
        <p:nvGrpSpPr>
          <p:cNvPr id="558" name="Google Shape;558;p43"/>
          <p:cNvGrpSpPr/>
          <p:nvPr/>
        </p:nvGrpSpPr>
        <p:grpSpPr>
          <a:xfrm>
            <a:off x="3477457" y="1883352"/>
            <a:ext cx="2036682" cy="2057401"/>
            <a:chOff x="4906800" y="1507500"/>
            <a:chExt cx="70350" cy="71075"/>
          </a:xfrm>
        </p:grpSpPr>
        <p:sp>
          <p:nvSpPr>
            <p:cNvPr id="559" name="Google Shape;559;p4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chemeClr val="accent6"/>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564;p43"/>
          <p:cNvSpPr txBox="1">
            <a:spLocks noGrp="1"/>
          </p:cNvSpPr>
          <p:nvPr>
            <p:ph type="title" idx="4294967295"/>
          </p:nvPr>
        </p:nvSpPr>
        <p:spPr>
          <a:xfrm>
            <a:off x="731525" y="1827650"/>
            <a:ext cx="1868400" cy="46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t>Mercury</a:t>
            </a:r>
            <a:endParaRPr sz="1800"/>
          </a:p>
        </p:txBody>
      </p:sp>
      <p:sp>
        <p:nvSpPr>
          <p:cNvPr id="565" name="Google Shape;565;p43"/>
          <p:cNvSpPr txBox="1">
            <a:spLocks noGrp="1"/>
          </p:cNvSpPr>
          <p:nvPr>
            <p:ph type="subTitle" idx="4294967295"/>
          </p:nvPr>
        </p:nvSpPr>
        <p:spPr>
          <a:xfrm>
            <a:off x="731526" y="2220850"/>
            <a:ext cx="1868400" cy="691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100"/>
              <a:t>Mercury is the closest planet to the Sun</a:t>
            </a:r>
            <a:endParaRPr sz="1100"/>
          </a:p>
        </p:txBody>
      </p:sp>
      <p:sp>
        <p:nvSpPr>
          <p:cNvPr id="566" name="Google Shape;566;p43"/>
          <p:cNvSpPr txBox="1">
            <a:spLocks noGrp="1"/>
          </p:cNvSpPr>
          <p:nvPr>
            <p:ph type="title" idx="4294967295"/>
          </p:nvPr>
        </p:nvSpPr>
        <p:spPr>
          <a:xfrm>
            <a:off x="731525" y="2912050"/>
            <a:ext cx="1868400" cy="465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1800"/>
              <a:t>Jupiter</a:t>
            </a:r>
            <a:endParaRPr sz="1800"/>
          </a:p>
        </p:txBody>
      </p:sp>
      <p:sp>
        <p:nvSpPr>
          <p:cNvPr id="567" name="Google Shape;567;p43"/>
          <p:cNvSpPr txBox="1">
            <a:spLocks noGrp="1"/>
          </p:cNvSpPr>
          <p:nvPr>
            <p:ph type="subTitle" idx="4294967295"/>
          </p:nvPr>
        </p:nvSpPr>
        <p:spPr>
          <a:xfrm>
            <a:off x="731526" y="3305250"/>
            <a:ext cx="1868400" cy="691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100"/>
              <a:t>It’s the biggest planet in the Solar System</a:t>
            </a:r>
            <a:endParaRPr sz="1100"/>
          </a:p>
        </p:txBody>
      </p:sp>
      <p:sp>
        <p:nvSpPr>
          <p:cNvPr id="568" name="Google Shape;568;p43"/>
          <p:cNvSpPr txBox="1">
            <a:spLocks noGrp="1"/>
          </p:cNvSpPr>
          <p:nvPr>
            <p:ph type="title" idx="4294967295"/>
          </p:nvPr>
        </p:nvSpPr>
        <p:spPr>
          <a:xfrm>
            <a:off x="6391675" y="3454250"/>
            <a:ext cx="1868400" cy="46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Neptune</a:t>
            </a:r>
            <a:endParaRPr sz="1800"/>
          </a:p>
        </p:txBody>
      </p:sp>
      <p:sp>
        <p:nvSpPr>
          <p:cNvPr id="569" name="Google Shape;569;p43"/>
          <p:cNvSpPr txBox="1">
            <a:spLocks noGrp="1"/>
          </p:cNvSpPr>
          <p:nvPr>
            <p:ph type="subTitle" idx="4294967295"/>
          </p:nvPr>
        </p:nvSpPr>
        <p:spPr>
          <a:xfrm>
            <a:off x="6391676" y="3847450"/>
            <a:ext cx="1868400" cy="691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t>Neptune is the farthest planet from the Sun</a:t>
            </a:r>
            <a:endParaRPr sz="1100"/>
          </a:p>
        </p:txBody>
      </p:sp>
      <p:sp>
        <p:nvSpPr>
          <p:cNvPr id="570" name="Google Shape;570;p43"/>
          <p:cNvSpPr txBox="1">
            <a:spLocks noGrp="1"/>
          </p:cNvSpPr>
          <p:nvPr>
            <p:ph type="title" idx="4294967295"/>
          </p:nvPr>
        </p:nvSpPr>
        <p:spPr>
          <a:xfrm>
            <a:off x="6391675" y="2369850"/>
            <a:ext cx="1868400" cy="46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Saturn</a:t>
            </a:r>
            <a:endParaRPr sz="1800"/>
          </a:p>
        </p:txBody>
      </p:sp>
      <p:sp>
        <p:nvSpPr>
          <p:cNvPr id="571" name="Google Shape;571;p43"/>
          <p:cNvSpPr txBox="1">
            <a:spLocks noGrp="1"/>
          </p:cNvSpPr>
          <p:nvPr>
            <p:ph type="subTitle" idx="4294967295"/>
          </p:nvPr>
        </p:nvSpPr>
        <p:spPr>
          <a:xfrm>
            <a:off x="6391676" y="2763050"/>
            <a:ext cx="1868400" cy="691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t>It’s composed mostly of hydrogen and helium</a:t>
            </a:r>
            <a:endParaRPr sz="1100"/>
          </a:p>
          <a:p>
            <a:pPr marL="0" lvl="0" indent="0" algn="l" rtl="0">
              <a:spcBef>
                <a:spcPts val="0"/>
              </a:spcBef>
              <a:spcAft>
                <a:spcPts val="1600"/>
              </a:spcAft>
              <a:buNone/>
            </a:pPr>
            <a:endParaRPr sz="1100"/>
          </a:p>
        </p:txBody>
      </p:sp>
      <p:sp>
        <p:nvSpPr>
          <p:cNvPr id="572" name="Google Shape;572;p43"/>
          <p:cNvSpPr txBox="1">
            <a:spLocks noGrp="1"/>
          </p:cNvSpPr>
          <p:nvPr>
            <p:ph type="title" idx="4294967295"/>
          </p:nvPr>
        </p:nvSpPr>
        <p:spPr>
          <a:xfrm>
            <a:off x="6391675" y="1285450"/>
            <a:ext cx="1868400" cy="46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t>Venus</a:t>
            </a:r>
            <a:endParaRPr sz="1800"/>
          </a:p>
        </p:txBody>
      </p:sp>
      <p:sp>
        <p:nvSpPr>
          <p:cNvPr id="573" name="Google Shape;573;p43"/>
          <p:cNvSpPr txBox="1">
            <a:spLocks noGrp="1"/>
          </p:cNvSpPr>
          <p:nvPr>
            <p:ph type="subTitle" idx="4294967295"/>
          </p:nvPr>
        </p:nvSpPr>
        <p:spPr>
          <a:xfrm>
            <a:off x="6391676" y="1678650"/>
            <a:ext cx="1868400" cy="691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100"/>
              <a:t>Venus is the second planet from the Sun</a:t>
            </a:r>
            <a:endParaRPr sz="1100"/>
          </a:p>
        </p:txBody>
      </p:sp>
      <p:sp>
        <p:nvSpPr>
          <p:cNvPr id="574" name="Google Shape;574;p43"/>
          <p:cNvSpPr/>
          <p:nvPr/>
        </p:nvSpPr>
        <p:spPr>
          <a:xfrm>
            <a:off x="4236777" y="2645551"/>
            <a:ext cx="659400" cy="659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5" name="Google Shape;575;p43"/>
          <p:cNvCxnSpPr>
            <a:stCxn id="564" idx="3"/>
          </p:cNvCxnSpPr>
          <p:nvPr/>
        </p:nvCxnSpPr>
        <p:spPr>
          <a:xfrm>
            <a:off x="2599925" y="2060150"/>
            <a:ext cx="1191600" cy="707400"/>
          </a:xfrm>
          <a:prstGeom prst="bentConnector3">
            <a:avLst>
              <a:gd name="adj1" fmla="val 35754"/>
            </a:avLst>
          </a:prstGeom>
          <a:noFill/>
          <a:ln w="19050" cap="flat" cmpd="sng">
            <a:solidFill>
              <a:schemeClr val="accent6"/>
            </a:solidFill>
            <a:prstDash val="solid"/>
            <a:round/>
            <a:headEnd type="none" w="med" len="med"/>
            <a:tailEnd type="none" w="med" len="med"/>
          </a:ln>
        </p:spPr>
      </p:cxnSp>
      <p:cxnSp>
        <p:nvCxnSpPr>
          <p:cNvPr id="576" name="Google Shape;576;p43"/>
          <p:cNvCxnSpPr>
            <a:stCxn id="566" idx="3"/>
          </p:cNvCxnSpPr>
          <p:nvPr/>
        </p:nvCxnSpPr>
        <p:spPr>
          <a:xfrm>
            <a:off x="2599925" y="3144550"/>
            <a:ext cx="1869300" cy="659700"/>
          </a:xfrm>
          <a:prstGeom prst="bentConnector3">
            <a:avLst>
              <a:gd name="adj1" fmla="val 22365"/>
            </a:avLst>
          </a:prstGeom>
          <a:noFill/>
          <a:ln w="19050" cap="flat" cmpd="sng">
            <a:solidFill>
              <a:schemeClr val="accent5"/>
            </a:solidFill>
            <a:prstDash val="solid"/>
            <a:round/>
            <a:headEnd type="none" w="med" len="med"/>
            <a:tailEnd type="none" w="med" len="med"/>
          </a:ln>
        </p:spPr>
      </p:cxnSp>
      <p:cxnSp>
        <p:nvCxnSpPr>
          <p:cNvPr id="577" name="Google Shape;577;p43"/>
          <p:cNvCxnSpPr>
            <a:endCxn id="572" idx="1"/>
          </p:cNvCxnSpPr>
          <p:nvPr/>
        </p:nvCxnSpPr>
        <p:spPr>
          <a:xfrm rot="10800000" flipH="1">
            <a:off x="4206175" y="1517950"/>
            <a:ext cx="2185500" cy="723300"/>
          </a:xfrm>
          <a:prstGeom prst="bentConnector3">
            <a:avLst>
              <a:gd name="adj1" fmla="val 366"/>
            </a:avLst>
          </a:prstGeom>
          <a:noFill/>
          <a:ln w="19050" cap="flat" cmpd="sng">
            <a:solidFill>
              <a:schemeClr val="accent1"/>
            </a:solidFill>
            <a:prstDash val="solid"/>
            <a:round/>
            <a:headEnd type="none" w="med" len="med"/>
            <a:tailEnd type="none" w="med" len="med"/>
          </a:ln>
        </p:spPr>
      </p:cxnSp>
      <p:cxnSp>
        <p:nvCxnSpPr>
          <p:cNvPr id="578" name="Google Shape;578;p43"/>
          <p:cNvCxnSpPr>
            <a:endCxn id="570" idx="1"/>
          </p:cNvCxnSpPr>
          <p:nvPr/>
        </p:nvCxnSpPr>
        <p:spPr>
          <a:xfrm>
            <a:off x="5027575" y="2225250"/>
            <a:ext cx="1364100" cy="377100"/>
          </a:xfrm>
          <a:prstGeom prst="bentConnector3">
            <a:avLst>
              <a:gd name="adj1" fmla="val 50000"/>
            </a:avLst>
          </a:prstGeom>
          <a:noFill/>
          <a:ln w="19050" cap="flat" cmpd="sng">
            <a:solidFill>
              <a:schemeClr val="accent2"/>
            </a:solidFill>
            <a:prstDash val="solid"/>
            <a:round/>
            <a:headEnd type="none" w="med" len="med"/>
            <a:tailEnd type="none" w="med" len="med"/>
          </a:ln>
        </p:spPr>
      </p:cxnSp>
      <p:cxnSp>
        <p:nvCxnSpPr>
          <p:cNvPr id="579" name="Google Shape;579;p43"/>
          <p:cNvCxnSpPr>
            <a:endCxn id="568" idx="1"/>
          </p:cNvCxnSpPr>
          <p:nvPr/>
        </p:nvCxnSpPr>
        <p:spPr>
          <a:xfrm>
            <a:off x="5402275" y="3126650"/>
            <a:ext cx="989400" cy="560100"/>
          </a:xfrm>
          <a:prstGeom prst="bentConnector3">
            <a:avLst>
              <a:gd name="adj1" fmla="val 32249"/>
            </a:avLst>
          </a:prstGeom>
          <a:noFill/>
          <a:ln w="19050" cap="flat" cmpd="sng">
            <a:solidFill>
              <a:schemeClr val="accent3"/>
            </a:solidFill>
            <a:prstDash val="solid"/>
            <a:round/>
            <a:headEnd type="none" w="med" len="med"/>
            <a:tailEnd type="none" w="med" len="med"/>
          </a:ln>
        </p:spPr>
      </p:cxnSp>
      <p:grpSp>
        <p:nvGrpSpPr>
          <p:cNvPr id="580" name="Google Shape;580;p43"/>
          <p:cNvGrpSpPr/>
          <p:nvPr/>
        </p:nvGrpSpPr>
        <p:grpSpPr>
          <a:xfrm>
            <a:off x="4426077" y="2795701"/>
            <a:ext cx="280806" cy="359385"/>
            <a:chOff x="5874375" y="5793575"/>
            <a:chExt cx="388175" cy="496800"/>
          </a:xfrm>
        </p:grpSpPr>
        <p:sp>
          <p:nvSpPr>
            <p:cNvPr id="581" name="Google Shape;581;p43"/>
            <p:cNvSpPr/>
            <p:nvPr/>
          </p:nvSpPr>
          <p:spPr>
            <a:xfrm>
              <a:off x="6055450" y="5941050"/>
              <a:ext cx="22725" cy="19450"/>
            </a:xfrm>
            <a:custGeom>
              <a:avLst/>
              <a:gdLst/>
              <a:ahLst/>
              <a:cxnLst/>
              <a:rect l="l" t="t" r="r" b="b"/>
              <a:pathLst>
                <a:path w="909" h="778" extrusionOk="0">
                  <a:moveTo>
                    <a:pt x="520" y="1"/>
                  </a:moveTo>
                  <a:cubicBezTo>
                    <a:pt x="174" y="1"/>
                    <a:pt x="1" y="418"/>
                    <a:pt x="245" y="663"/>
                  </a:cubicBezTo>
                  <a:cubicBezTo>
                    <a:pt x="324" y="742"/>
                    <a:pt x="422" y="777"/>
                    <a:pt x="517" y="777"/>
                  </a:cubicBezTo>
                  <a:cubicBezTo>
                    <a:pt x="717" y="777"/>
                    <a:pt x="908" y="623"/>
                    <a:pt x="908" y="388"/>
                  </a:cubicBezTo>
                  <a:cubicBezTo>
                    <a:pt x="908" y="174"/>
                    <a:pt x="734" y="1"/>
                    <a:pt x="5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3"/>
            <p:cNvSpPr/>
            <p:nvPr/>
          </p:nvSpPr>
          <p:spPr>
            <a:xfrm>
              <a:off x="5971400" y="6020400"/>
              <a:ext cx="194100" cy="170825"/>
            </a:xfrm>
            <a:custGeom>
              <a:avLst/>
              <a:gdLst/>
              <a:ahLst/>
              <a:cxnLst/>
              <a:rect l="l" t="t" r="r" b="b"/>
              <a:pathLst>
                <a:path w="7764" h="6833" extrusionOk="0">
                  <a:moveTo>
                    <a:pt x="5628" y="777"/>
                  </a:moveTo>
                  <a:cubicBezTo>
                    <a:pt x="6402" y="777"/>
                    <a:pt x="6987" y="1426"/>
                    <a:pt x="6987" y="2285"/>
                  </a:cubicBezTo>
                  <a:cubicBezTo>
                    <a:pt x="6987" y="3454"/>
                    <a:pt x="5777" y="4308"/>
                    <a:pt x="3882" y="5932"/>
                  </a:cubicBezTo>
                  <a:cubicBezTo>
                    <a:pt x="1997" y="4317"/>
                    <a:pt x="777" y="3457"/>
                    <a:pt x="777" y="2285"/>
                  </a:cubicBezTo>
                  <a:cubicBezTo>
                    <a:pt x="777" y="1426"/>
                    <a:pt x="1361" y="777"/>
                    <a:pt x="2135" y="777"/>
                  </a:cubicBezTo>
                  <a:cubicBezTo>
                    <a:pt x="3146" y="777"/>
                    <a:pt x="3494" y="1958"/>
                    <a:pt x="3508" y="2008"/>
                  </a:cubicBezTo>
                  <a:cubicBezTo>
                    <a:pt x="3555" y="2176"/>
                    <a:pt x="3708" y="2291"/>
                    <a:pt x="3883" y="2291"/>
                  </a:cubicBezTo>
                  <a:cubicBezTo>
                    <a:pt x="4056" y="2290"/>
                    <a:pt x="4209" y="2175"/>
                    <a:pt x="4256" y="2007"/>
                  </a:cubicBezTo>
                  <a:cubicBezTo>
                    <a:pt x="4259" y="1994"/>
                    <a:pt x="4607" y="777"/>
                    <a:pt x="5628" y="777"/>
                  </a:cubicBezTo>
                  <a:close/>
                  <a:moveTo>
                    <a:pt x="2135" y="1"/>
                  </a:moveTo>
                  <a:cubicBezTo>
                    <a:pt x="887" y="1"/>
                    <a:pt x="1" y="1042"/>
                    <a:pt x="1" y="2285"/>
                  </a:cubicBezTo>
                  <a:cubicBezTo>
                    <a:pt x="1" y="3910"/>
                    <a:pt x="1496" y="4891"/>
                    <a:pt x="3628" y="6738"/>
                  </a:cubicBezTo>
                  <a:cubicBezTo>
                    <a:pt x="3700" y="6801"/>
                    <a:pt x="3791" y="6833"/>
                    <a:pt x="3882" y="6833"/>
                  </a:cubicBezTo>
                  <a:cubicBezTo>
                    <a:pt x="3972" y="6833"/>
                    <a:pt x="4063" y="6801"/>
                    <a:pt x="4136" y="6738"/>
                  </a:cubicBezTo>
                  <a:cubicBezTo>
                    <a:pt x="6270" y="4886"/>
                    <a:pt x="7763" y="3909"/>
                    <a:pt x="7763" y="2285"/>
                  </a:cubicBezTo>
                  <a:cubicBezTo>
                    <a:pt x="7763" y="1041"/>
                    <a:pt x="6876" y="1"/>
                    <a:pt x="5628" y="1"/>
                  </a:cubicBezTo>
                  <a:cubicBezTo>
                    <a:pt x="4746" y="1"/>
                    <a:pt x="4199" y="523"/>
                    <a:pt x="3882" y="1005"/>
                  </a:cubicBezTo>
                  <a:cubicBezTo>
                    <a:pt x="3565" y="523"/>
                    <a:pt x="3017" y="1"/>
                    <a:pt x="2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3"/>
            <p:cNvSpPr/>
            <p:nvPr/>
          </p:nvSpPr>
          <p:spPr>
            <a:xfrm>
              <a:off x="5874375" y="5793575"/>
              <a:ext cx="388175" cy="496800"/>
            </a:xfrm>
            <a:custGeom>
              <a:avLst/>
              <a:gdLst/>
              <a:ahLst/>
              <a:cxnLst/>
              <a:rect l="l" t="t" r="r" b="b"/>
              <a:pathLst>
                <a:path w="15527" h="19872" extrusionOk="0">
                  <a:moveTo>
                    <a:pt x="10092" y="777"/>
                  </a:moveTo>
                  <a:lnTo>
                    <a:pt x="10092" y="2562"/>
                  </a:lnTo>
                  <a:lnTo>
                    <a:pt x="5433" y="2562"/>
                  </a:lnTo>
                  <a:lnTo>
                    <a:pt x="5433" y="777"/>
                  </a:lnTo>
                  <a:close/>
                  <a:moveTo>
                    <a:pt x="8539" y="3338"/>
                  </a:moveTo>
                  <a:lnTo>
                    <a:pt x="8539" y="4385"/>
                  </a:lnTo>
                  <a:cubicBezTo>
                    <a:pt x="8281" y="4360"/>
                    <a:pt x="8022" y="4348"/>
                    <a:pt x="7763" y="4348"/>
                  </a:cubicBezTo>
                  <a:cubicBezTo>
                    <a:pt x="7503" y="4348"/>
                    <a:pt x="7244" y="4360"/>
                    <a:pt x="6986" y="4385"/>
                  </a:cubicBezTo>
                  <a:lnTo>
                    <a:pt x="6986" y="3338"/>
                  </a:lnTo>
                  <a:close/>
                  <a:moveTo>
                    <a:pt x="13438" y="5391"/>
                  </a:moveTo>
                  <a:cubicBezTo>
                    <a:pt x="13538" y="5391"/>
                    <a:pt x="13637" y="5429"/>
                    <a:pt x="13713" y="5505"/>
                  </a:cubicBezTo>
                  <a:cubicBezTo>
                    <a:pt x="13854" y="5646"/>
                    <a:pt x="13877" y="5885"/>
                    <a:pt x="13709" y="6057"/>
                  </a:cubicBezTo>
                  <a:lnTo>
                    <a:pt x="13206" y="6575"/>
                  </a:lnTo>
                  <a:cubicBezTo>
                    <a:pt x="13021" y="6393"/>
                    <a:pt x="12826" y="6221"/>
                    <a:pt x="12624" y="6059"/>
                  </a:cubicBezTo>
                  <a:lnTo>
                    <a:pt x="13166" y="5502"/>
                  </a:lnTo>
                  <a:cubicBezTo>
                    <a:pt x="13241" y="5428"/>
                    <a:pt x="13340" y="5391"/>
                    <a:pt x="13438" y="5391"/>
                  </a:cubicBezTo>
                  <a:close/>
                  <a:moveTo>
                    <a:pt x="7763" y="5123"/>
                  </a:moveTo>
                  <a:cubicBezTo>
                    <a:pt x="11590" y="5123"/>
                    <a:pt x="14749" y="8222"/>
                    <a:pt x="14749" y="12109"/>
                  </a:cubicBezTo>
                  <a:cubicBezTo>
                    <a:pt x="14749" y="15961"/>
                    <a:pt x="11614" y="19096"/>
                    <a:pt x="7763" y="19096"/>
                  </a:cubicBezTo>
                  <a:cubicBezTo>
                    <a:pt x="3911" y="19096"/>
                    <a:pt x="776" y="15961"/>
                    <a:pt x="776" y="12109"/>
                  </a:cubicBezTo>
                  <a:cubicBezTo>
                    <a:pt x="776" y="8201"/>
                    <a:pt x="3911" y="5123"/>
                    <a:pt x="7763" y="5123"/>
                  </a:cubicBezTo>
                  <a:close/>
                  <a:moveTo>
                    <a:pt x="5046" y="0"/>
                  </a:moveTo>
                  <a:cubicBezTo>
                    <a:pt x="4832" y="0"/>
                    <a:pt x="4657" y="174"/>
                    <a:pt x="4657" y="388"/>
                  </a:cubicBezTo>
                  <a:lnTo>
                    <a:pt x="4657" y="2949"/>
                  </a:lnTo>
                  <a:cubicBezTo>
                    <a:pt x="4657" y="3164"/>
                    <a:pt x="4832" y="3338"/>
                    <a:pt x="5046" y="3338"/>
                  </a:cubicBezTo>
                  <a:lnTo>
                    <a:pt x="6210" y="3338"/>
                  </a:lnTo>
                  <a:lnTo>
                    <a:pt x="6210" y="4503"/>
                  </a:lnTo>
                  <a:cubicBezTo>
                    <a:pt x="2634" y="5230"/>
                    <a:pt x="0" y="8389"/>
                    <a:pt x="0" y="12109"/>
                  </a:cubicBezTo>
                  <a:cubicBezTo>
                    <a:pt x="0" y="16390"/>
                    <a:pt x="3482" y="19872"/>
                    <a:pt x="7763" y="19872"/>
                  </a:cubicBezTo>
                  <a:cubicBezTo>
                    <a:pt x="12043" y="19872"/>
                    <a:pt x="15525" y="16390"/>
                    <a:pt x="15525" y="12109"/>
                  </a:cubicBezTo>
                  <a:cubicBezTo>
                    <a:pt x="15526" y="10297"/>
                    <a:pt x="14892" y="8541"/>
                    <a:pt x="13732" y="7148"/>
                  </a:cubicBezTo>
                  <a:lnTo>
                    <a:pt x="13733" y="7148"/>
                  </a:lnTo>
                  <a:lnTo>
                    <a:pt x="14264" y="6600"/>
                  </a:lnTo>
                  <a:cubicBezTo>
                    <a:pt x="14719" y="6145"/>
                    <a:pt x="14717" y="5407"/>
                    <a:pt x="14262" y="4954"/>
                  </a:cubicBezTo>
                  <a:cubicBezTo>
                    <a:pt x="14035" y="4727"/>
                    <a:pt x="13737" y="4614"/>
                    <a:pt x="13440" y="4614"/>
                  </a:cubicBezTo>
                  <a:cubicBezTo>
                    <a:pt x="13141" y="4614"/>
                    <a:pt x="12843" y="4728"/>
                    <a:pt x="12616" y="4956"/>
                  </a:cubicBezTo>
                  <a:cubicBezTo>
                    <a:pt x="12615" y="4957"/>
                    <a:pt x="12613" y="4957"/>
                    <a:pt x="12612" y="4960"/>
                  </a:cubicBezTo>
                  <a:lnTo>
                    <a:pt x="11989" y="5599"/>
                  </a:lnTo>
                  <a:cubicBezTo>
                    <a:pt x="11174" y="5070"/>
                    <a:pt x="10267" y="4698"/>
                    <a:pt x="9315" y="4503"/>
                  </a:cubicBezTo>
                  <a:lnTo>
                    <a:pt x="9315" y="3338"/>
                  </a:lnTo>
                  <a:lnTo>
                    <a:pt x="10479" y="3338"/>
                  </a:lnTo>
                  <a:cubicBezTo>
                    <a:pt x="10693" y="3338"/>
                    <a:pt x="10868" y="3164"/>
                    <a:pt x="10868" y="2949"/>
                  </a:cubicBezTo>
                  <a:lnTo>
                    <a:pt x="10868" y="388"/>
                  </a:lnTo>
                  <a:cubicBezTo>
                    <a:pt x="10868" y="174"/>
                    <a:pt x="10693" y="0"/>
                    <a:pt x="10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3"/>
            <p:cNvSpPr/>
            <p:nvPr/>
          </p:nvSpPr>
          <p:spPr>
            <a:xfrm>
              <a:off x="5913175" y="5946225"/>
              <a:ext cx="310525" cy="305350"/>
            </a:xfrm>
            <a:custGeom>
              <a:avLst/>
              <a:gdLst/>
              <a:ahLst/>
              <a:cxnLst/>
              <a:rect l="l" t="t" r="r" b="b"/>
              <a:pathLst>
                <a:path w="12421" h="12214" extrusionOk="0">
                  <a:moveTo>
                    <a:pt x="7749" y="0"/>
                  </a:moveTo>
                  <a:cubicBezTo>
                    <a:pt x="7579" y="0"/>
                    <a:pt x="7423" y="113"/>
                    <a:pt x="7376" y="285"/>
                  </a:cubicBezTo>
                  <a:cubicBezTo>
                    <a:pt x="7318" y="492"/>
                    <a:pt x="7441" y="706"/>
                    <a:pt x="7647" y="763"/>
                  </a:cubicBezTo>
                  <a:cubicBezTo>
                    <a:pt x="10001" y="1408"/>
                    <a:pt x="11644" y="3562"/>
                    <a:pt x="11644" y="6003"/>
                  </a:cubicBezTo>
                  <a:cubicBezTo>
                    <a:pt x="11644" y="8999"/>
                    <a:pt x="9206" y="11437"/>
                    <a:pt x="6211" y="11437"/>
                  </a:cubicBezTo>
                  <a:cubicBezTo>
                    <a:pt x="3215" y="11437"/>
                    <a:pt x="777" y="8999"/>
                    <a:pt x="777" y="6003"/>
                  </a:cubicBezTo>
                  <a:cubicBezTo>
                    <a:pt x="772" y="5792"/>
                    <a:pt x="600" y="5623"/>
                    <a:pt x="388" y="5623"/>
                  </a:cubicBezTo>
                  <a:cubicBezTo>
                    <a:pt x="178" y="5623"/>
                    <a:pt x="4" y="5792"/>
                    <a:pt x="1" y="6003"/>
                  </a:cubicBezTo>
                  <a:cubicBezTo>
                    <a:pt x="1" y="9428"/>
                    <a:pt x="2786" y="12213"/>
                    <a:pt x="6211" y="12213"/>
                  </a:cubicBezTo>
                  <a:cubicBezTo>
                    <a:pt x="9635" y="12213"/>
                    <a:pt x="12420" y="9428"/>
                    <a:pt x="12420" y="6003"/>
                  </a:cubicBezTo>
                  <a:cubicBezTo>
                    <a:pt x="12420" y="3215"/>
                    <a:pt x="10541" y="752"/>
                    <a:pt x="7852" y="14"/>
                  </a:cubicBezTo>
                  <a:cubicBezTo>
                    <a:pt x="7818" y="5"/>
                    <a:pt x="7783" y="0"/>
                    <a:pt x="7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89" name="Google Shape;589;p44"/>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Treatment</a:t>
            </a:r>
            <a:endParaRPr/>
          </a:p>
        </p:txBody>
      </p:sp>
      <p:graphicFrame>
        <p:nvGraphicFramePr>
          <p:cNvPr id="590" name="Google Shape;590;p44"/>
          <p:cNvGraphicFramePr/>
          <p:nvPr/>
        </p:nvGraphicFramePr>
        <p:xfrm>
          <a:off x="1225350" y="1865550"/>
          <a:ext cx="6693300" cy="2038315"/>
        </p:xfrm>
        <a:graphic>
          <a:graphicData uri="http://schemas.openxmlformats.org/drawingml/2006/table">
            <a:tbl>
              <a:tblPr>
                <a:noFill/>
                <a:tableStyleId>{12E6BB3C-737B-45B9-8471-FA8AF76DDC8D}</a:tableStyleId>
              </a:tblPr>
              <a:tblGrid>
                <a:gridCol w="1673325">
                  <a:extLst>
                    <a:ext uri="{9D8B030D-6E8A-4147-A177-3AD203B41FA5}">
                      <a16:colId xmlns:a16="http://schemas.microsoft.com/office/drawing/2014/main" val="20000"/>
                    </a:ext>
                  </a:extLst>
                </a:gridCol>
                <a:gridCol w="1673325">
                  <a:extLst>
                    <a:ext uri="{9D8B030D-6E8A-4147-A177-3AD203B41FA5}">
                      <a16:colId xmlns:a16="http://schemas.microsoft.com/office/drawing/2014/main" val="20001"/>
                    </a:ext>
                  </a:extLst>
                </a:gridCol>
                <a:gridCol w="1673325">
                  <a:extLst>
                    <a:ext uri="{9D8B030D-6E8A-4147-A177-3AD203B41FA5}">
                      <a16:colId xmlns:a16="http://schemas.microsoft.com/office/drawing/2014/main" val="20002"/>
                    </a:ext>
                  </a:extLst>
                </a:gridCol>
                <a:gridCol w="1673325">
                  <a:extLst>
                    <a:ext uri="{9D8B030D-6E8A-4147-A177-3AD203B41FA5}">
                      <a16:colId xmlns:a16="http://schemas.microsoft.com/office/drawing/2014/main" val="20003"/>
                    </a:ext>
                  </a:extLst>
                </a:gridCol>
              </a:tblGrid>
              <a:tr h="483925">
                <a:tc>
                  <a:txBody>
                    <a:bodyPr/>
                    <a:lstStyle/>
                    <a:p>
                      <a:pPr marL="0" lvl="0" indent="0" algn="ctr" rtl="0">
                        <a:spcBef>
                          <a:spcPts val="0"/>
                        </a:spcBef>
                        <a:spcAft>
                          <a:spcPts val="0"/>
                        </a:spcAft>
                        <a:buNone/>
                      </a:pPr>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F3F3F3">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rgbClr val="F3F3F3">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latin typeface="Merriweather"/>
                          <a:ea typeface="Merriweather"/>
                          <a:cs typeface="Merriweather"/>
                          <a:sym typeface="Merriweather"/>
                        </a:rPr>
                        <a:t>Month 1</a:t>
                      </a:r>
                      <a:endParaRPr>
                        <a:latin typeface="Merriweather"/>
                        <a:ea typeface="Merriweather"/>
                        <a:cs typeface="Merriweather"/>
                        <a:sym typeface="Merriweather"/>
                      </a:endParaRPr>
                    </a:p>
                  </a:txBody>
                  <a:tcPr marL="91425" marR="91425" marT="91425" marB="91425" anchor="ctr">
                    <a:lnL w="19050" cap="flat" cmpd="sng">
                      <a:solidFill>
                        <a:srgbClr val="F3F3F3">
                          <a:alpha val="0"/>
                        </a:srgbClr>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alpha val="0"/>
                        </a:srgbClr>
                      </a:solidFill>
                      <a:prstDash val="solid"/>
                      <a:round/>
                      <a:headEnd type="none" w="sm" len="sm"/>
                      <a:tailEnd type="none" w="sm" len="sm"/>
                    </a:lnT>
                    <a:lnB w="19050" cap="flat" cmpd="sng">
                      <a:solidFill>
                        <a:srgbClr val="F3F3F3"/>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Merriweather"/>
                          <a:ea typeface="Merriweather"/>
                          <a:cs typeface="Merriweather"/>
                          <a:sym typeface="Merriweather"/>
                        </a:rPr>
                        <a:t>Month 2</a:t>
                      </a:r>
                      <a:endParaRPr>
                        <a:latin typeface="Merriweather"/>
                        <a:ea typeface="Merriweather"/>
                        <a:cs typeface="Merriweather"/>
                        <a:sym typeface="Merriweather"/>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alpha val="0"/>
                        </a:srgbClr>
                      </a:solidFill>
                      <a:prstDash val="solid"/>
                      <a:round/>
                      <a:headEnd type="none" w="sm" len="sm"/>
                      <a:tailEnd type="none" w="sm" len="sm"/>
                    </a:lnT>
                    <a:lnB w="19050" cap="flat" cmpd="sng">
                      <a:solidFill>
                        <a:srgbClr val="F3F3F3"/>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a:latin typeface="Merriweather"/>
                          <a:ea typeface="Merriweather"/>
                          <a:cs typeface="Merriweather"/>
                          <a:sym typeface="Merriweather"/>
                        </a:rPr>
                        <a:t>Month 3</a:t>
                      </a:r>
                      <a:endParaRPr>
                        <a:latin typeface="Merriweather"/>
                        <a:ea typeface="Merriweather"/>
                        <a:cs typeface="Merriweather"/>
                        <a:sym typeface="Merriweather"/>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alpha val="0"/>
                        </a:srgbClr>
                      </a:solidFill>
                      <a:prstDash val="solid"/>
                      <a:round/>
                      <a:headEnd type="none" w="sm" len="sm"/>
                      <a:tailEnd type="none" w="sm" len="sm"/>
                    </a:lnR>
                    <a:lnT w="19050" cap="flat" cmpd="sng">
                      <a:solidFill>
                        <a:srgbClr val="F3F3F3">
                          <a:alpha val="0"/>
                        </a:srgbClr>
                      </a:solidFill>
                      <a:prstDash val="solid"/>
                      <a:round/>
                      <a:headEnd type="none" w="sm" len="sm"/>
                      <a:tailEnd type="none" w="sm" len="sm"/>
                    </a:lnT>
                    <a:lnB w="19050" cap="flat" cmpd="sng">
                      <a:solidFill>
                        <a:srgbClr val="F3F3F3"/>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latin typeface="Merriweather"/>
                          <a:ea typeface="Merriweather"/>
                          <a:cs typeface="Merriweather"/>
                          <a:sym typeface="Merriweather"/>
                        </a:rPr>
                        <a:t>Treatment 1</a:t>
                      </a:r>
                      <a:endParaRPr>
                        <a:latin typeface="Merriweather"/>
                        <a:ea typeface="Merriweather"/>
                        <a:cs typeface="Merriweather"/>
                        <a:sym typeface="Merriweather"/>
                      </a:endParaRPr>
                    </a:p>
                  </a:txBody>
                  <a:tcPr marL="91425" marR="91425" marT="91425" marB="91425" anchor="ctr">
                    <a:lnL w="19050" cap="flat" cmpd="sng">
                      <a:solidFill>
                        <a:srgbClr val="F3F3F3">
                          <a:alpha val="0"/>
                        </a:srgbClr>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alpha val="0"/>
                        </a:srgbClr>
                      </a:solidFill>
                      <a:prstDash val="solid"/>
                      <a:round/>
                      <a:headEnd type="none" w="sm" len="sm"/>
                      <a:tailEnd type="none" w="sm" len="sm"/>
                    </a:lnT>
                    <a:lnB w="19050" cap="flat" cmpd="sng">
                      <a:solidFill>
                        <a:srgbClr val="F3F3F3"/>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100">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latin typeface="Merriweather"/>
                          <a:ea typeface="Merriweather"/>
                          <a:cs typeface="Merriweather"/>
                          <a:sym typeface="Merriweather"/>
                        </a:rPr>
                        <a:t>Treatment 2</a:t>
                      </a:r>
                      <a:endParaRPr>
                        <a:latin typeface="Merriweather"/>
                        <a:ea typeface="Merriweather"/>
                        <a:cs typeface="Merriweather"/>
                        <a:sym typeface="Merriweather"/>
                      </a:endParaRPr>
                    </a:p>
                  </a:txBody>
                  <a:tcPr marL="91425" marR="91425" marT="91425" marB="91425" anchor="ctr">
                    <a:lnL w="19050" cap="flat" cmpd="sng">
                      <a:solidFill>
                        <a:srgbClr val="F3F3F3">
                          <a:alpha val="0"/>
                        </a:srgbClr>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latin typeface="Merriweather"/>
                          <a:ea typeface="Merriweather"/>
                          <a:cs typeface="Merriweather"/>
                          <a:sym typeface="Merriweather"/>
                        </a:rPr>
                        <a:t>Treatment 3</a:t>
                      </a:r>
                      <a:endParaRPr>
                        <a:latin typeface="Merriweather"/>
                        <a:ea typeface="Merriweather"/>
                        <a:cs typeface="Merriweather"/>
                        <a:sym typeface="Merriweather"/>
                      </a:endParaRPr>
                    </a:p>
                  </a:txBody>
                  <a:tcPr marL="91425" marR="91425" marT="91425" marB="91425" anchor="ctr">
                    <a:lnL w="19050" cap="flat" cmpd="sng">
                      <a:solidFill>
                        <a:srgbClr val="F3F3F3">
                          <a:alpha val="0"/>
                        </a:srgbClr>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1100">
                          <a:solidFill>
                            <a:schemeClr val="dk1"/>
                          </a:solidFill>
                          <a:latin typeface="Open Sans"/>
                          <a:ea typeface="Open Sans"/>
                          <a:cs typeface="Open Sans"/>
                          <a:sym typeface="Open Sans"/>
                        </a:rPr>
                        <a:t>Here you can write about the treatment</a:t>
                      </a:r>
                      <a:endParaRPr sz="1100">
                        <a:latin typeface="Open Sans"/>
                        <a:ea typeface="Open Sans"/>
                        <a:cs typeface="Open Sans"/>
                        <a:sym typeface="Open Sans"/>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4"/>
        <p:cNvGrpSpPr/>
        <p:nvPr/>
      </p:nvGrpSpPr>
      <p:grpSpPr>
        <a:xfrm>
          <a:off x="0" y="0"/>
          <a:ext cx="0" cy="0"/>
          <a:chOff x="0" y="0"/>
          <a:chExt cx="0" cy="0"/>
        </a:xfrm>
      </p:grpSpPr>
      <p:sp>
        <p:nvSpPr>
          <p:cNvPr id="595" name="Google Shape;595;p45"/>
          <p:cNvSpPr txBox="1">
            <a:spLocks noGrp="1"/>
          </p:cNvSpPr>
          <p:nvPr>
            <p:ph type="title"/>
          </p:nvPr>
        </p:nvSpPr>
        <p:spPr>
          <a:xfrm>
            <a:off x="696000" y="751750"/>
            <a:ext cx="2896500" cy="2159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pic>
        <p:nvPicPr>
          <p:cNvPr id="600" name="Google Shape;600;p46"/>
          <p:cNvPicPr preferRelativeResize="0"/>
          <p:nvPr/>
        </p:nvPicPr>
        <p:blipFill rotWithShape="1">
          <a:blip r:embed="rId3">
            <a:alphaModFix/>
          </a:blip>
          <a:srcRect l="16401"/>
          <a:stretch/>
        </p:blipFill>
        <p:spPr>
          <a:xfrm>
            <a:off x="2936375" y="172350"/>
            <a:ext cx="6012000" cy="4798800"/>
          </a:xfrm>
          <a:prstGeom prst="roundRect">
            <a:avLst>
              <a:gd name="adj" fmla="val 11248"/>
            </a:avLst>
          </a:prstGeom>
          <a:noFill/>
          <a:ln>
            <a:noFill/>
          </a:ln>
        </p:spPr>
      </p:pic>
      <p:sp>
        <p:nvSpPr>
          <p:cNvPr id="601" name="Google Shape;601;p46"/>
          <p:cNvSpPr/>
          <p:nvPr/>
        </p:nvSpPr>
        <p:spPr>
          <a:xfrm>
            <a:off x="323375" y="1555000"/>
            <a:ext cx="3532800" cy="29664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6"/>
          <p:cNvSpPr txBox="1">
            <a:spLocks noGrp="1"/>
          </p:cNvSpPr>
          <p:nvPr>
            <p:ph type="title"/>
          </p:nvPr>
        </p:nvSpPr>
        <p:spPr>
          <a:xfrm>
            <a:off x="685767" y="1704025"/>
            <a:ext cx="2808000" cy="1470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 Picture Always Reinforces the Concept</a:t>
            </a:r>
            <a:endParaRPr/>
          </a:p>
        </p:txBody>
      </p:sp>
      <p:sp>
        <p:nvSpPr>
          <p:cNvPr id="603" name="Google Shape;603;p46"/>
          <p:cNvSpPr txBox="1">
            <a:spLocks noGrp="1"/>
          </p:cNvSpPr>
          <p:nvPr>
            <p:ph type="body" idx="1"/>
          </p:nvPr>
        </p:nvSpPr>
        <p:spPr>
          <a:xfrm>
            <a:off x="745167" y="3223075"/>
            <a:ext cx="2689200" cy="1470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Images reveal large amounts of data, so remember: use an image instead of long texts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07"/>
        <p:cNvGrpSpPr/>
        <p:nvPr/>
      </p:nvGrpSpPr>
      <p:grpSpPr>
        <a:xfrm>
          <a:off x="0" y="0"/>
          <a:ext cx="0" cy="0"/>
          <a:chOff x="0" y="0"/>
          <a:chExt cx="0" cy="0"/>
        </a:xfrm>
      </p:grpSpPr>
      <p:sp>
        <p:nvSpPr>
          <p:cNvPr id="608" name="Google Shape;608;p47"/>
          <p:cNvSpPr/>
          <p:nvPr/>
        </p:nvSpPr>
        <p:spPr>
          <a:xfrm>
            <a:off x="1228200" y="1312751"/>
            <a:ext cx="2559900" cy="406800"/>
          </a:xfrm>
          <a:prstGeom prst="roundRect">
            <a:avLst>
              <a:gd name="adj" fmla="val 27445"/>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7"/>
          <p:cNvSpPr txBox="1">
            <a:spLocks noGrp="1"/>
          </p:cNvSpPr>
          <p:nvPr>
            <p:ph type="body" idx="1"/>
          </p:nvPr>
        </p:nvSpPr>
        <p:spPr>
          <a:xfrm>
            <a:off x="986300" y="2343825"/>
            <a:ext cx="3273900" cy="22167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t>Here you can describe what the patients should do</a:t>
            </a:r>
            <a:endParaRPr/>
          </a:p>
          <a:p>
            <a:pPr marL="457200" lvl="0" indent="-304800" algn="l" rtl="0">
              <a:spcBef>
                <a:spcPts val="0"/>
              </a:spcBef>
              <a:spcAft>
                <a:spcPts val="0"/>
              </a:spcAft>
              <a:buSzPts val="1200"/>
              <a:buChar char="●"/>
            </a:pPr>
            <a:r>
              <a:rPr lang="en"/>
              <a:t>Here you can describe what the patients should do</a:t>
            </a:r>
            <a:endParaRPr/>
          </a:p>
          <a:p>
            <a:pPr marL="457200" lvl="0" indent="-304800" algn="l" rtl="0">
              <a:spcBef>
                <a:spcPts val="0"/>
              </a:spcBef>
              <a:spcAft>
                <a:spcPts val="0"/>
              </a:spcAft>
              <a:buSzPts val="1200"/>
              <a:buChar char="●"/>
            </a:pPr>
            <a:r>
              <a:rPr lang="en"/>
              <a:t>Here you can describe what the patients should do</a:t>
            </a:r>
            <a:endParaRPr/>
          </a:p>
          <a:p>
            <a:pPr marL="457200" lvl="0" indent="-304800" algn="l" rtl="0">
              <a:spcBef>
                <a:spcPts val="0"/>
              </a:spcBef>
              <a:spcAft>
                <a:spcPts val="0"/>
              </a:spcAft>
              <a:buSzPts val="1200"/>
              <a:buChar char="●"/>
            </a:pPr>
            <a:r>
              <a:rPr lang="en"/>
              <a:t>Here you can describe what the patients should do</a:t>
            </a:r>
            <a:endParaRPr/>
          </a:p>
          <a:p>
            <a:pPr marL="457200" lvl="0" indent="-304800" algn="l" rtl="0">
              <a:spcBef>
                <a:spcPts val="0"/>
              </a:spcBef>
              <a:spcAft>
                <a:spcPts val="0"/>
              </a:spcAft>
              <a:buSzPts val="1200"/>
              <a:buChar char="●"/>
            </a:pPr>
            <a:r>
              <a:rPr lang="en"/>
              <a:t>Here you can describe what the patients should do</a:t>
            </a:r>
            <a:endParaRPr/>
          </a:p>
        </p:txBody>
      </p:sp>
      <p:sp>
        <p:nvSpPr>
          <p:cNvPr id="610" name="Google Shape;610;p47"/>
          <p:cNvSpPr/>
          <p:nvPr/>
        </p:nvSpPr>
        <p:spPr>
          <a:xfrm>
            <a:off x="5350380" y="1306826"/>
            <a:ext cx="2559900" cy="406800"/>
          </a:xfrm>
          <a:prstGeom prst="roundRect">
            <a:avLst>
              <a:gd name="adj" fmla="val 27445"/>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7"/>
          <p:cNvSpPr txBox="1">
            <a:spLocks noGrp="1"/>
          </p:cNvSpPr>
          <p:nvPr>
            <p:ph type="body" idx="2"/>
          </p:nvPr>
        </p:nvSpPr>
        <p:spPr>
          <a:xfrm>
            <a:off x="5084471" y="2343825"/>
            <a:ext cx="3273900" cy="22167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t>Here you can describe what the patients shouldn’t do</a:t>
            </a:r>
            <a:endParaRPr/>
          </a:p>
          <a:p>
            <a:pPr marL="457200" lvl="0" indent="-304800" algn="l" rtl="0">
              <a:spcBef>
                <a:spcPts val="0"/>
              </a:spcBef>
              <a:spcAft>
                <a:spcPts val="0"/>
              </a:spcAft>
              <a:buSzPts val="1200"/>
              <a:buChar char="●"/>
            </a:pPr>
            <a:r>
              <a:rPr lang="en"/>
              <a:t>Here you can describe what the patients shouldn’t do</a:t>
            </a:r>
            <a:endParaRPr/>
          </a:p>
          <a:p>
            <a:pPr marL="457200" lvl="0" indent="-304800" algn="l" rtl="0">
              <a:spcBef>
                <a:spcPts val="0"/>
              </a:spcBef>
              <a:spcAft>
                <a:spcPts val="0"/>
              </a:spcAft>
              <a:buSzPts val="1200"/>
              <a:buChar char="●"/>
            </a:pPr>
            <a:r>
              <a:rPr lang="en"/>
              <a:t>Here you can describe what the patients shouldn’t do</a:t>
            </a:r>
            <a:endParaRPr/>
          </a:p>
          <a:p>
            <a:pPr marL="457200" lvl="0" indent="-304800" algn="l" rtl="0">
              <a:spcBef>
                <a:spcPts val="0"/>
              </a:spcBef>
              <a:spcAft>
                <a:spcPts val="0"/>
              </a:spcAft>
              <a:buSzPts val="1200"/>
              <a:buChar char="●"/>
            </a:pPr>
            <a:r>
              <a:rPr lang="en"/>
              <a:t>Here you can describe what the patients shouldn’t do</a:t>
            </a:r>
            <a:endParaRPr/>
          </a:p>
          <a:p>
            <a:pPr marL="457200" lvl="0" indent="-304800" algn="l" rtl="0">
              <a:spcBef>
                <a:spcPts val="0"/>
              </a:spcBef>
              <a:spcAft>
                <a:spcPts val="0"/>
              </a:spcAft>
              <a:buSzPts val="1200"/>
              <a:buChar char="●"/>
            </a:pPr>
            <a:r>
              <a:rPr lang="en"/>
              <a:t>Here you can describe what the patients shouldn’t do</a:t>
            </a:r>
            <a:endParaRPr/>
          </a:p>
        </p:txBody>
      </p:sp>
      <p:sp>
        <p:nvSpPr>
          <p:cNvPr id="612" name="Google Shape;612;p47"/>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Recommendations</a:t>
            </a:r>
            <a:endParaRPr/>
          </a:p>
        </p:txBody>
      </p:sp>
      <p:sp>
        <p:nvSpPr>
          <p:cNvPr id="613" name="Google Shape;613;p47"/>
          <p:cNvSpPr txBox="1">
            <a:spLocks noGrp="1"/>
          </p:cNvSpPr>
          <p:nvPr>
            <p:ph type="title" idx="3"/>
          </p:nvPr>
        </p:nvSpPr>
        <p:spPr>
          <a:xfrm>
            <a:off x="1443500" y="1277725"/>
            <a:ext cx="2312100" cy="465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To Do</a:t>
            </a:r>
            <a:endParaRPr/>
          </a:p>
        </p:txBody>
      </p:sp>
      <p:sp>
        <p:nvSpPr>
          <p:cNvPr id="614" name="Google Shape;614;p47"/>
          <p:cNvSpPr txBox="1">
            <a:spLocks noGrp="1"/>
          </p:cNvSpPr>
          <p:nvPr>
            <p:ph type="title" idx="4"/>
          </p:nvPr>
        </p:nvSpPr>
        <p:spPr>
          <a:xfrm>
            <a:off x="5536080" y="1277725"/>
            <a:ext cx="2312100" cy="465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Not to Do</a:t>
            </a:r>
            <a:endParaRPr/>
          </a:p>
        </p:txBody>
      </p:sp>
      <p:cxnSp>
        <p:nvCxnSpPr>
          <p:cNvPr id="615" name="Google Shape;615;p47"/>
          <p:cNvCxnSpPr>
            <a:stCxn id="608" idx="1"/>
            <a:endCxn id="616" idx="0"/>
          </p:cNvCxnSpPr>
          <p:nvPr/>
        </p:nvCxnSpPr>
        <p:spPr>
          <a:xfrm flipH="1">
            <a:off x="1069800" y="1516151"/>
            <a:ext cx="158400" cy="2957400"/>
          </a:xfrm>
          <a:prstGeom prst="bentConnector2">
            <a:avLst/>
          </a:prstGeom>
          <a:noFill/>
          <a:ln w="19050" cap="flat" cmpd="sng">
            <a:solidFill>
              <a:schemeClr val="accent2"/>
            </a:solidFill>
            <a:prstDash val="solid"/>
            <a:round/>
            <a:headEnd type="none" w="med" len="med"/>
            <a:tailEnd type="none" w="med" len="med"/>
          </a:ln>
        </p:spPr>
      </p:cxnSp>
      <p:cxnSp>
        <p:nvCxnSpPr>
          <p:cNvPr id="617" name="Google Shape;617;p47"/>
          <p:cNvCxnSpPr>
            <a:stCxn id="610" idx="1"/>
            <a:endCxn id="618" idx="0"/>
          </p:cNvCxnSpPr>
          <p:nvPr/>
        </p:nvCxnSpPr>
        <p:spPr>
          <a:xfrm flipH="1">
            <a:off x="5189280" y="1510226"/>
            <a:ext cx="161100" cy="2955300"/>
          </a:xfrm>
          <a:prstGeom prst="bentConnector2">
            <a:avLst/>
          </a:prstGeom>
          <a:noFill/>
          <a:ln w="19050" cap="flat" cmpd="sng">
            <a:solidFill>
              <a:schemeClr val="accent3"/>
            </a:solidFill>
            <a:prstDash val="solid"/>
            <a:round/>
            <a:headEnd type="none" w="med" len="med"/>
            <a:tailEnd type="none" w="med" len="med"/>
          </a:ln>
        </p:spPr>
      </p:cxn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77"/>
        <p:cNvGrpSpPr/>
        <p:nvPr/>
      </p:nvGrpSpPr>
      <p:grpSpPr>
        <a:xfrm>
          <a:off x="0" y="0"/>
          <a:ext cx="0" cy="0"/>
          <a:chOff x="0" y="0"/>
          <a:chExt cx="0" cy="0"/>
        </a:xfrm>
      </p:grpSpPr>
      <p:sp>
        <p:nvSpPr>
          <p:cNvPr id="178" name="Google Shape;178;p30"/>
          <p:cNvSpPr/>
          <p:nvPr/>
        </p:nvSpPr>
        <p:spPr>
          <a:xfrm>
            <a:off x="582150" y="451397"/>
            <a:ext cx="7979700" cy="1993500"/>
          </a:xfrm>
          <a:prstGeom prst="roundRect">
            <a:avLst>
              <a:gd name="adj" fmla="val 16266"/>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0"/>
          <p:cNvSpPr txBox="1">
            <a:spLocks noGrp="1"/>
          </p:cNvSpPr>
          <p:nvPr>
            <p:ph type="title"/>
          </p:nvPr>
        </p:nvSpPr>
        <p:spPr>
          <a:xfrm>
            <a:off x="975150" y="75841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180" name="Google Shape;180;p30"/>
          <p:cNvSpPr txBox="1">
            <a:spLocks noGrp="1"/>
          </p:cNvSpPr>
          <p:nvPr>
            <p:ph type="title" idx="2"/>
          </p:nvPr>
        </p:nvSpPr>
        <p:spPr>
          <a:xfrm>
            <a:off x="975150" y="116931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Disease</a:t>
            </a:r>
            <a:endParaRPr/>
          </a:p>
        </p:txBody>
      </p:sp>
      <p:sp>
        <p:nvSpPr>
          <p:cNvPr id="181" name="Google Shape;181;p30"/>
          <p:cNvSpPr txBox="1">
            <a:spLocks noGrp="1"/>
          </p:cNvSpPr>
          <p:nvPr>
            <p:ph type="subTitle" idx="1"/>
          </p:nvPr>
        </p:nvSpPr>
        <p:spPr>
          <a:xfrm>
            <a:off x="975150" y="156251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82" name="Google Shape;182;p30"/>
          <p:cNvSpPr txBox="1">
            <a:spLocks noGrp="1"/>
          </p:cNvSpPr>
          <p:nvPr>
            <p:ph type="title" idx="3"/>
          </p:nvPr>
        </p:nvSpPr>
        <p:spPr>
          <a:xfrm>
            <a:off x="3401100" y="75841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183" name="Google Shape;183;p30"/>
          <p:cNvSpPr txBox="1">
            <a:spLocks noGrp="1"/>
          </p:cNvSpPr>
          <p:nvPr>
            <p:ph type="title" idx="4"/>
          </p:nvPr>
        </p:nvSpPr>
        <p:spPr>
          <a:xfrm>
            <a:off x="3401100" y="116931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Diagnosis</a:t>
            </a:r>
            <a:endParaRPr/>
          </a:p>
        </p:txBody>
      </p:sp>
      <p:sp>
        <p:nvSpPr>
          <p:cNvPr id="184" name="Google Shape;184;p30"/>
          <p:cNvSpPr txBox="1">
            <a:spLocks noGrp="1"/>
          </p:cNvSpPr>
          <p:nvPr>
            <p:ph type="subTitle" idx="5"/>
          </p:nvPr>
        </p:nvSpPr>
        <p:spPr>
          <a:xfrm>
            <a:off x="3401100" y="156251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185" name="Google Shape;185;p30"/>
          <p:cNvSpPr txBox="1">
            <a:spLocks noGrp="1"/>
          </p:cNvSpPr>
          <p:nvPr>
            <p:ph type="title" idx="6"/>
          </p:nvPr>
        </p:nvSpPr>
        <p:spPr>
          <a:xfrm>
            <a:off x="5827050" y="75841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186" name="Google Shape;186;p30"/>
          <p:cNvSpPr txBox="1">
            <a:spLocks noGrp="1"/>
          </p:cNvSpPr>
          <p:nvPr>
            <p:ph type="title" idx="7"/>
          </p:nvPr>
        </p:nvSpPr>
        <p:spPr>
          <a:xfrm>
            <a:off x="5827050" y="116931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Recommendations</a:t>
            </a:r>
            <a:endParaRPr/>
          </a:p>
        </p:txBody>
      </p:sp>
      <p:sp>
        <p:nvSpPr>
          <p:cNvPr id="187" name="Google Shape;187;p30"/>
          <p:cNvSpPr/>
          <p:nvPr/>
        </p:nvSpPr>
        <p:spPr>
          <a:xfrm>
            <a:off x="582150" y="2695272"/>
            <a:ext cx="7979700" cy="1993500"/>
          </a:xfrm>
          <a:prstGeom prst="roundRect">
            <a:avLst>
              <a:gd name="adj" fmla="val 16266"/>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txBox="1">
            <a:spLocks noGrp="1"/>
          </p:cNvSpPr>
          <p:nvPr>
            <p:ph type="subTitle" idx="8"/>
          </p:nvPr>
        </p:nvSpPr>
        <p:spPr>
          <a:xfrm>
            <a:off x="5827050" y="156251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189" name="Google Shape;189;p30"/>
          <p:cNvSpPr txBox="1">
            <a:spLocks noGrp="1"/>
          </p:cNvSpPr>
          <p:nvPr>
            <p:ph type="title" idx="9"/>
          </p:nvPr>
        </p:nvSpPr>
        <p:spPr>
          <a:xfrm>
            <a:off x="975150" y="304216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190" name="Google Shape;190;p30"/>
          <p:cNvSpPr txBox="1">
            <a:spLocks noGrp="1"/>
          </p:cNvSpPr>
          <p:nvPr>
            <p:ph type="title" idx="13"/>
          </p:nvPr>
        </p:nvSpPr>
        <p:spPr>
          <a:xfrm>
            <a:off x="975150" y="345306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Pathology</a:t>
            </a:r>
            <a:endParaRPr/>
          </a:p>
        </p:txBody>
      </p:sp>
      <p:sp>
        <p:nvSpPr>
          <p:cNvPr id="191" name="Google Shape;191;p30"/>
          <p:cNvSpPr txBox="1">
            <a:spLocks noGrp="1"/>
          </p:cNvSpPr>
          <p:nvPr>
            <p:ph type="subTitle" idx="14"/>
          </p:nvPr>
        </p:nvSpPr>
        <p:spPr>
          <a:xfrm>
            <a:off x="975150" y="384626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192" name="Google Shape;192;p30"/>
          <p:cNvSpPr txBox="1">
            <a:spLocks noGrp="1"/>
          </p:cNvSpPr>
          <p:nvPr>
            <p:ph type="title" idx="15"/>
          </p:nvPr>
        </p:nvSpPr>
        <p:spPr>
          <a:xfrm>
            <a:off x="3401100" y="304216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
        <p:nvSpPr>
          <p:cNvPr id="193" name="Google Shape;193;p30"/>
          <p:cNvSpPr txBox="1">
            <a:spLocks noGrp="1"/>
          </p:cNvSpPr>
          <p:nvPr>
            <p:ph type="title" idx="16"/>
          </p:nvPr>
        </p:nvSpPr>
        <p:spPr>
          <a:xfrm>
            <a:off x="3401100" y="345306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Treatment</a:t>
            </a:r>
            <a:endParaRPr/>
          </a:p>
        </p:txBody>
      </p:sp>
      <p:sp>
        <p:nvSpPr>
          <p:cNvPr id="194" name="Google Shape;194;p30"/>
          <p:cNvSpPr txBox="1">
            <a:spLocks noGrp="1"/>
          </p:cNvSpPr>
          <p:nvPr>
            <p:ph type="subTitle" idx="17"/>
          </p:nvPr>
        </p:nvSpPr>
        <p:spPr>
          <a:xfrm>
            <a:off x="3401100" y="384626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
        <p:nvSpPr>
          <p:cNvPr id="195" name="Google Shape;195;p30"/>
          <p:cNvSpPr txBox="1">
            <a:spLocks noGrp="1"/>
          </p:cNvSpPr>
          <p:nvPr>
            <p:ph type="title" idx="18"/>
          </p:nvPr>
        </p:nvSpPr>
        <p:spPr>
          <a:xfrm>
            <a:off x="5827050" y="3042165"/>
            <a:ext cx="2341800" cy="51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06</a:t>
            </a:r>
            <a:endParaRPr/>
          </a:p>
        </p:txBody>
      </p:sp>
      <p:sp>
        <p:nvSpPr>
          <p:cNvPr id="196" name="Google Shape;196;p30"/>
          <p:cNvSpPr txBox="1">
            <a:spLocks noGrp="1"/>
          </p:cNvSpPr>
          <p:nvPr>
            <p:ph type="title" idx="19"/>
          </p:nvPr>
        </p:nvSpPr>
        <p:spPr>
          <a:xfrm>
            <a:off x="5827050" y="3453065"/>
            <a:ext cx="23418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197" name="Google Shape;197;p30"/>
          <p:cNvSpPr txBox="1">
            <a:spLocks noGrp="1"/>
          </p:cNvSpPr>
          <p:nvPr>
            <p:ph type="subTitle" idx="20"/>
          </p:nvPr>
        </p:nvSpPr>
        <p:spPr>
          <a:xfrm>
            <a:off x="5827050" y="3846265"/>
            <a:ext cx="23418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22"/>
        <p:cNvGrpSpPr/>
        <p:nvPr/>
      </p:nvGrpSpPr>
      <p:grpSpPr>
        <a:xfrm>
          <a:off x="0" y="0"/>
          <a:ext cx="0" cy="0"/>
          <a:chOff x="0" y="0"/>
          <a:chExt cx="0" cy="0"/>
        </a:xfrm>
      </p:grpSpPr>
      <p:sp>
        <p:nvSpPr>
          <p:cNvPr id="623" name="Google Shape;623;p48"/>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Prevalence</a:t>
            </a:r>
            <a:endParaRPr/>
          </a:p>
        </p:txBody>
      </p:sp>
      <p:sp>
        <p:nvSpPr>
          <p:cNvPr id="624" name="Google Shape;624;p48"/>
          <p:cNvSpPr txBox="1">
            <a:spLocks noGrp="1"/>
          </p:cNvSpPr>
          <p:nvPr>
            <p:ph type="title" idx="2"/>
          </p:nvPr>
        </p:nvSpPr>
        <p:spPr>
          <a:xfrm>
            <a:off x="5955650" y="1262040"/>
            <a:ext cx="2341800" cy="51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34.78%</a:t>
            </a:r>
            <a:endParaRPr/>
          </a:p>
        </p:txBody>
      </p:sp>
      <p:sp>
        <p:nvSpPr>
          <p:cNvPr id="625" name="Google Shape;625;p48"/>
          <p:cNvSpPr txBox="1">
            <a:spLocks noGrp="1"/>
          </p:cNvSpPr>
          <p:nvPr>
            <p:ph type="title" idx="3"/>
          </p:nvPr>
        </p:nvSpPr>
        <p:spPr>
          <a:xfrm>
            <a:off x="5955650" y="1687656"/>
            <a:ext cx="2341800" cy="63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a:t>
            </a:r>
            <a:endParaRPr/>
          </a:p>
        </p:txBody>
      </p:sp>
      <p:sp>
        <p:nvSpPr>
          <p:cNvPr id="626" name="Google Shape;626;p48"/>
          <p:cNvSpPr txBox="1">
            <a:spLocks noGrp="1"/>
          </p:cNvSpPr>
          <p:nvPr>
            <p:ph type="subTitle" idx="1"/>
          </p:nvPr>
        </p:nvSpPr>
        <p:spPr>
          <a:xfrm>
            <a:off x="5955650" y="2066140"/>
            <a:ext cx="2341800" cy="69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627" name="Google Shape;627;p48"/>
          <p:cNvSpPr txBox="1">
            <a:spLocks noGrp="1"/>
          </p:cNvSpPr>
          <p:nvPr>
            <p:ph type="title" idx="4"/>
          </p:nvPr>
        </p:nvSpPr>
        <p:spPr>
          <a:xfrm>
            <a:off x="5955650" y="3141040"/>
            <a:ext cx="2341800" cy="511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333,999</a:t>
            </a:r>
            <a:endParaRPr/>
          </a:p>
        </p:txBody>
      </p:sp>
      <p:sp>
        <p:nvSpPr>
          <p:cNvPr id="628" name="Google Shape;628;p48"/>
          <p:cNvSpPr txBox="1">
            <a:spLocks noGrp="1"/>
          </p:cNvSpPr>
          <p:nvPr>
            <p:ph type="title" idx="5"/>
          </p:nvPr>
        </p:nvSpPr>
        <p:spPr>
          <a:xfrm>
            <a:off x="5955650" y="3566656"/>
            <a:ext cx="2341800" cy="63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a:t>
            </a:r>
            <a:endParaRPr/>
          </a:p>
        </p:txBody>
      </p:sp>
      <p:sp>
        <p:nvSpPr>
          <p:cNvPr id="629" name="Google Shape;629;p48"/>
          <p:cNvSpPr txBox="1">
            <a:spLocks noGrp="1"/>
          </p:cNvSpPr>
          <p:nvPr>
            <p:ph type="subTitle" idx="6"/>
          </p:nvPr>
        </p:nvSpPr>
        <p:spPr>
          <a:xfrm>
            <a:off x="5955650" y="3945140"/>
            <a:ext cx="2341800" cy="69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in the Solar System and the farthest one from the Sun</a:t>
            </a:r>
            <a:endParaRPr/>
          </a:p>
        </p:txBody>
      </p:sp>
      <p:grpSp>
        <p:nvGrpSpPr>
          <p:cNvPr id="630" name="Google Shape;630;p48"/>
          <p:cNvGrpSpPr/>
          <p:nvPr/>
        </p:nvGrpSpPr>
        <p:grpSpPr>
          <a:xfrm>
            <a:off x="718375" y="1622413"/>
            <a:ext cx="4835521" cy="2576058"/>
            <a:chOff x="233350" y="949250"/>
            <a:chExt cx="7137300" cy="3802300"/>
          </a:xfrm>
        </p:grpSpPr>
        <p:sp>
          <p:nvSpPr>
            <p:cNvPr id="631" name="Google Shape;631;p4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 name="Google Shape;682;p48"/>
          <p:cNvSpPr/>
          <p:nvPr/>
        </p:nvSpPr>
        <p:spPr>
          <a:xfrm>
            <a:off x="1211539" y="2165962"/>
            <a:ext cx="163500" cy="16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8"/>
          <p:cNvSpPr/>
          <p:nvPr/>
        </p:nvSpPr>
        <p:spPr>
          <a:xfrm>
            <a:off x="2085685" y="3222608"/>
            <a:ext cx="163500" cy="16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8"/>
          <p:cNvSpPr/>
          <p:nvPr/>
        </p:nvSpPr>
        <p:spPr>
          <a:xfrm>
            <a:off x="2921404" y="2550200"/>
            <a:ext cx="163500" cy="16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8"/>
          <p:cNvSpPr/>
          <p:nvPr/>
        </p:nvSpPr>
        <p:spPr>
          <a:xfrm>
            <a:off x="3968439" y="2002618"/>
            <a:ext cx="163500" cy="16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8"/>
          <p:cNvSpPr/>
          <p:nvPr/>
        </p:nvSpPr>
        <p:spPr>
          <a:xfrm>
            <a:off x="4919438" y="3549205"/>
            <a:ext cx="163500" cy="163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49"/>
          <p:cNvSpPr/>
          <p:nvPr/>
        </p:nvSpPr>
        <p:spPr>
          <a:xfrm>
            <a:off x="2657400" y="2121200"/>
            <a:ext cx="3829200" cy="2496000"/>
          </a:xfrm>
          <a:prstGeom prst="roundRect">
            <a:avLst>
              <a:gd name="adj" fmla="val 11372"/>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9"/>
          <p:cNvSpPr txBox="1">
            <a:spLocks noGrp="1"/>
          </p:cNvSpPr>
          <p:nvPr>
            <p:ph type="body" idx="1"/>
          </p:nvPr>
        </p:nvSpPr>
        <p:spPr>
          <a:xfrm>
            <a:off x="3026700" y="3325200"/>
            <a:ext cx="3090600" cy="10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Mercury’s name has nothing to do with the liquid metal, since the planet was named after the Roman messenger god</a:t>
            </a:r>
            <a:endParaRPr/>
          </a:p>
          <a:p>
            <a:pPr marL="0" lvl="0" indent="0" algn="ctr" rtl="0">
              <a:spcBef>
                <a:spcPts val="0"/>
              </a:spcBef>
              <a:spcAft>
                <a:spcPts val="0"/>
              </a:spcAft>
              <a:buNone/>
            </a:pPr>
            <a:endParaRPr/>
          </a:p>
        </p:txBody>
      </p:sp>
      <p:sp>
        <p:nvSpPr>
          <p:cNvPr id="693" name="Google Shape;693;p49"/>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Conclusions</a:t>
            </a:r>
            <a:endParaRPr/>
          </a:p>
        </p:txBody>
      </p:sp>
      <p:pic>
        <p:nvPicPr>
          <p:cNvPr id="694" name="Google Shape;694;p49"/>
          <p:cNvPicPr preferRelativeResize="0"/>
          <p:nvPr/>
        </p:nvPicPr>
        <p:blipFill rotWithShape="1">
          <a:blip r:embed="rId3">
            <a:alphaModFix/>
          </a:blip>
          <a:srcRect l="16085" t="3192" r="18950" b="3192"/>
          <a:stretch/>
        </p:blipFill>
        <p:spPr>
          <a:xfrm>
            <a:off x="3419100" y="961325"/>
            <a:ext cx="2305800" cy="2201100"/>
          </a:xfrm>
          <a:prstGeom prst="ellipse">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98"/>
        <p:cNvGrpSpPr/>
        <p:nvPr/>
      </p:nvGrpSpPr>
      <p:grpSpPr>
        <a:xfrm>
          <a:off x="0" y="0"/>
          <a:ext cx="0" cy="0"/>
          <a:chOff x="0" y="0"/>
          <a:chExt cx="0" cy="0"/>
        </a:xfrm>
      </p:grpSpPr>
      <p:sp>
        <p:nvSpPr>
          <p:cNvPr id="699" name="Google Shape;699;p50"/>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Our Team</a:t>
            </a:r>
            <a:endParaRPr/>
          </a:p>
        </p:txBody>
      </p:sp>
      <p:cxnSp>
        <p:nvCxnSpPr>
          <p:cNvPr id="700" name="Google Shape;700;p50"/>
          <p:cNvCxnSpPr/>
          <p:nvPr/>
        </p:nvCxnSpPr>
        <p:spPr>
          <a:xfrm rot="10800000">
            <a:off x="7165000" y="2416125"/>
            <a:ext cx="0" cy="561000"/>
          </a:xfrm>
          <a:prstGeom prst="straightConnector1">
            <a:avLst/>
          </a:prstGeom>
          <a:noFill/>
          <a:ln w="19050" cap="flat" cmpd="sng">
            <a:solidFill>
              <a:schemeClr val="accent2"/>
            </a:solidFill>
            <a:prstDash val="solid"/>
            <a:round/>
            <a:headEnd type="none" w="med" len="med"/>
            <a:tailEnd type="none" w="med" len="med"/>
          </a:ln>
        </p:spPr>
      </p:cxnSp>
      <p:cxnSp>
        <p:nvCxnSpPr>
          <p:cNvPr id="701" name="Google Shape;701;p50"/>
          <p:cNvCxnSpPr>
            <a:stCxn id="702" idx="0"/>
          </p:cNvCxnSpPr>
          <p:nvPr/>
        </p:nvCxnSpPr>
        <p:spPr>
          <a:xfrm rot="10800000">
            <a:off x="1979000" y="2336625"/>
            <a:ext cx="0" cy="640500"/>
          </a:xfrm>
          <a:prstGeom prst="straightConnector1">
            <a:avLst/>
          </a:prstGeom>
          <a:noFill/>
          <a:ln w="19050" cap="flat" cmpd="sng">
            <a:solidFill>
              <a:schemeClr val="accent1"/>
            </a:solidFill>
            <a:prstDash val="solid"/>
            <a:round/>
            <a:headEnd type="none" w="med" len="med"/>
            <a:tailEnd type="none" w="med" len="med"/>
          </a:ln>
        </p:spPr>
      </p:cxnSp>
      <p:pic>
        <p:nvPicPr>
          <p:cNvPr id="703" name="Google Shape;703;p50"/>
          <p:cNvPicPr preferRelativeResize="0"/>
          <p:nvPr/>
        </p:nvPicPr>
        <p:blipFill rotWithShape="1">
          <a:blip r:embed="rId3">
            <a:alphaModFix/>
          </a:blip>
          <a:srcRect l="41702" r="8252"/>
          <a:stretch/>
        </p:blipFill>
        <p:spPr>
          <a:xfrm>
            <a:off x="2704874" y="1550625"/>
            <a:ext cx="1543200" cy="3083700"/>
          </a:xfrm>
          <a:prstGeom prst="roundRect">
            <a:avLst>
              <a:gd name="adj" fmla="val 16667"/>
            </a:avLst>
          </a:prstGeom>
          <a:noFill/>
          <a:ln>
            <a:noFill/>
          </a:ln>
        </p:spPr>
      </p:pic>
      <p:pic>
        <p:nvPicPr>
          <p:cNvPr id="704" name="Google Shape;704;p50"/>
          <p:cNvPicPr preferRelativeResize="0"/>
          <p:nvPr/>
        </p:nvPicPr>
        <p:blipFill rotWithShape="1">
          <a:blip r:embed="rId4">
            <a:alphaModFix/>
          </a:blip>
          <a:srcRect l="38639" r="27952"/>
          <a:stretch/>
        </p:blipFill>
        <p:spPr>
          <a:xfrm>
            <a:off x="4850199" y="1550625"/>
            <a:ext cx="1543200" cy="3083700"/>
          </a:xfrm>
          <a:prstGeom prst="roundRect">
            <a:avLst>
              <a:gd name="adj" fmla="val 16667"/>
            </a:avLst>
          </a:prstGeom>
          <a:noFill/>
          <a:ln>
            <a:noFill/>
          </a:ln>
        </p:spPr>
      </p:pic>
      <p:sp>
        <p:nvSpPr>
          <p:cNvPr id="702" name="Google Shape;702;p50"/>
          <p:cNvSpPr/>
          <p:nvPr/>
        </p:nvSpPr>
        <p:spPr>
          <a:xfrm>
            <a:off x="1050050" y="2977125"/>
            <a:ext cx="1857900" cy="1188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0"/>
          <p:cNvSpPr/>
          <p:nvPr/>
        </p:nvSpPr>
        <p:spPr>
          <a:xfrm>
            <a:off x="6236050" y="2977125"/>
            <a:ext cx="1857900" cy="1188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0"/>
          <p:cNvSpPr/>
          <p:nvPr/>
        </p:nvSpPr>
        <p:spPr>
          <a:xfrm>
            <a:off x="1050050" y="2110650"/>
            <a:ext cx="1857900" cy="465000"/>
          </a:xfrm>
          <a:prstGeom prst="roundRect">
            <a:avLst>
              <a:gd name="adj" fmla="val 2229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0"/>
          <p:cNvSpPr/>
          <p:nvPr/>
        </p:nvSpPr>
        <p:spPr>
          <a:xfrm>
            <a:off x="6236050" y="2110650"/>
            <a:ext cx="1857900" cy="465000"/>
          </a:xfrm>
          <a:prstGeom prst="roundRect">
            <a:avLst>
              <a:gd name="adj" fmla="val 22295"/>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0"/>
          <p:cNvSpPr txBox="1">
            <a:spLocks noGrp="1"/>
          </p:cNvSpPr>
          <p:nvPr>
            <p:ph type="title"/>
          </p:nvPr>
        </p:nvSpPr>
        <p:spPr>
          <a:xfrm>
            <a:off x="923008" y="1954908"/>
            <a:ext cx="21120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Jenna Doe</a:t>
            </a:r>
            <a:endParaRPr/>
          </a:p>
        </p:txBody>
      </p:sp>
      <p:sp>
        <p:nvSpPr>
          <p:cNvPr id="709" name="Google Shape;709;p50"/>
          <p:cNvSpPr txBox="1">
            <a:spLocks noGrp="1"/>
          </p:cNvSpPr>
          <p:nvPr>
            <p:ph type="subTitle" idx="1"/>
          </p:nvPr>
        </p:nvSpPr>
        <p:spPr>
          <a:xfrm>
            <a:off x="1207400" y="3220083"/>
            <a:ext cx="15432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a:p>
            <a:pPr marL="0" lvl="0" indent="0" algn="ctr" rtl="0">
              <a:spcBef>
                <a:spcPts val="0"/>
              </a:spcBef>
              <a:spcAft>
                <a:spcPts val="0"/>
              </a:spcAft>
              <a:buNone/>
            </a:pPr>
            <a:endParaRPr/>
          </a:p>
        </p:txBody>
      </p:sp>
      <p:sp>
        <p:nvSpPr>
          <p:cNvPr id="710" name="Google Shape;710;p50"/>
          <p:cNvSpPr txBox="1">
            <a:spLocks noGrp="1"/>
          </p:cNvSpPr>
          <p:nvPr>
            <p:ph type="title" idx="3"/>
          </p:nvPr>
        </p:nvSpPr>
        <p:spPr>
          <a:xfrm>
            <a:off x="6109008" y="1954908"/>
            <a:ext cx="21120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John James</a:t>
            </a:r>
            <a:endParaRPr/>
          </a:p>
        </p:txBody>
      </p:sp>
      <p:sp>
        <p:nvSpPr>
          <p:cNvPr id="711" name="Google Shape;711;p50"/>
          <p:cNvSpPr txBox="1">
            <a:spLocks noGrp="1"/>
          </p:cNvSpPr>
          <p:nvPr>
            <p:ph type="subTitle" idx="4"/>
          </p:nvPr>
        </p:nvSpPr>
        <p:spPr>
          <a:xfrm>
            <a:off x="6393400" y="3220083"/>
            <a:ext cx="15432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5"/>
        <p:cNvGrpSpPr/>
        <p:nvPr/>
      </p:nvGrpSpPr>
      <p:grpSpPr>
        <a:xfrm>
          <a:off x="0" y="0"/>
          <a:ext cx="0" cy="0"/>
          <a:chOff x="0" y="0"/>
          <a:chExt cx="0" cy="0"/>
        </a:xfrm>
      </p:grpSpPr>
      <p:sp>
        <p:nvSpPr>
          <p:cNvPr id="716" name="Google Shape;716;p51"/>
          <p:cNvSpPr/>
          <p:nvPr/>
        </p:nvSpPr>
        <p:spPr>
          <a:xfrm>
            <a:off x="437250" y="1491825"/>
            <a:ext cx="8269500" cy="2671500"/>
          </a:xfrm>
          <a:prstGeom prst="roundRect">
            <a:avLst>
              <a:gd name="adj" fmla="val 1402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1"/>
          <p:cNvSpPr txBox="1">
            <a:spLocks noGrp="1"/>
          </p:cNvSpPr>
          <p:nvPr>
            <p:ph type="body" idx="1"/>
          </p:nvPr>
        </p:nvSpPr>
        <p:spPr>
          <a:xfrm>
            <a:off x="1016125" y="1800025"/>
            <a:ext cx="4179000" cy="21189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a:p>
            <a:pPr marL="457200" lvl="0" indent="-304800" algn="l" rtl="0">
              <a:spcBef>
                <a:spcPts val="0"/>
              </a:spcBef>
              <a:spcAft>
                <a:spcPts val="0"/>
              </a:spcAft>
              <a:buSzPts val="1200"/>
              <a:buChar char="●"/>
            </a:pPr>
            <a:r>
              <a:rPr lang="en"/>
              <a:t>AUTHOR (YEAR). </a:t>
            </a:r>
            <a:r>
              <a:rPr lang="en" i="1"/>
              <a:t>Title of the publication</a:t>
            </a:r>
            <a:r>
              <a:rPr lang="en"/>
              <a:t>. Publisher</a:t>
            </a:r>
            <a:endParaRPr/>
          </a:p>
        </p:txBody>
      </p:sp>
      <p:sp>
        <p:nvSpPr>
          <p:cNvPr id="718" name="Google Shape;718;p51"/>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References</a:t>
            </a:r>
            <a:endParaRPr/>
          </a:p>
        </p:txBody>
      </p:sp>
      <p:pic>
        <p:nvPicPr>
          <p:cNvPr id="719" name="Google Shape;719;p51"/>
          <p:cNvPicPr preferRelativeResize="0"/>
          <p:nvPr/>
        </p:nvPicPr>
        <p:blipFill>
          <a:blip r:embed="rId3">
            <a:alphaModFix/>
          </a:blip>
          <a:stretch>
            <a:fillRect/>
          </a:stretch>
        </p:blipFill>
        <p:spPr>
          <a:xfrm>
            <a:off x="5793752" y="1168637"/>
            <a:ext cx="2214900" cy="3318000"/>
          </a:xfrm>
          <a:prstGeom prst="roundRect">
            <a:avLst>
              <a:gd name="adj" fmla="val 16667"/>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23"/>
        <p:cNvGrpSpPr/>
        <p:nvPr/>
      </p:nvGrpSpPr>
      <p:grpSpPr>
        <a:xfrm>
          <a:off x="0" y="0"/>
          <a:ext cx="0" cy="0"/>
          <a:chOff x="0" y="0"/>
          <a:chExt cx="0" cy="0"/>
        </a:xfrm>
      </p:grpSpPr>
      <p:sp>
        <p:nvSpPr>
          <p:cNvPr id="724" name="Google Shape;724;p52"/>
          <p:cNvSpPr txBox="1">
            <a:spLocks noGrp="1"/>
          </p:cNvSpPr>
          <p:nvPr>
            <p:ph type="ctrTitle"/>
          </p:nvPr>
        </p:nvSpPr>
        <p:spPr>
          <a:xfrm>
            <a:off x="2750701" y="-442750"/>
            <a:ext cx="3642600"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725" name="Google Shape;725;p52"/>
          <p:cNvSpPr txBox="1">
            <a:spLocks noGrp="1"/>
          </p:cNvSpPr>
          <p:nvPr>
            <p:ph type="subTitle" idx="1"/>
          </p:nvPr>
        </p:nvSpPr>
        <p:spPr>
          <a:xfrm>
            <a:off x="2750700" y="1609850"/>
            <a:ext cx="36426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+91 620 421 838</a:t>
            </a:r>
            <a:endParaRPr/>
          </a:p>
          <a:p>
            <a:pPr marL="0" lvl="0" indent="0" algn="ctr" rtl="0">
              <a:spcBef>
                <a:spcPts val="0"/>
              </a:spcBef>
              <a:spcAft>
                <a:spcPts val="0"/>
              </a:spcAft>
              <a:buNone/>
            </a:pPr>
            <a:r>
              <a:rPr lang="en"/>
              <a:t>yourcompany.com</a:t>
            </a:r>
            <a:endParaRPr/>
          </a:p>
          <a:p>
            <a:pPr marL="0" lvl="0" indent="0" algn="ctr" rtl="0">
              <a:spcBef>
                <a:spcPts val="0"/>
              </a:spcBef>
              <a:spcAft>
                <a:spcPts val="0"/>
              </a:spcAft>
              <a:buNone/>
            </a:pPr>
            <a:endParaRPr/>
          </a:p>
        </p:txBody>
      </p:sp>
      <p:sp>
        <p:nvSpPr>
          <p:cNvPr id="726" name="Google Shape;726;p52"/>
          <p:cNvSpPr/>
          <p:nvPr/>
        </p:nvSpPr>
        <p:spPr>
          <a:xfrm>
            <a:off x="4051012" y="4107450"/>
            <a:ext cx="289365" cy="289684"/>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nvGrpSpPr>
          <p:cNvPr id="727" name="Google Shape;727;p52"/>
          <p:cNvGrpSpPr/>
          <p:nvPr/>
        </p:nvGrpSpPr>
        <p:grpSpPr>
          <a:xfrm>
            <a:off x="4427364" y="4107541"/>
            <a:ext cx="289683" cy="289364"/>
            <a:chOff x="3303268" y="3817349"/>
            <a:chExt cx="346056" cy="345674"/>
          </a:xfrm>
        </p:grpSpPr>
        <p:sp>
          <p:nvSpPr>
            <p:cNvPr id="728" name="Google Shape;728;p5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29" name="Google Shape;729;p5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30" name="Google Shape;730;p5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31" name="Google Shape;731;p5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grpSp>
        <p:nvGrpSpPr>
          <p:cNvPr id="732" name="Google Shape;732;p52"/>
          <p:cNvGrpSpPr/>
          <p:nvPr/>
        </p:nvGrpSpPr>
        <p:grpSpPr>
          <a:xfrm>
            <a:off x="4803297" y="4107541"/>
            <a:ext cx="289683" cy="289364"/>
            <a:chOff x="3752358" y="3817349"/>
            <a:chExt cx="346056" cy="345674"/>
          </a:xfrm>
        </p:grpSpPr>
        <p:sp>
          <p:nvSpPr>
            <p:cNvPr id="733" name="Google Shape;733;p5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34" name="Google Shape;734;p5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35" name="Google Shape;735;p5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sp>
          <p:nvSpPr>
            <p:cNvPr id="736" name="Google Shape;736;p5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2"/>
                </a:solidFill>
              </a:endParaRPr>
            </a:p>
          </p:txBody>
        </p:sp>
      </p:grpSp>
      <p:sp>
        <p:nvSpPr>
          <p:cNvPr id="737" name="Google Shape;737;p52"/>
          <p:cNvSpPr txBox="1"/>
          <p:nvPr/>
        </p:nvSpPr>
        <p:spPr>
          <a:xfrm>
            <a:off x="3072213" y="3600925"/>
            <a:ext cx="3000000" cy="3522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100" b="1">
                <a:solidFill>
                  <a:schemeClr val="accent3"/>
                </a:solidFill>
                <a:latin typeface="Open Sans"/>
                <a:ea typeface="Open Sans"/>
                <a:cs typeface="Open Sans"/>
                <a:sym typeface="Open Sans"/>
              </a:rPr>
              <a:t>Please keep this slide for attribution.</a:t>
            </a:r>
            <a:endParaRPr sz="1100" b="1">
              <a:solidFill>
                <a:schemeClr val="accent3"/>
              </a:solidFill>
              <a:latin typeface="Open Sans"/>
              <a:ea typeface="Open Sans"/>
              <a:cs typeface="Open Sans"/>
              <a:sym typeface="Open Sans"/>
            </a:endParaRPr>
          </a:p>
        </p:txBody>
      </p:sp>
      <p:sp>
        <p:nvSpPr>
          <p:cNvPr id="738" name="Google Shape;738;p52"/>
          <p:cNvSpPr/>
          <p:nvPr/>
        </p:nvSpPr>
        <p:spPr>
          <a:xfrm rot="10800000">
            <a:off x="7419063" y="0"/>
            <a:ext cx="1260000" cy="1347600"/>
          </a:xfrm>
          <a:prstGeom prst="round2SameRect">
            <a:avLst>
              <a:gd name="adj1" fmla="val 16667"/>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2"/>
          <p:cNvSpPr/>
          <p:nvPr/>
        </p:nvSpPr>
        <p:spPr>
          <a:xfrm>
            <a:off x="465388" y="3795900"/>
            <a:ext cx="1260000" cy="1347600"/>
          </a:xfrm>
          <a:prstGeom prst="round2SameRect">
            <a:avLst>
              <a:gd name="adj1" fmla="val 16667"/>
              <a:gd name="adj2"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sp>
        <p:nvSpPr>
          <p:cNvPr id="744" name="Google Shape;744;p53"/>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Alternative Icons</a:t>
            </a:r>
            <a:endParaRPr/>
          </a:p>
        </p:txBody>
      </p:sp>
      <p:grpSp>
        <p:nvGrpSpPr>
          <p:cNvPr id="745" name="Google Shape;745;p53"/>
          <p:cNvGrpSpPr/>
          <p:nvPr/>
        </p:nvGrpSpPr>
        <p:grpSpPr>
          <a:xfrm>
            <a:off x="1611062" y="1944429"/>
            <a:ext cx="455057" cy="473522"/>
            <a:chOff x="5027525" y="4402450"/>
            <a:chExt cx="477500" cy="496875"/>
          </a:xfrm>
        </p:grpSpPr>
        <p:sp>
          <p:nvSpPr>
            <p:cNvPr id="746" name="Google Shape;746;p53"/>
            <p:cNvSpPr/>
            <p:nvPr/>
          </p:nvSpPr>
          <p:spPr>
            <a:xfrm>
              <a:off x="5121300" y="4524725"/>
              <a:ext cx="22700" cy="19425"/>
            </a:xfrm>
            <a:custGeom>
              <a:avLst/>
              <a:gdLst/>
              <a:ahLst/>
              <a:cxnLst/>
              <a:rect l="l" t="t" r="r" b="b"/>
              <a:pathLst>
                <a:path w="908" h="777" extrusionOk="0">
                  <a:moveTo>
                    <a:pt x="519" y="0"/>
                  </a:moveTo>
                  <a:cubicBezTo>
                    <a:pt x="173" y="0"/>
                    <a:pt x="0" y="418"/>
                    <a:pt x="244" y="662"/>
                  </a:cubicBezTo>
                  <a:cubicBezTo>
                    <a:pt x="323" y="741"/>
                    <a:pt x="421" y="777"/>
                    <a:pt x="516" y="777"/>
                  </a:cubicBezTo>
                  <a:cubicBezTo>
                    <a:pt x="716" y="777"/>
                    <a:pt x="907" y="622"/>
                    <a:pt x="908" y="388"/>
                  </a:cubicBezTo>
                  <a:cubicBezTo>
                    <a:pt x="908" y="174"/>
                    <a:pt x="733"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3"/>
            <p:cNvSpPr/>
            <p:nvPr/>
          </p:nvSpPr>
          <p:spPr>
            <a:xfrm>
              <a:off x="5134450" y="4667525"/>
              <a:ext cx="96675" cy="96700"/>
            </a:xfrm>
            <a:custGeom>
              <a:avLst/>
              <a:gdLst/>
              <a:ahLst/>
              <a:cxnLst/>
              <a:rect l="l" t="t" r="r" b="b"/>
              <a:pathLst>
                <a:path w="3867" h="3868" extrusionOk="0">
                  <a:moveTo>
                    <a:pt x="1933" y="1"/>
                  </a:moveTo>
                  <a:cubicBezTo>
                    <a:pt x="1722" y="1"/>
                    <a:pt x="1549" y="169"/>
                    <a:pt x="1546" y="381"/>
                  </a:cubicBezTo>
                  <a:lnTo>
                    <a:pt x="1546" y="1545"/>
                  </a:lnTo>
                  <a:lnTo>
                    <a:pt x="382" y="1545"/>
                  </a:lnTo>
                  <a:cubicBezTo>
                    <a:pt x="170" y="1550"/>
                    <a:pt x="0" y="1722"/>
                    <a:pt x="0" y="1934"/>
                  </a:cubicBezTo>
                  <a:cubicBezTo>
                    <a:pt x="0" y="2145"/>
                    <a:pt x="170" y="2318"/>
                    <a:pt x="382" y="2322"/>
                  </a:cubicBezTo>
                  <a:lnTo>
                    <a:pt x="1546" y="2322"/>
                  </a:lnTo>
                  <a:lnTo>
                    <a:pt x="1546" y="3486"/>
                  </a:lnTo>
                  <a:cubicBezTo>
                    <a:pt x="1549" y="3697"/>
                    <a:pt x="1722" y="3867"/>
                    <a:pt x="1933" y="3867"/>
                  </a:cubicBezTo>
                  <a:cubicBezTo>
                    <a:pt x="2145" y="3867"/>
                    <a:pt x="2317" y="3697"/>
                    <a:pt x="2322" y="3486"/>
                  </a:cubicBezTo>
                  <a:lnTo>
                    <a:pt x="2322" y="2322"/>
                  </a:lnTo>
                  <a:lnTo>
                    <a:pt x="3486" y="2322"/>
                  </a:lnTo>
                  <a:cubicBezTo>
                    <a:pt x="3698" y="2318"/>
                    <a:pt x="3866" y="2145"/>
                    <a:pt x="3866" y="1934"/>
                  </a:cubicBezTo>
                  <a:cubicBezTo>
                    <a:pt x="3866" y="1722"/>
                    <a:pt x="3698" y="1550"/>
                    <a:pt x="3486" y="1545"/>
                  </a:cubicBezTo>
                  <a:lnTo>
                    <a:pt x="2322" y="1545"/>
                  </a:lnTo>
                  <a:lnTo>
                    <a:pt x="2322" y="381"/>
                  </a:lnTo>
                  <a:cubicBezTo>
                    <a:pt x="2317" y="169"/>
                    <a:pt x="2145" y="1"/>
                    <a:pt x="19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3"/>
            <p:cNvSpPr/>
            <p:nvPr/>
          </p:nvSpPr>
          <p:spPr>
            <a:xfrm>
              <a:off x="5027525" y="4402450"/>
              <a:ext cx="477500" cy="496875"/>
            </a:xfrm>
            <a:custGeom>
              <a:avLst/>
              <a:gdLst/>
              <a:ahLst/>
              <a:cxnLst/>
              <a:rect l="l" t="t" r="r" b="b"/>
              <a:pathLst>
                <a:path w="19100" h="19875" extrusionOk="0">
                  <a:moveTo>
                    <a:pt x="9703" y="777"/>
                  </a:moveTo>
                  <a:cubicBezTo>
                    <a:pt x="9917" y="777"/>
                    <a:pt x="10091" y="951"/>
                    <a:pt x="10092" y="1165"/>
                  </a:cubicBezTo>
                  <a:lnTo>
                    <a:pt x="10092" y="2950"/>
                  </a:lnTo>
                  <a:cubicBezTo>
                    <a:pt x="10091" y="3164"/>
                    <a:pt x="9917" y="3337"/>
                    <a:pt x="9703" y="3339"/>
                  </a:cubicBezTo>
                  <a:lnTo>
                    <a:pt x="2717" y="3339"/>
                  </a:lnTo>
                  <a:cubicBezTo>
                    <a:pt x="2503" y="3339"/>
                    <a:pt x="2329" y="3164"/>
                    <a:pt x="2329" y="2950"/>
                  </a:cubicBezTo>
                  <a:lnTo>
                    <a:pt x="2329" y="1165"/>
                  </a:lnTo>
                  <a:cubicBezTo>
                    <a:pt x="2329" y="951"/>
                    <a:pt x="2503" y="777"/>
                    <a:pt x="2717" y="777"/>
                  </a:cubicBezTo>
                  <a:close/>
                  <a:moveTo>
                    <a:pt x="9316" y="4115"/>
                  </a:moveTo>
                  <a:lnTo>
                    <a:pt x="9316" y="4891"/>
                  </a:lnTo>
                  <a:lnTo>
                    <a:pt x="5823" y="4891"/>
                  </a:lnTo>
                  <a:cubicBezTo>
                    <a:pt x="5820" y="4891"/>
                    <a:pt x="5817" y="4891"/>
                    <a:pt x="5814" y="4891"/>
                  </a:cubicBezTo>
                  <a:cubicBezTo>
                    <a:pt x="5600" y="4891"/>
                    <a:pt x="5427" y="5064"/>
                    <a:pt x="5427" y="5279"/>
                  </a:cubicBezTo>
                  <a:cubicBezTo>
                    <a:pt x="5427" y="5494"/>
                    <a:pt x="5600" y="5667"/>
                    <a:pt x="5814" y="5667"/>
                  </a:cubicBezTo>
                  <a:cubicBezTo>
                    <a:pt x="5817" y="5667"/>
                    <a:pt x="5820" y="5667"/>
                    <a:pt x="5823" y="5667"/>
                  </a:cubicBezTo>
                  <a:lnTo>
                    <a:pt x="9508" y="5667"/>
                  </a:lnTo>
                  <a:lnTo>
                    <a:pt x="11410" y="8203"/>
                  </a:lnTo>
                  <a:cubicBezTo>
                    <a:pt x="11534" y="8369"/>
                    <a:pt x="11611" y="8565"/>
                    <a:pt x="11635" y="8772"/>
                  </a:cubicBezTo>
                  <a:lnTo>
                    <a:pt x="785" y="8772"/>
                  </a:lnTo>
                  <a:cubicBezTo>
                    <a:pt x="808" y="8565"/>
                    <a:pt x="886" y="8369"/>
                    <a:pt x="1010" y="8203"/>
                  </a:cubicBezTo>
                  <a:lnTo>
                    <a:pt x="3028" y="5511"/>
                  </a:lnTo>
                  <a:cubicBezTo>
                    <a:pt x="3078" y="5444"/>
                    <a:pt x="3106" y="5363"/>
                    <a:pt x="3106" y="5279"/>
                  </a:cubicBezTo>
                  <a:lnTo>
                    <a:pt x="3106" y="4115"/>
                  </a:lnTo>
                  <a:close/>
                  <a:moveTo>
                    <a:pt x="11643" y="9548"/>
                  </a:moveTo>
                  <a:lnTo>
                    <a:pt x="11643" y="12720"/>
                  </a:lnTo>
                  <a:lnTo>
                    <a:pt x="9292" y="14078"/>
                  </a:lnTo>
                  <a:cubicBezTo>
                    <a:pt x="8805" y="14357"/>
                    <a:pt x="8404" y="14764"/>
                    <a:pt x="8132" y="15254"/>
                  </a:cubicBezTo>
                  <a:lnTo>
                    <a:pt x="8132" y="15253"/>
                  </a:lnTo>
                  <a:lnTo>
                    <a:pt x="777" y="15253"/>
                  </a:lnTo>
                  <a:lnTo>
                    <a:pt x="777" y="9548"/>
                  </a:lnTo>
                  <a:close/>
                  <a:moveTo>
                    <a:pt x="15547" y="11721"/>
                  </a:moveTo>
                  <a:cubicBezTo>
                    <a:pt x="16352" y="11721"/>
                    <a:pt x="17135" y="12139"/>
                    <a:pt x="17566" y="12886"/>
                  </a:cubicBezTo>
                  <a:cubicBezTo>
                    <a:pt x="18212" y="14007"/>
                    <a:pt x="17818" y="15430"/>
                    <a:pt x="16713" y="16067"/>
                  </a:cubicBezTo>
                  <a:lnTo>
                    <a:pt x="16713" y="16066"/>
                  </a:lnTo>
                  <a:lnTo>
                    <a:pt x="14787" y="17178"/>
                  </a:lnTo>
                  <a:lnTo>
                    <a:pt x="12458" y="13146"/>
                  </a:lnTo>
                  <a:lnTo>
                    <a:pt x="14384" y="12034"/>
                  </a:lnTo>
                  <a:cubicBezTo>
                    <a:pt x="14751" y="11822"/>
                    <a:pt x="15152" y="11721"/>
                    <a:pt x="15547" y="11721"/>
                  </a:cubicBezTo>
                  <a:close/>
                  <a:moveTo>
                    <a:pt x="7828" y="16025"/>
                  </a:moveTo>
                  <a:cubicBezTo>
                    <a:pt x="7703" y="16538"/>
                    <a:pt x="7709" y="17073"/>
                    <a:pt x="7847" y="17582"/>
                  </a:cubicBezTo>
                  <a:lnTo>
                    <a:pt x="1941" y="17582"/>
                  </a:lnTo>
                  <a:cubicBezTo>
                    <a:pt x="1298" y="17580"/>
                    <a:pt x="778" y="17060"/>
                    <a:pt x="777" y="16418"/>
                  </a:cubicBezTo>
                  <a:lnTo>
                    <a:pt x="777" y="16025"/>
                  </a:lnTo>
                  <a:close/>
                  <a:moveTo>
                    <a:pt x="11786" y="13534"/>
                  </a:moveTo>
                  <a:lnTo>
                    <a:pt x="14115" y="17568"/>
                  </a:lnTo>
                  <a:lnTo>
                    <a:pt x="12008" y="18783"/>
                  </a:lnTo>
                  <a:cubicBezTo>
                    <a:pt x="11639" y="18998"/>
                    <a:pt x="11235" y="19101"/>
                    <a:pt x="10836" y="19101"/>
                  </a:cubicBezTo>
                  <a:cubicBezTo>
                    <a:pt x="10032" y="19101"/>
                    <a:pt x="9249" y="18684"/>
                    <a:pt x="8817" y="17937"/>
                  </a:cubicBezTo>
                  <a:cubicBezTo>
                    <a:pt x="8172" y="16819"/>
                    <a:pt x="8558" y="15390"/>
                    <a:pt x="9679" y="14749"/>
                  </a:cubicBezTo>
                  <a:lnTo>
                    <a:pt x="11786" y="13534"/>
                  </a:lnTo>
                  <a:close/>
                  <a:moveTo>
                    <a:pt x="2717" y="1"/>
                  </a:moveTo>
                  <a:cubicBezTo>
                    <a:pt x="2074" y="2"/>
                    <a:pt x="1553" y="522"/>
                    <a:pt x="1553" y="1165"/>
                  </a:cubicBezTo>
                  <a:lnTo>
                    <a:pt x="1553" y="2951"/>
                  </a:lnTo>
                  <a:cubicBezTo>
                    <a:pt x="1553" y="3443"/>
                    <a:pt x="1864" y="3884"/>
                    <a:pt x="2329" y="4049"/>
                  </a:cubicBezTo>
                  <a:lnTo>
                    <a:pt x="2329" y="5150"/>
                  </a:lnTo>
                  <a:lnTo>
                    <a:pt x="388" y="7738"/>
                  </a:lnTo>
                  <a:cubicBezTo>
                    <a:pt x="138" y="8075"/>
                    <a:pt x="2" y="8483"/>
                    <a:pt x="0" y="8902"/>
                  </a:cubicBezTo>
                  <a:lnTo>
                    <a:pt x="0" y="16419"/>
                  </a:lnTo>
                  <a:cubicBezTo>
                    <a:pt x="0" y="17490"/>
                    <a:pt x="869" y="18359"/>
                    <a:pt x="1941" y="18359"/>
                  </a:cubicBezTo>
                  <a:lnTo>
                    <a:pt x="8178" y="18359"/>
                  </a:lnTo>
                  <a:cubicBezTo>
                    <a:pt x="8758" y="19333"/>
                    <a:pt x="9788" y="19874"/>
                    <a:pt x="10845" y="19874"/>
                  </a:cubicBezTo>
                  <a:cubicBezTo>
                    <a:pt x="11373" y="19874"/>
                    <a:pt x="11907" y="19740"/>
                    <a:pt x="12396" y="19457"/>
                  </a:cubicBezTo>
                  <a:lnTo>
                    <a:pt x="17101" y="16740"/>
                  </a:lnTo>
                  <a:cubicBezTo>
                    <a:pt x="18574" y="15891"/>
                    <a:pt x="19099" y="13994"/>
                    <a:pt x="18237" y="12500"/>
                  </a:cubicBezTo>
                  <a:lnTo>
                    <a:pt x="18237" y="12497"/>
                  </a:lnTo>
                  <a:cubicBezTo>
                    <a:pt x="17662" y="11501"/>
                    <a:pt x="16619" y="10944"/>
                    <a:pt x="15546" y="10944"/>
                  </a:cubicBezTo>
                  <a:cubicBezTo>
                    <a:pt x="15019" y="10944"/>
                    <a:pt x="14485" y="11078"/>
                    <a:pt x="13997" y="11361"/>
                  </a:cubicBezTo>
                  <a:lnTo>
                    <a:pt x="12420" y="12272"/>
                  </a:lnTo>
                  <a:lnTo>
                    <a:pt x="12420" y="8902"/>
                  </a:lnTo>
                  <a:cubicBezTo>
                    <a:pt x="12419" y="8482"/>
                    <a:pt x="12283" y="8074"/>
                    <a:pt x="12032" y="7737"/>
                  </a:cubicBezTo>
                  <a:lnTo>
                    <a:pt x="10091" y="5149"/>
                  </a:lnTo>
                  <a:lnTo>
                    <a:pt x="10091" y="4048"/>
                  </a:lnTo>
                  <a:cubicBezTo>
                    <a:pt x="10555" y="3883"/>
                    <a:pt x="10867" y="3443"/>
                    <a:pt x="10867" y="2950"/>
                  </a:cubicBezTo>
                  <a:lnTo>
                    <a:pt x="10867" y="1165"/>
                  </a:lnTo>
                  <a:cubicBezTo>
                    <a:pt x="10866" y="522"/>
                    <a:pt x="10346" y="2"/>
                    <a:pt x="97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3"/>
          <p:cNvGrpSpPr/>
          <p:nvPr/>
        </p:nvGrpSpPr>
        <p:grpSpPr>
          <a:xfrm>
            <a:off x="1051126" y="1944454"/>
            <a:ext cx="370002" cy="473474"/>
            <a:chOff x="4374800" y="4455200"/>
            <a:chExt cx="388250" cy="496825"/>
          </a:xfrm>
        </p:grpSpPr>
        <p:sp>
          <p:nvSpPr>
            <p:cNvPr id="750" name="Google Shape;750;p53"/>
            <p:cNvSpPr/>
            <p:nvPr/>
          </p:nvSpPr>
          <p:spPr>
            <a:xfrm>
              <a:off x="4585000" y="4825850"/>
              <a:ext cx="22700" cy="19475"/>
            </a:xfrm>
            <a:custGeom>
              <a:avLst/>
              <a:gdLst/>
              <a:ahLst/>
              <a:cxnLst/>
              <a:rect l="l" t="t" r="r" b="b"/>
              <a:pathLst>
                <a:path w="908" h="779" extrusionOk="0">
                  <a:moveTo>
                    <a:pt x="519" y="1"/>
                  </a:moveTo>
                  <a:cubicBezTo>
                    <a:pt x="174" y="1"/>
                    <a:pt x="0" y="419"/>
                    <a:pt x="245" y="664"/>
                  </a:cubicBezTo>
                  <a:cubicBezTo>
                    <a:pt x="324" y="743"/>
                    <a:pt x="421" y="778"/>
                    <a:pt x="516" y="778"/>
                  </a:cubicBezTo>
                  <a:cubicBezTo>
                    <a:pt x="715" y="778"/>
                    <a:pt x="907" y="623"/>
                    <a:pt x="908" y="389"/>
                  </a:cubicBezTo>
                  <a:cubicBezTo>
                    <a:pt x="908" y="175"/>
                    <a:pt x="733"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3"/>
            <p:cNvSpPr/>
            <p:nvPr/>
          </p:nvSpPr>
          <p:spPr>
            <a:xfrm>
              <a:off x="4374800" y="4455200"/>
              <a:ext cx="388250" cy="496825"/>
            </a:xfrm>
            <a:custGeom>
              <a:avLst/>
              <a:gdLst/>
              <a:ahLst/>
              <a:cxnLst/>
              <a:rect l="l" t="t" r="r" b="b"/>
              <a:pathLst>
                <a:path w="15530" h="19873" extrusionOk="0">
                  <a:moveTo>
                    <a:pt x="11218" y="919"/>
                  </a:moveTo>
                  <a:lnTo>
                    <a:pt x="13234" y="2083"/>
                  </a:lnTo>
                  <a:lnTo>
                    <a:pt x="12846" y="2756"/>
                  </a:lnTo>
                  <a:lnTo>
                    <a:pt x="10830" y="1591"/>
                  </a:lnTo>
                  <a:lnTo>
                    <a:pt x="11218" y="919"/>
                  </a:lnTo>
                  <a:close/>
                  <a:moveTo>
                    <a:pt x="11114" y="2651"/>
                  </a:moveTo>
                  <a:lnTo>
                    <a:pt x="11786" y="3040"/>
                  </a:lnTo>
                  <a:lnTo>
                    <a:pt x="11398" y="3712"/>
                  </a:lnTo>
                  <a:lnTo>
                    <a:pt x="10725" y="3324"/>
                  </a:lnTo>
                  <a:lnTo>
                    <a:pt x="11114" y="2651"/>
                  </a:lnTo>
                  <a:close/>
                  <a:moveTo>
                    <a:pt x="9666" y="3608"/>
                  </a:moveTo>
                  <a:cubicBezTo>
                    <a:pt x="10456" y="4064"/>
                    <a:pt x="10919" y="4332"/>
                    <a:pt x="11175" y="4480"/>
                  </a:cubicBezTo>
                  <a:lnTo>
                    <a:pt x="11154" y="4467"/>
                  </a:lnTo>
                  <a:lnTo>
                    <a:pt x="11154" y="4467"/>
                  </a:lnTo>
                  <a:cubicBezTo>
                    <a:pt x="11243" y="4519"/>
                    <a:pt x="11407" y="4613"/>
                    <a:pt x="11682" y="4772"/>
                  </a:cubicBezTo>
                  <a:cubicBezTo>
                    <a:pt x="11281" y="5467"/>
                    <a:pt x="9305" y="8889"/>
                    <a:pt x="8966" y="9479"/>
                  </a:cubicBezTo>
                  <a:lnTo>
                    <a:pt x="6949" y="8313"/>
                  </a:lnTo>
                  <a:lnTo>
                    <a:pt x="9666" y="3608"/>
                  </a:lnTo>
                  <a:close/>
                  <a:moveTo>
                    <a:pt x="5888" y="8597"/>
                  </a:moveTo>
                  <a:lnTo>
                    <a:pt x="8913" y="10344"/>
                  </a:lnTo>
                  <a:lnTo>
                    <a:pt x="9248" y="10538"/>
                  </a:lnTo>
                  <a:lnTo>
                    <a:pt x="8861" y="11211"/>
                  </a:lnTo>
                  <a:lnTo>
                    <a:pt x="5500" y="9270"/>
                  </a:lnTo>
                  <a:lnTo>
                    <a:pt x="5888" y="8597"/>
                  </a:lnTo>
                  <a:close/>
                  <a:moveTo>
                    <a:pt x="11196" y="7168"/>
                  </a:moveTo>
                  <a:cubicBezTo>
                    <a:pt x="13270" y="7673"/>
                    <a:pt x="14749" y="9546"/>
                    <a:pt x="14749" y="11722"/>
                  </a:cubicBezTo>
                  <a:cubicBezTo>
                    <a:pt x="14752" y="12762"/>
                    <a:pt x="14402" y="13772"/>
                    <a:pt x="13760" y="14589"/>
                  </a:cubicBezTo>
                  <a:cubicBezTo>
                    <a:pt x="13527" y="14093"/>
                    <a:pt x="13186" y="13655"/>
                    <a:pt x="12761" y="13309"/>
                  </a:cubicBezTo>
                  <a:cubicBezTo>
                    <a:pt x="13048" y="12830"/>
                    <a:pt x="13199" y="12281"/>
                    <a:pt x="13198" y="11722"/>
                  </a:cubicBezTo>
                  <a:cubicBezTo>
                    <a:pt x="13198" y="10088"/>
                    <a:pt x="11952" y="8743"/>
                    <a:pt x="10369" y="8601"/>
                  </a:cubicBezTo>
                  <a:lnTo>
                    <a:pt x="10368" y="8601"/>
                  </a:lnTo>
                  <a:lnTo>
                    <a:pt x="11196" y="7168"/>
                  </a:lnTo>
                  <a:close/>
                  <a:moveTo>
                    <a:pt x="7509" y="14047"/>
                  </a:moveTo>
                  <a:cubicBezTo>
                    <a:pt x="7342" y="14290"/>
                    <a:pt x="7203" y="14551"/>
                    <a:pt x="7099" y="14827"/>
                  </a:cubicBezTo>
                  <a:lnTo>
                    <a:pt x="3346" y="14827"/>
                  </a:lnTo>
                  <a:cubicBezTo>
                    <a:pt x="3372" y="14795"/>
                    <a:pt x="3619" y="14047"/>
                    <a:pt x="4453" y="14047"/>
                  </a:cubicBezTo>
                  <a:close/>
                  <a:moveTo>
                    <a:pt x="10480" y="13275"/>
                  </a:moveTo>
                  <a:cubicBezTo>
                    <a:pt x="11703" y="13275"/>
                    <a:pt x="12790" y="14057"/>
                    <a:pt x="13176" y="15218"/>
                  </a:cubicBezTo>
                  <a:lnTo>
                    <a:pt x="13564" y="16379"/>
                  </a:lnTo>
                  <a:lnTo>
                    <a:pt x="7396" y="16379"/>
                  </a:lnTo>
                  <a:lnTo>
                    <a:pt x="7782" y="15218"/>
                  </a:lnTo>
                  <a:cubicBezTo>
                    <a:pt x="8170" y="14057"/>
                    <a:pt x="9256" y="13275"/>
                    <a:pt x="10480" y="13275"/>
                  </a:cubicBezTo>
                  <a:close/>
                  <a:moveTo>
                    <a:pt x="14360" y="17156"/>
                  </a:moveTo>
                  <a:cubicBezTo>
                    <a:pt x="14575" y="17156"/>
                    <a:pt x="14748" y="17329"/>
                    <a:pt x="14748" y="17543"/>
                  </a:cubicBezTo>
                  <a:lnTo>
                    <a:pt x="14749" y="19096"/>
                  </a:lnTo>
                  <a:lnTo>
                    <a:pt x="777" y="19096"/>
                  </a:lnTo>
                  <a:lnTo>
                    <a:pt x="777" y="17543"/>
                  </a:lnTo>
                  <a:cubicBezTo>
                    <a:pt x="777" y="17329"/>
                    <a:pt x="950" y="17156"/>
                    <a:pt x="1165" y="17156"/>
                  </a:cubicBezTo>
                  <a:close/>
                  <a:moveTo>
                    <a:pt x="11076" y="1"/>
                  </a:moveTo>
                  <a:cubicBezTo>
                    <a:pt x="10942" y="1"/>
                    <a:pt x="10812" y="70"/>
                    <a:pt x="10740" y="195"/>
                  </a:cubicBezTo>
                  <a:lnTo>
                    <a:pt x="9963" y="1539"/>
                  </a:lnTo>
                  <a:cubicBezTo>
                    <a:pt x="9856" y="1725"/>
                    <a:pt x="9920" y="1962"/>
                    <a:pt x="10105" y="2069"/>
                  </a:cubicBezTo>
                  <a:lnTo>
                    <a:pt x="10441" y="2264"/>
                  </a:lnTo>
                  <a:lnTo>
                    <a:pt x="10054" y="2935"/>
                  </a:lnTo>
                  <a:lnTo>
                    <a:pt x="9718" y="2742"/>
                  </a:lnTo>
                  <a:cubicBezTo>
                    <a:pt x="9656" y="2706"/>
                    <a:pt x="9590" y="2690"/>
                    <a:pt x="9524" y="2690"/>
                  </a:cubicBezTo>
                  <a:cubicBezTo>
                    <a:pt x="9389" y="2690"/>
                    <a:pt x="9259" y="2759"/>
                    <a:pt x="9187" y="2884"/>
                  </a:cubicBezTo>
                  <a:lnTo>
                    <a:pt x="6277" y="7926"/>
                  </a:lnTo>
                  <a:lnTo>
                    <a:pt x="5939" y="7732"/>
                  </a:lnTo>
                  <a:cubicBezTo>
                    <a:pt x="5878" y="7697"/>
                    <a:pt x="5811" y="7680"/>
                    <a:pt x="5745" y="7680"/>
                  </a:cubicBezTo>
                  <a:cubicBezTo>
                    <a:pt x="5612" y="7680"/>
                    <a:pt x="5482" y="7749"/>
                    <a:pt x="5410" y="7874"/>
                  </a:cubicBezTo>
                  <a:lnTo>
                    <a:pt x="4634" y="9219"/>
                  </a:lnTo>
                  <a:cubicBezTo>
                    <a:pt x="4526" y="9404"/>
                    <a:pt x="4590" y="9641"/>
                    <a:pt x="4776" y="9748"/>
                  </a:cubicBezTo>
                  <a:lnTo>
                    <a:pt x="8809" y="12077"/>
                  </a:lnTo>
                  <a:cubicBezTo>
                    <a:pt x="8870" y="12113"/>
                    <a:pt x="8937" y="12129"/>
                    <a:pt x="9002" y="12129"/>
                  </a:cubicBezTo>
                  <a:cubicBezTo>
                    <a:pt x="9136" y="12129"/>
                    <a:pt x="9267" y="12060"/>
                    <a:pt x="9340" y="11935"/>
                  </a:cubicBezTo>
                  <a:lnTo>
                    <a:pt x="10115" y="10591"/>
                  </a:lnTo>
                  <a:cubicBezTo>
                    <a:pt x="10222" y="10404"/>
                    <a:pt x="10160" y="10167"/>
                    <a:pt x="9973" y="10060"/>
                  </a:cubicBezTo>
                  <a:lnTo>
                    <a:pt x="9637" y="9866"/>
                  </a:lnTo>
                  <a:lnTo>
                    <a:pt x="9924" y="9370"/>
                  </a:lnTo>
                  <a:cubicBezTo>
                    <a:pt x="9980" y="9366"/>
                    <a:pt x="10036" y="9364"/>
                    <a:pt x="10092" y="9364"/>
                  </a:cubicBezTo>
                  <a:cubicBezTo>
                    <a:pt x="11370" y="9364"/>
                    <a:pt x="12420" y="10417"/>
                    <a:pt x="12420" y="11722"/>
                  </a:cubicBezTo>
                  <a:cubicBezTo>
                    <a:pt x="12421" y="12130"/>
                    <a:pt x="12314" y="12532"/>
                    <a:pt x="12108" y="12885"/>
                  </a:cubicBezTo>
                  <a:cubicBezTo>
                    <a:pt x="11593" y="12626"/>
                    <a:pt x="11036" y="12498"/>
                    <a:pt x="10481" y="12498"/>
                  </a:cubicBezTo>
                  <a:cubicBezTo>
                    <a:pt x="9683" y="12498"/>
                    <a:pt x="8891" y="12762"/>
                    <a:pt x="8240" y="13275"/>
                  </a:cubicBezTo>
                  <a:lnTo>
                    <a:pt x="4453" y="13275"/>
                  </a:lnTo>
                  <a:cubicBezTo>
                    <a:pt x="4451" y="13275"/>
                    <a:pt x="4449" y="13275"/>
                    <a:pt x="4447" y="13275"/>
                  </a:cubicBezTo>
                  <a:cubicBezTo>
                    <a:pt x="3714" y="13275"/>
                    <a:pt x="3043" y="13690"/>
                    <a:pt x="2717" y="14347"/>
                  </a:cubicBezTo>
                  <a:lnTo>
                    <a:pt x="2369" y="15042"/>
                  </a:lnTo>
                  <a:cubicBezTo>
                    <a:pt x="2241" y="15300"/>
                    <a:pt x="2428" y="15603"/>
                    <a:pt x="2717" y="15603"/>
                  </a:cubicBezTo>
                  <a:lnTo>
                    <a:pt x="6836" y="15603"/>
                  </a:lnTo>
                  <a:lnTo>
                    <a:pt x="6576" y="16379"/>
                  </a:lnTo>
                  <a:lnTo>
                    <a:pt x="1165" y="16379"/>
                  </a:lnTo>
                  <a:cubicBezTo>
                    <a:pt x="522" y="16380"/>
                    <a:pt x="1" y="16900"/>
                    <a:pt x="1" y="17543"/>
                  </a:cubicBezTo>
                  <a:lnTo>
                    <a:pt x="1" y="19485"/>
                  </a:lnTo>
                  <a:cubicBezTo>
                    <a:pt x="1" y="19699"/>
                    <a:pt x="174" y="19872"/>
                    <a:pt x="388" y="19872"/>
                  </a:cubicBezTo>
                  <a:lnTo>
                    <a:pt x="15137" y="19872"/>
                  </a:lnTo>
                  <a:cubicBezTo>
                    <a:pt x="15351" y="19872"/>
                    <a:pt x="15526" y="19699"/>
                    <a:pt x="15526" y="19485"/>
                  </a:cubicBezTo>
                  <a:lnTo>
                    <a:pt x="15526" y="17543"/>
                  </a:lnTo>
                  <a:cubicBezTo>
                    <a:pt x="15524" y="16909"/>
                    <a:pt x="15016" y="16392"/>
                    <a:pt x="14382" y="16380"/>
                  </a:cubicBezTo>
                  <a:lnTo>
                    <a:pt x="14063" y="15426"/>
                  </a:lnTo>
                  <a:cubicBezTo>
                    <a:pt x="15006" y="14423"/>
                    <a:pt x="15529" y="13098"/>
                    <a:pt x="15526" y="11722"/>
                  </a:cubicBezTo>
                  <a:cubicBezTo>
                    <a:pt x="15526" y="9278"/>
                    <a:pt x="13892" y="7140"/>
                    <a:pt x="11597" y="6472"/>
                  </a:cubicBezTo>
                  <a:lnTo>
                    <a:pt x="12548" y="4824"/>
                  </a:lnTo>
                  <a:cubicBezTo>
                    <a:pt x="12655" y="4639"/>
                    <a:pt x="12592" y="4401"/>
                    <a:pt x="12406" y="4294"/>
                  </a:cubicBezTo>
                  <a:lnTo>
                    <a:pt x="12070" y="4101"/>
                  </a:lnTo>
                  <a:lnTo>
                    <a:pt x="12457" y="3428"/>
                  </a:lnTo>
                  <a:lnTo>
                    <a:pt x="12794" y="3622"/>
                  </a:lnTo>
                  <a:cubicBezTo>
                    <a:pt x="12855" y="3657"/>
                    <a:pt x="12922" y="3674"/>
                    <a:pt x="12988" y="3674"/>
                  </a:cubicBezTo>
                  <a:cubicBezTo>
                    <a:pt x="13122" y="3674"/>
                    <a:pt x="13252" y="3604"/>
                    <a:pt x="13324" y="3479"/>
                  </a:cubicBezTo>
                  <a:lnTo>
                    <a:pt x="14100" y="2135"/>
                  </a:lnTo>
                  <a:cubicBezTo>
                    <a:pt x="14208" y="1950"/>
                    <a:pt x="14144" y="1712"/>
                    <a:pt x="13958" y="1605"/>
                  </a:cubicBezTo>
                  <a:lnTo>
                    <a:pt x="11269" y="53"/>
                  </a:lnTo>
                  <a:cubicBezTo>
                    <a:pt x="11208" y="17"/>
                    <a:pt x="11142" y="1"/>
                    <a:pt x="11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3"/>
            <p:cNvSpPr/>
            <p:nvPr/>
          </p:nvSpPr>
          <p:spPr>
            <a:xfrm>
              <a:off x="4655350" y="4567875"/>
              <a:ext cx="1625" cy="925"/>
            </a:xfrm>
            <a:custGeom>
              <a:avLst/>
              <a:gdLst/>
              <a:ahLst/>
              <a:cxnLst/>
              <a:rect l="l" t="t" r="r" b="b"/>
              <a:pathLst>
                <a:path w="65" h="37" extrusionOk="0">
                  <a:moveTo>
                    <a:pt x="0" y="0"/>
                  </a:moveTo>
                  <a:lnTo>
                    <a:pt x="0" y="0"/>
                  </a:lnTo>
                  <a:cubicBezTo>
                    <a:pt x="23" y="14"/>
                    <a:pt x="45" y="26"/>
                    <a:pt x="64" y="37"/>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3"/>
            <p:cNvSpPr/>
            <p:nvPr/>
          </p:nvSpPr>
          <p:spPr>
            <a:xfrm>
              <a:off x="4655275" y="4567825"/>
              <a:ext cx="100" cy="75"/>
            </a:xfrm>
            <a:custGeom>
              <a:avLst/>
              <a:gdLst/>
              <a:ahLst/>
              <a:cxnLst/>
              <a:rect l="l" t="t" r="r" b="b"/>
              <a:pathLst>
                <a:path w="4" h="3" extrusionOk="0">
                  <a:moveTo>
                    <a:pt x="1" y="0"/>
                  </a:moveTo>
                  <a:cubicBezTo>
                    <a:pt x="1" y="0"/>
                    <a:pt x="2" y="1"/>
                    <a:pt x="3" y="2"/>
                  </a:cubicBezTo>
                  <a:cubicBezTo>
                    <a:pt x="2" y="1"/>
                    <a:pt x="2"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3"/>
            <p:cNvSpPr/>
            <p:nvPr/>
          </p:nvSpPr>
          <p:spPr>
            <a:xfrm>
              <a:off x="4654175" y="4567175"/>
              <a:ext cx="125" cy="100"/>
            </a:xfrm>
            <a:custGeom>
              <a:avLst/>
              <a:gdLst/>
              <a:ahLst/>
              <a:cxnLst/>
              <a:rect l="l" t="t" r="r" b="b"/>
              <a:pathLst>
                <a:path w="5" h="4" extrusionOk="0">
                  <a:moveTo>
                    <a:pt x="0" y="1"/>
                  </a:moveTo>
                  <a:lnTo>
                    <a:pt x="4" y="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3"/>
            <p:cNvSpPr/>
            <p:nvPr/>
          </p:nvSpPr>
          <p:spPr>
            <a:xfrm>
              <a:off x="4654275" y="4567250"/>
              <a:ext cx="1025" cy="600"/>
            </a:xfrm>
            <a:custGeom>
              <a:avLst/>
              <a:gdLst/>
              <a:ahLst/>
              <a:cxnLst/>
              <a:rect l="l" t="t" r="r" b="b"/>
              <a:pathLst>
                <a:path w="41" h="24" extrusionOk="0">
                  <a:moveTo>
                    <a:pt x="0" y="0"/>
                  </a:moveTo>
                  <a:lnTo>
                    <a:pt x="41" y="23"/>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3"/>
            <p:cNvSpPr/>
            <p:nvPr/>
          </p:nvSpPr>
          <p:spPr>
            <a:xfrm>
              <a:off x="4656950" y="4568775"/>
              <a:ext cx="300" cy="200"/>
            </a:xfrm>
            <a:custGeom>
              <a:avLst/>
              <a:gdLst/>
              <a:ahLst/>
              <a:cxnLst/>
              <a:rect l="l" t="t" r="r" b="b"/>
              <a:pathLst>
                <a:path w="12" h="8" extrusionOk="0">
                  <a:moveTo>
                    <a:pt x="0" y="1"/>
                  </a:moveTo>
                  <a:lnTo>
                    <a:pt x="11" y="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3"/>
            <p:cNvSpPr/>
            <p:nvPr/>
          </p:nvSpPr>
          <p:spPr>
            <a:xfrm>
              <a:off x="4660975" y="4571125"/>
              <a:ext cx="125" cy="50"/>
            </a:xfrm>
            <a:custGeom>
              <a:avLst/>
              <a:gdLst/>
              <a:ahLst/>
              <a:cxnLst/>
              <a:rect l="l" t="t" r="r" b="b"/>
              <a:pathLst>
                <a:path w="5" h="2" extrusionOk="0">
                  <a:moveTo>
                    <a:pt x="0" y="0"/>
                  </a:moveTo>
                  <a:lnTo>
                    <a:pt x="4" y="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3"/>
            <p:cNvSpPr/>
            <p:nvPr/>
          </p:nvSpPr>
          <p:spPr>
            <a:xfrm>
              <a:off x="4660725" y="4570975"/>
              <a:ext cx="275" cy="175"/>
            </a:xfrm>
            <a:custGeom>
              <a:avLst/>
              <a:gdLst/>
              <a:ahLst/>
              <a:cxnLst/>
              <a:rect l="l" t="t" r="r" b="b"/>
              <a:pathLst>
                <a:path w="11" h="7" extrusionOk="0">
                  <a:moveTo>
                    <a:pt x="1" y="0"/>
                  </a:moveTo>
                  <a:lnTo>
                    <a:pt x="10" y="6"/>
                  </a:lnTo>
                  <a:cubicBezTo>
                    <a:pt x="8" y="4"/>
                    <a:pt x="6" y="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3"/>
            <p:cNvSpPr/>
            <p:nvPr/>
          </p:nvSpPr>
          <p:spPr>
            <a:xfrm>
              <a:off x="4661075" y="4571150"/>
              <a:ext cx="25" cy="25"/>
            </a:xfrm>
            <a:custGeom>
              <a:avLst/>
              <a:gdLst/>
              <a:ahLst/>
              <a:cxnLst/>
              <a:rect l="l" t="t" r="r" b="b"/>
              <a:pathLst>
                <a:path w="1" h="1" extrusionOk="0">
                  <a:moveTo>
                    <a:pt x="0" y="1"/>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3"/>
            <p:cNvSpPr/>
            <p:nvPr/>
          </p:nvSpPr>
          <p:spPr>
            <a:xfrm>
              <a:off x="4659375" y="4570200"/>
              <a:ext cx="250" cy="125"/>
            </a:xfrm>
            <a:custGeom>
              <a:avLst/>
              <a:gdLst/>
              <a:ahLst/>
              <a:cxnLst/>
              <a:rect l="l" t="t" r="r" b="b"/>
              <a:pathLst>
                <a:path w="10" h="5" extrusionOk="0">
                  <a:moveTo>
                    <a:pt x="1" y="0"/>
                  </a:moveTo>
                  <a:cubicBezTo>
                    <a:pt x="3" y="1"/>
                    <a:pt x="7" y="4"/>
                    <a:pt x="9" y="5"/>
                  </a:cubicBezTo>
                  <a:cubicBezTo>
                    <a:pt x="7" y="4"/>
                    <a:pt x="3" y="1"/>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3"/>
            <p:cNvSpPr/>
            <p:nvPr/>
          </p:nvSpPr>
          <p:spPr>
            <a:xfrm>
              <a:off x="4659600" y="4570300"/>
              <a:ext cx="1125" cy="700"/>
            </a:xfrm>
            <a:custGeom>
              <a:avLst/>
              <a:gdLst/>
              <a:ahLst/>
              <a:cxnLst/>
              <a:rect l="l" t="t" r="r" b="b"/>
              <a:pathLst>
                <a:path w="45" h="28" extrusionOk="0">
                  <a:moveTo>
                    <a:pt x="0" y="1"/>
                  </a:moveTo>
                  <a:lnTo>
                    <a:pt x="45" y="27"/>
                  </a:lnTo>
                  <a:cubicBezTo>
                    <a:pt x="35" y="21"/>
                    <a:pt x="19" y="1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3"/>
            <p:cNvSpPr/>
            <p:nvPr/>
          </p:nvSpPr>
          <p:spPr>
            <a:xfrm>
              <a:off x="4659075" y="4570000"/>
              <a:ext cx="325" cy="225"/>
            </a:xfrm>
            <a:custGeom>
              <a:avLst/>
              <a:gdLst/>
              <a:ahLst/>
              <a:cxnLst/>
              <a:rect l="l" t="t" r="r" b="b"/>
              <a:pathLst>
                <a:path w="13" h="9" extrusionOk="0">
                  <a:moveTo>
                    <a:pt x="1" y="1"/>
                  </a:moveTo>
                  <a:cubicBezTo>
                    <a:pt x="2" y="2"/>
                    <a:pt x="5" y="3"/>
                    <a:pt x="7" y="4"/>
                  </a:cubicBezTo>
                  <a:lnTo>
                    <a:pt x="1" y="1"/>
                  </a:lnTo>
                  <a:close/>
                  <a:moveTo>
                    <a:pt x="7" y="4"/>
                  </a:moveTo>
                  <a:lnTo>
                    <a:pt x="13" y="8"/>
                  </a:lnTo>
                  <a:cubicBezTo>
                    <a:pt x="11" y="7"/>
                    <a:pt x="9" y="6"/>
                    <a:pt x="7"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3"/>
            <p:cNvSpPr/>
            <p:nvPr/>
          </p:nvSpPr>
          <p:spPr>
            <a:xfrm>
              <a:off x="4657225" y="4568950"/>
              <a:ext cx="1850" cy="1075"/>
            </a:xfrm>
            <a:custGeom>
              <a:avLst/>
              <a:gdLst/>
              <a:ahLst/>
              <a:cxnLst/>
              <a:rect l="l" t="t" r="r" b="b"/>
              <a:pathLst>
                <a:path w="74" h="43" extrusionOk="0">
                  <a:moveTo>
                    <a:pt x="0" y="1"/>
                  </a:moveTo>
                  <a:lnTo>
                    <a:pt x="73" y="43"/>
                  </a:lnTo>
                  <a:cubicBezTo>
                    <a:pt x="54" y="31"/>
                    <a:pt x="30" y="1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3"/>
            <p:cNvSpPr/>
            <p:nvPr/>
          </p:nvSpPr>
          <p:spPr>
            <a:xfrm>
              <a:off x="4627050" y="4825850"/>
              <a:ext cx="58275" cy="19425"/>
            </a:xfrm>
            <a:custGeom>
              <a:avLst/>
              <a:gdLst/>
              <a:ahLst/>
              <a:cxnLst/>
              <a:rect l="l" t="t" r="r" b="b"/>
              <a:pathLst>
                <a:path w="2331" h="777" extrusionOk="0">
                  <a:moveTo>
                    <a:pt x="390" y="1"/>
                  </a:moveTo>
                  <a:cubicBezTo>
                    <a:pt x="174" y="1"/>
                    <a:pt x="1" y="175"/>
                    <a:pt x="1" y="389"/>
                  </a:cubicBezTo>
                  <a:cubicBezTo>
                    <a:pt x="1" y="604"/>
                    <a:pt x="174" y="777"/>
                    <a:pt x="390" y="777"/>
                  </a:cubicBezTo>
                  <a:lnTo>
                    <a:pt x="1941" y="777"/>
                  </a:lnTo>
                  <a:cubicBezTo>
                    <a:pt x="2156" y="777"/>
                    <a:pt x="2330" y="604"/>
                    <a:pt x="2330" y="389"/>
                  </a:cubicBezTo>
                  <a:cubicBezTo>
                    <a:pt x="2330" y="175"/>
                    <a:pt x="2156" y="1"/>
                    <a:pt x="19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5" name="Google Shape;765;p53"/>
          <p:cNvSpPr/>
          <p:nvPr/>
        </p:nvSpPr>
        <p:spPr>
          <a:xfrm>
            <a:off x="6944199" y="1944396"/>
            <a:ext cx="477453" cy="473522"/>
          </a:xfrm>
          <a:custGeom>
            <a:avLst/>
            <a:gdLst/>
            <a:ahLst/>
            <a:cxnLst/>
            <a:rect l="l" t="t" r="r" b="b"/>
            <a:pathLst>
              <a:path w="20040" h="19875" extrusionOk="0">
                <a:moveTo>
                  <a:pt x="16554" y="778"/>
                </a:moveTo>
                <a:cubicBezTo>
                  <a:pt x="16653" y="778"/>
                  <a:pt x="16753" y="816"/>
                  <a:pt x="16829" y="892"/>
                </a:cubicBezTo>
                <a:lnTo>
                  <a:pt x="19024" y="3088"/>
                </a:lnTo>
                <a:cubicBezTo>
                  <a:pt x="19176" y="3239"/>
                  <a:pt x="19176" y="3485"/>
                  <a:pt x="19024" y="3636"/>
                </a:cubicBezTo>
                <a:cubicBezTo>
                  <a:pt x="18948" y="3712"/>
                  <a:pt x="18849" y="3750"/>
                  <a:pt x="18750" y="3750"/>
                </a:cubicBezTo>
                <a:cubicBezTo>
                  <a:pt x="18650" y="3750"/>
                  <a:pt x="18551" y="3712"/>
                  <a:pt x="18475" y="3636"/>
                </a:cubicBezTo>
                <a:lnTo>
                  <a:pt x="16280" y="1441"/>
                </a:lnTo>
                <a:cubicBezTo>
                  <a:pt x="16128" y="1289"/>
                  <a:pt x="16128" y="1044"/>
                  <a:pt x="16280" y="892"/>
                </a:cubicBezTo>
                <a:cubicBezTo>
                  <a:pt x="16356" y="816"/>
                  <a:pt x="16455" y="778"/>
                  <a:pt x="16554" y="778"/>
                </a:cubicBezTo>
                <a:close/>
                <a:moveTo>
                  <a:pt x="16554" y="2812"/>
                </a:moveTo>
                <a:lnTo>
                  <a:pt x="17103" y="3362"/>
                </a:lnTo>
                <a:lnTo>
                  <a:pt x="15240" y="5225"/>
                </a:lnTo>
                <a:lnTo>
                  <a:pt x="14691" y="4676"/>
                </a:lnTo>
                <a:lnTo>
                  <a:pt x="16554" y="2812"/>
                </a:lnTo>
                <a:close/>
                <a:moveTo>
                  <a:pt x="13044" y="4128"/>
                </a:moveTo>
                <a:lnTo>
                  <a:pt x="15789" y="6872"/>
                </a:lnTo>
                <a:lnTo>
                  <a:pt x="14918" y="7742"/>
                </a:lnTo>
                <a:lnTo>
                  <a:pt x="14095" y="6919"/>
                </a:lnTo>
                <a:cubicBezTo>
                  <a:pt x="14019" y="6845"/>
                  <a:pt x="13921" y="6808"/>
                  <a:pt x="13823" y="6808"/>
                </a:cubicBezTo>
                <a:cubicBezTo>
                  <a:pt x="13723" y="6808"/>
                  <a:pt x="13624" y="6846"/>
                  <a:pt x="13549" y="6921"/>
                </a:cubicBezTo>
                <a:cubicBezTo>
                  <a:pt x="13398" y="7072"/>
                  <a:pt x="13397" y="7316"/>
                  <a:pt x="13546" y="7468"/>
                </a:cubicBezTo>
                <a:lnTo>
                  <a:pt x="14369" y="8291"/>
                </a:lnTo>
                <a:lnTo>
                  <a:pt x="13821" y="8840"/>
                </a:lnTo>
                <a:lnTo>
                  <a:pt x="13546" y="8565"/>
                </a:lnTo>
                <a:cubicBezTo>
                  <a:pt x="13470" y="8490"/>
                  <a:pt x="13371" y="8452"/>
                  <a:pt x="13272" y="8452"/>
                </a:cubicBezTo>
                <a:cubicBezTo>
                  <a:pt x="13172" y="8452"/>
                  <a:pt x="13073" y="8490"/>
                  <a:pt x="12997" y="8565"/>
                </a:cubicBezTo>
                <a:cubicBezTo>
                  <a:pt x="12846" y="8717"/>
                  <a:pt x="12846" y="8963"/>
                  <a:pt x="12997" y="9114"/>
                </a:cubicBezTo>
                <a:lnTo>
                  <a:pt x="13272" y="9389"/>
                </a:lnTo>
                <a:lnTo>
                  <a:pt x="12723" y="9938"/>
                </a:lnTo>
                <a:lnTo>
                  <a:pt x="11900" y="9114"/>
                </a:lnTo>
                <a:cubicBezTo>
                  <a:pt x="11824" y="9040"/>
                  <a:pt x="11726" y="9003"/>
                  <a:pt x="11628" y="9003"/>
                </a:cubicBezTo>
                <a:cubicBezTo>
                  <a:pt x="11528" y="9003"/>
                  <a:pt x="11429" y="9041"/>
                  <a:pt x="11353" y="9117"/>
                </a:cubicBezTo>
                <a:cubicBezTo>
                  <a:pt x="11203" y="9267"/>
                  <a:pt x="11201" y="9512"/>
                  <a:pt x="11351" y="9663"/>
                </a:cubicBezTo>
                <a:lnTo>
                  <a:pt x="12174" y="10487"/>
                </a:lnTo>
                <a:lnTo>
                  <a:pt x="11625" y="11035"/>
                </a:lnTo>
                <a:lnTo>
                  <a:pt x="8881" y="8291"/>
                </a:lnTo>
                <a:lnTo>
                  <a:pt x="13044" y="4128"/>
                </a:lnTo>
                <a:close/>
                <a:moveTo>
                  <a:pt x="8332" y="8840"/>
                </a:moveTo>
                <a:lnTo>
                  <a:pt x="11076" y="11584"/>
                </a:lnTo>
                <a:lnTo>
                  <a:pt x="10527" y="12133"/>
                </a:lnTo>
                <a:lnTo>
                  <a:pt x="10253" y="11859"/>
                </a:lnTo>
                <a:cubicBezTo>
                  <a:pt x="10177" y="11780"/>
                  <a:pt x="10075" y="11740"/>
                  <a:pt x="9973" y="11740"/>
                </a:cubicBezTo>
                <a:cubicBezTo>
                  <a:pt x="9874" y="11740"/>
                  <a:pt x="9775" y="11778"/>
                  <a:pt x="9699" y="11854"/>
                </a:cubicBezTo>
                <a:cubicBezTo>
                  <a:pt x="9545" y="12007"/>
                  <a:pt x="9548" y="12257"/>
                  <a:pt x="9704" y="12408"/>
                </a:cubicBezTo>
                <a:lnTo>
                  <a:pt x="9978" y="12682"/>
                </a:lnTo>
                <a:lnTo>
                  <a:pt x="9430" y="13231"/>
                </a:lnTo>
                <a:lnTo>
                  <a:pt x="8606" y="12408"/>
                </a:lnTo>
                <a:cubicBezTo>
                  <a:pt x="8530" y="12330"/>
                  <a:pt x="8429" y="12291"/>
                  <a:pt x="8329" y="12291"/>
                </a:cubicBezTo>
                <a:cubicBezTo>
                  <a:pt x="8230" y="12291"/>
                  <a:pt x="8130" y="12329"/>
                  <a:pt x="8055" y="12405"/>
                </a:cubicBezTo>
                <a:cubicBezTo>
                  <a:pt x="7902" y="12557"/>
                  <a:pt x="7903" y="12805"/>
                  <a:pt x="8057" y="12956"/>
                </a:cubicBezTo>
                <a:lnTo>
                  <a:pt x="8881" y="13780"/>
                </a:lnTo>
                <a:lnTo>
                  <a:pt x="8695" y="13965"/>
                </a:lnTo>
                <a:cubicBezTo>
                  <a:pt x="8318" y="14343"/>
                  <a:pt x="7821" y="14532"/>
                  <a:pt x="7323" y="14532"/>
                </a:cubicBezTo>
                <a:cubicBezTo>
                  <a:pt x="6814" y="14532"/>
                  <a:pt x="6305" y="14334"/>
                  <a:pt x="5922" y="13935"/>
                </a:cubicBezTo>
                <a:cubicBezTo>
                  <a:pt x="5204" y="13185"/>
                  <a:pt x="5191" y="11980"/>
                  <a:pt x="5951" y="11221"/>
                </a:cubicBezTo>
                <a:lnTo>
                  <a:pt x="8332" y="8840"/>
                </a:lnTo>
                <a:close/>
                <a:moveTo>
                  <a:pt x="4934" y="13884"/>
                </a:moveTo>
                <a:cubicBezTo>
                  <a:pt x="5185" y="14349"/>
                  <a:pt x="5567" y="14731"/>
                  <a:pt x="6032" y="14982"/>
                </a:cubicBezTo>
                <a:lnTo>
                  <a:pt x="5587" y="15426"/>
                </a:lnTo>
                <a:cubicBezTo>
                  <a:pt x="5512" y="15502"/>
                  <a:pt x="5412" y="15540"/>
                  <a:pt x="5313" y="15540"/>
                </a:cubicBezTo>
                <a:cubicBezTo>
                  <a:pt x="5214" y="15540"/>
                  <a:pt x="5114" y="15502"/>
                  <a:pt x="5039" y="15426"/>
                </a:cubicBezTo>
                <a:cubicBezTo>
                  <a:pt x="4369" y="14757"/>
                  <a:pt x="4533" y="14920"/>
                  <a:pt x="4490" y="14878"/>
                </a:cubicBezTo>
                <a:cubicBezTo>
                  <a:pt x="4338" y="14726"/>
                  <a:pt x="4338" y="14480"/>
                  <a:pt x="4490" y="14329"/>
                </a:cubicBezTo>
                <a:lnTo>
                  <a:pt x="4934" y="13884"/>
                </a:lnTo>
                <a:close/>
                <a:moveTo>
                  <a:pt x="16553" y="1"/>
                </a:moveTo>
                <a:cubicBezTo>
                  <a:pt x="16255" y="1"/>
                  <a:pt x="15957" y="114"/>
                  <a:pt x="15730" y="342"/>
                </a:cubicBezTo>
                <a:cubicBezTo>
                  <a:pt x="15276" y="797"/>
                  <a:pt x="15276" y="1534"/>
                  <a:pt x="15731" y="1989"/>
                </a:cubicBezTo>
                <a:lnTo>
                  <a:pt x="16005" y="2263"/>
                </a:lnTo>
                <a:lnTo>
                  <a:pt x="14142" y="4126"/>
                </a:lnTo>
                <a:cubicBezTo>
                  <a:pt x="14014" y="3999"/>
                  <a:pt x="12894" y="2878"/>
                  <a:pt x="12770" y="2754"/>
                </a:cubicBezTo>
                <a:cubicBezTo>
                  <a:pt x="12694" y="2678"/>
                  <a:pt x="12594" y="2640"/>
                  <a:pt x="12495" y="2640"/>
                </a:cubicBezTo>
                <a:cubicBezTo>
                  <a:pt x="12395" y="2640"/>
                  <a:pt x="12296" y="2678"/>
                  <a:pt x="12221" y="2754"/>
                </a:cubicBezTo>
                <a:cubicBezTo>
                  <a:pt x="12069" y="2906"/>
                  <a:pt x="12069" y="3151"/>
                  <a:pt x="12221" y="3303"/>
                </a:cubicBezTo>
                <a:lnTo>
                  <a:pt x="12494" y="3577"/>
                </a:lnTo>
                <a:cubicBezTo>
                  <a:pt x="12356" y="3716"/>
                  <a:pt x="5891" y="10182"/>
                  <a:pt x="5402" y="10671"/>
                </a:cubicBezTo>
                <a:cubicBezTo>
                  <a:pt x="4771" y="11299"/>
                  <a:pt x="4490" y="12196"/>
                  <a:pt x="4649" y="13071"/>
                </a:cubicBezTo>
                <a:lnTo>
                  <a:pt x="3941" y="13779"/>
                </a:lnTo>
                <a:cubicBezTo>
                  <a:pt x="3486" y="14234"/>
                  <a:pt x="3486" y="14970"/>
                  <a:pt x="3941" y="15425"/>
                </a:cubicBezTo>
                <a:lnTo>
                  <a:pt x="155" y="19210"/>
                </a:lnTo>
                <a:cubicBezTo>
                  <a:pt x="1" y="19361"/>
                  <a:pt x="0" y="19609"/>
                  <a:pt x="153" y="19762"/>
                </a:cubicBezTo>
                <a:cubicBezTo>
                  <a:pt x="229" y="19837"/>
                  <a:pt x="328" y="19875"/>
                  <a:pt x="427" y="19875"/>
                </a:cubicBezTo>
                <a:cubicBezTo>
                  <a:pt x="528" y="19875"/>
                  <a:pt x="628" y="19836"/>
                  <a:pt x="704" y="19758"/>
                </a:cubicBezTo>
                <a:lnTo>
                  <a:pt x="4489" y="15974"/>
                </a:lnTo>
                <a:cubicBezTo>
                  <a:pt x="4716" y="16201"/>
                  <a:pt x="5014" y="16314"/>
                  <a:pt x="5312" y="16314"/>
                </a:cubicBezTo>
                <a:cubicBezTo>
                  <a:pt x="5610" y="16314"/>
                  <a:pt x="5908" y="16201"/>
                  <a:pt x="6135" y="15974"/>
                </a:cubicBezTo>
                <a:lnTo>
                  <a:pt x="6844" y="15266"/>
                </a:lnTo>
                <a:cubicBezTo>
                  <a:pt x="7003" y="15294"/>
                  <a:pt x="7162" y="15308"/>
                  <a:pt x="7321" y="15308"/>
                </a:cubicBezTo>
                <a:cubicBezTo>
                  <a:pt x="8035" y="15308"/>
                  <a:pt x="8729" y="15027"/>
                  <a:pt x="9243" y="14514"/>
                </a:cubicBezTo>
                <a:lnTo>
                  <a:pt x="16337" y="7421"/>
                </a:lnTo>
                <a:lnTo>
                  <a:pt x="16611" y="7695"/>
                </a:lnTo>
                <a:cubicBezTo>
                  <a:pt x="16687" y="7774"/>
                  <a:pt x="16789" y="7814"/>
                  <a:pt x="16891" y="7814"/>
                </a:cubicBezTo>
                <a:cubicBezTo>
                  <a:pt x="16990" y="7814"/>
                  <a:pt x="17089" y="7776"/>
                  <a:pt x="17166" y="7700"/>
                </a:cubicBezTo>
                <a:cubicBezTo>
                  <a:pt x="17320" y="7547"/>
                  <a:pt x="17317" y="7297"/>
                  <a:pt x="17161" y="7146"/>
                </a:cubicBezTo>
                <a:lnTo>
                  <a:pt x="15787" y="5773"/>
                </a:lnTo>
                <a:lnTo>
                  <a:pt x="17652" y="3910"/>
                </a:lnTo>
                <a:lnTo>
                  <a:pt x="17925" y="4184"/>
                </a:lnTo>
                <a:cubicBezTo>
                  <a:pt x="18154" y="4418"/>
                  <a:pt x="18456" y="4535"/>
                  <a:pt x="18758" y="4535"/>
                </a:cubicBezTo>
                <a:cubicBezTo>
                  <a:pt x="19056" y="4535"/>
                  <a:pt x="19354" y="4421"/>
                  <a:pt x="19581" y="4194"/>
                </a:cubicBezTo>
                <a:cubicBezTo>
                  <a:pt x="20040" y="3735"/>
                  <a:pt x="20035" y="2991"/>
                  <a:pt x="19573" y="2539"/>
                </a:cubicBezTo>
                <a:lnTo>
                  <a:pt x="17376" y="342"/>
                </a:lnTo>
                <a:cubicBezTo>
                  <a:pt x="17149" y="114"/>
                  <a:pt x="16851" y="1"/>
                  <a:pt x="16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 name="Google Shape;766;p53"/>
          <p:cNvGrpSpPr/>
          <p:nvPr/>
        </p:nvGrpSpPr>
        <p:grpSpPr>
          <a:xfrm>
            <a:off x="6258938" y="1944458"/>
            <a:ext cx="495369" cy="473474"/>
            <a:chOff x="5234700" y="5013325"/>
            <a:chExt cx="519800" cy="496825"/>
          </a:xfrm>
        </p:grpSpPr>
        <p:sp>
          <p:nvSpPr>
            <p:cNvPr id="767" name="Google Shape;767;p53"/>
            <p:cNvSpPr/>
            <p:nvPr/>
          </p:nvSpPr>
          <p:spPr>
            <a:xfrm>
              <a:off x="5482350" y="5072550"/>
              <a:ext cx="22700" cy="19450"/>
            </a:xfrm>
            <a:custGeom>
              <a:avLst/>
              <a:gdLst/>
              <a:ahLst/>
              <a:cxnLst/>
              <a:rect l="l" t="t" r="r" b="b"/>
              <a:pathLst>
                <a:path w="908" h="778" extrusionOk="0">
                  <a:moveTo>
                    <a:pt x="520" y="0"/>
                  </a:moveTo>
                  <a:cubicBezTo>
                    <a:pt x="174" y="0"/>
                    <a:pt x="1" y="418"/>
                    <a:pt x="245" y="663"/>
                  </a:cubicBezTo>
                  <a:cubicBezTo>
                    <a:pt x="324" y="742"/>
                    <a:pt x="421" y="778"/>
                    <a:pt x="517" y="778"/>
                  </a:cubicBezTo>
                  <a:cubicBezTo>
                    <a:pt x="716" y="778"/>
                    <a:pt x="907" y="623"/>
                    <a:pt x="907" y="389"/>
                  </a:cubicBezTo>
                  <a:cubicBezTo>
                    <a:pt x="907" y="174"/>
                    <a:pt x="734" y="0"/>
                    <a:pt x="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3"/>
            <p:cNvSpPr/>
            <p:nvPr/>
          </p:nvSpPr>
          <p:spPr>
            <a:xfrm>
              <a:off x="5330225" y="5111350"/>
              <a:ext cx="194025" cy="155275"/>
            </a:xfrm>
            <a:custGeom>
              <a:avLst/>
              <a:gdLst/>
              <a:ahLst/>
              <a:cxnLst/>
              <a:rect l="l" t="t" r="r" b="b"/>
              <a:pathLst>
                <a:path w="7761" h="6211" extrusionOk="0">
                  <a:moveTo>
                    <a:pt x="2724" y="1"/>
                  </a:moveTo>
                  <a:cubicBezTo>
                    <a:pt x="2546" y="1"/>
                    <a:pt x="2391" y="123"/>
                    <a:pt x="2347" y="295"/>
                  </a:cubicBezTo>
                  <a:lnTo>
                    <a:pt x="1644" y="3105"/>
                  </a:lnTo>
                  <a:lnTo>
                    <a:pt x="396" y="3105"/>
                  </a:lnTo>
                  <a:cubicBezTo>
                    <a:pt x="394" y="3105"/>
                    <a:pt x="392" y="3105"/>
                    <a:pt x="389" y="3105"/>
                  </a:cubicBezTo>
                  <a:cubicBezTo>
                    <a:pt x="175" y="3105"/>
                    <a:pt x="0" y="3278"/>
                    <a:pt x="0" y="3494"/>
                  </a:cubicBezTo>
                  <a:cubicBezTo>
                    <a:pt x="0" y="3708"/>
                    <a:pt x="174" y="3882"/>
                    <a:pt x="387" y="3882"/>
                  </a:cubicBezTo>
                  <a:cubicBezTo>
                    <a:pt x="390" y="3882"/>
                    <a:pt x="393" y="3882"/>
                    <a:pt x="396" y="3882"/>
                  </a:cubicBezTo>
                  <a:lnTo>
                    <a:pt x="1948" y="3882"/>
                  </a:lnTo>
                  <a:cubicBezTo>
                    <a:pt x="2126" y="3882"/>
                    <a:pt x="2281" y="3760"/>
                    <a:pt x="2324" y="3588"/>
                  </a:cubicBezTo>
                  <a:lnTo>
                    <a:pt x="2724" y="1989"/>
                  </a:lnTo>
                  <a:lnTo>
                    <a:pt x="3124" y="3588"/>
                  </a:lnTo>
                  <a:cubicBezTo>
                    <a:pt x="3167" y="3760"/>
                    <a:pt x="3321" y="3882"/>
                    <a:pt x="3499" y="3882"/>
                  </a:cubicBezTo>
                  <a:lnTo>
                    <a:pt x="3996" y="3882"/>
                  </a:lnTo>
                  <a:lnTo>
                    <a:pt x="4684" y="5945"/>
                  </a:lnTo>
                  <a:cubicBezTo>
                    <a:pt x="4737" y="6104"/>
                    <a:pt x="4885" y="6211"/>
                    <a:pt x="5052" y="6211"/>
                  </a:cubicBezTo>
                  <a:cubicBezTo>
                    <a:pt x="5219" y="6211"/>
                    <a:pt x="5367" y="6104"/>
                    <a:pt x="5420" y="5945"/>
                  </a:cubicBezTo>
                  <a:lnTo>
                    <a:pt x="6108" y="3882"/>
                  </a:lnTo>
                  <a:lnTo>
                    <a:pt x="7380" y="3882"/>
                  </a:lnTo>
                  <a:cubicBezTo>
                    <a:pt x="7592" y="3878"/>
                    <a:pt x="7760" y="3705"/>
                    <a:pt x="7760" y="3494"/>
                  </a:cubicBezTo>
                  <a:cubicBezTo>
                    <a:pt x="7760" y="3282"/>
                    <a:pt x="7592" y="3110"/>
                    <a:pt x="7380" y="3105"/>
                  </a:cubicBezTo>
                  <a:lnTo>
                    <a:pt x="5828" y="3105"/>
                  </a:lnTo>
                  <a:cubicBezTo>
                    <a:pt x="5661" y="3105"/>
                    <a:pt x="5513" y="3212"/>
                    <a:pt x="5460" y="3370"/>
                  </a:cubicBezTo>
                  <a:lnTo>
                    <a:pt x="5052" y="4595"/>
                  </a:lnTo>
                  <a:lnTo>
                    <a:pt x="4644" y="3371"/>
                  </a:lnTo>
                  <a:cubicBezTo>
                    <a:pt x="4592" y="3212"/>
                    <a:pt x="4443" y="3105"/>
                    <a:pt x="4277" y="3105"/>
                  </a:cubicBezTo>
                  <a:lnTo>
                    <a:pt x="3802" y="3105"/>
                  </a:lnTo>
                  <a:lnTo>
                    <a:pt x="3101" y="295"/>
                  </a:lnTo>
                  <a:cubicBezTo>
                    <a:pt x="3057" y="123"/>
                    <a:pt x="2902" y="1"/>
                    <a:pt x="2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3"/>
            <p:cNvSpPr/>
            <p:nvPr/>
          </p:nvSpPr>
          <p:spPr>
            <a:xfrm>
              <a:off x="5234700" y="5013325"/>
              <a:ext cx="519800" cy="496825"/>
            </a:xfrm>
            <a:custGeom>
              <a:avLst/>
              <a:gdLst/>
              <a:ahLst/>
              <a:cxnLst/>
              <a:rect l="l" t="t" r="r" b="b"/>
              <a:pathLst>
                <a:path w="20792" h="19873" extrusionOk="0">
                  <a:moveTo>
                    <a:pt x="7670" y="777"/>
                  </a:moveTo>
                  <a:cubicBezTo>
                    <a:pt x="9259" y="777"/>
                    <a:pt x="10848" y="1383"/>
                    <a:pt x="12061" y="2597"/>
                  </a:cubicBezTo>
                  <a:cubicBezTo>
                    <a:pt x="14502" y="5039"/>
                    <a:pt x="14499" y="8964"/>
                    <a:pt x="12072" y="11390"/>
                  </a:cubicBezTo>
                  <a:cubicBezTo>
                    <a:pt x="10860" y="12601"/>
                    <a:pt x="9274" y="13208"/>
                    <a:pt x="7685" y="13208"/>
                  </a:cubicBezTo>
                  <a:cubicBezTo>
                    <a:pt x="6093" y="13208"/>
                    <a:pt x="4499" y="12598"/>
                    <a:pt x="3279" y="11379"/>
                  </a:cubicBezTo>
                  <a:cubicBezTo>
                    <a:pt x="853" y="8952"/>
                    <a:pt x="853" y="5023"/>
                    <a:pt x="3279" y="2597"/>
                  </a:cubicBezTo>
                  <a:cubicBezTo>
                    <a:pt x="4493" y="1383"/>
                    <a:pt x="6082" y="777"/>
                    <a:pt x="7670" y="777"/>
                  </a:cubicBezTo>
                  <a:close/>
                  <a:moveTo>
                    <a:pt x="13138" y="11363"/>
                  </a:moveTo>
                  <a:lnTo>
                    <a:pt x="14029" y="12177"/>
                  </a:lnTo>
                  <a:lnTo>
                    <a:pt x="12858" y="13348"/>
                  </a:lnTo>
                  <a:lnTo>
                    <a:pt x="12084" y="12501"/>
                  </a:lnTo>
                  <a:cubicBezTo>
                    <a:pt x="12081" y="12496"/>
                    <a:pt x="12077" y="12491"/>
                    <a:pt x="12072" y="12487"/>
                  </a:cubicBezTo>
                  <a:lnTo>
                    <a:pt x="12042" y="12457"/>
                  </a:lnTo>
                  <a:cubicBezTo>
                    <a:pt x="12447" y="12133"/>
                    <a:pt x="12814" y="11766"/>
                    <a:pt x="13138" y="11363"/>
                  </a:cubicBezTo>
                  <a:close/>
                  <a:moveTo>
                    <a:pt x="14605" y="12700"/>
                  </a:moveTo>
                  <a:lnTo>
                    <a:pt x="19393" y="17066"/>
                  </a:lnTo>
                  <a:cubicBezTo>
                    <a:pt x="19914" y="17549"/>
                    <a:pt x="19886" y="18306"/>
                    <a:pt x="19438" y="18755"/>
                  </a:cubicBezTo>
                  <a:lnTo>
                    <a:pt x="19436" y="18755"/>
                  </a:lnTo>
                  <a:cubicBezTo>
                    <a:pt x="19207" y="18985"/>
                    <a:pt x="18908" y="19096"/>
                    <a:pt x="18613" y="19096"/>
                  </a:cubicBezTo>
                  <a:cubicBezTo>
                    <a:pt x="18291" y="19096"/>
                    <a:pt x="17972" y="18963"/>
                    <a:pt x="17749" y="18709"/>
                  </a:cubicBezTo>
                  <a:lnTo>
                    <a:pt x="13382" y="13922"/>
                  </a:lnTo>
                  <a:lnTo>
                    <a:pt x="14605" y="12700"/>
                  </a:lnTo>
                  <a:close/>
                  <a:moveTo>
                    <a:pt x="7670" y="0"/>
                  </a:moveTo>
                  <a:cubicBezTo>
                    <a:pt x="5883" y="0"/>
                    <a:pt x="4096" y="683"/>
                    <a:pt x="2731" y="2048"/>
                  </a:cubicBezTo>
                  <a:cubicBezTo>
                    <a:pt x="1" y="4779"/>
                    <a:pt x="1" y="9196"/>
                    <a:pt x="2731" y="11928"/>
                  </a:cubicBezTo>
                  <a:cubicBezTo>
                    <a:pt x="4089" y="13286"/>
                    <a:pt x="5885" y="13978"/>
                    <a:pt x="7688" y="13978"/>
                  </a:cubicBezTo>
                  <a:cubicBezTo>
                    <a:pt x="8974" y="13978"/>
                    <a:pt x="10263" y="13626"/>
                    <a:pt x="11399" y="12912"/>
                  </a:cubicBezTo>
                  <a:cubicBezTo>
                    <a:pt x="11405" y="12919"/>
                    <a:pt x="17238" y="19300"/>
                    <a:pt x="17243" y="19305"/>
                  </a:cubicBezTo>
                  <a:cubicBezTo>
                    <a:pt x="17621" y="19683"/>
                    <a:pt x="18118" y="19872"/>
                    <a:pt x="18613" y="19872"/>
                  </a:cubicBezTo>
                  <a:cubicBezTo>
                    <a:pt x="19110" y="19872"/>
                    <a:pt x="19607" y="19683"/>
                    <a:pt x="19985" y="19304"/>
                  </a:cubicBezTo>
                  <a:cubicBezTo>
                    <a:pt x="20792" y="18498"/>
                    <a:pt x="20717" y="17205"/>
                    <a:pt x="19913" y="16490"/>
                  </a:cubicBezTo>
                  <a:lnTo>
                    <a:pt x="19913" y="16491"/>
                  </a:lnTo>
                  <a:cubicBezTo>
                    <a:pt x="19411" y="16032"/>
                    <a:pt x="14311" y="11382"/>
                    <a:pt x="13590" y="10726"/>
                  </a:cubicBezTo>
                  <a:cubicBezTo>
                    <a:pt x="15313" y="7993"/>
                    <a:pt x="14938" y="4377"/>
                    <a:pt x="12610" y="2048"/>
                  </a:cubicBezTo>
                  <a:cubicBezTo>
                    <a:pt x="11245" y="683"/>
                    <a:pt x="9457" y="0"/>
                    <a:pt x="76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3"/>
            <p:cNvSpPr/>
            <p:nvPr/>
          </p:nvSpPr>
          <p:spPr>
            <a:xfrm>
              <a:off x="5277675" y="5052525"/>
              <a:ext cx="298000" cy="271575"/>
            </a:xfrm>
            <a:custGeom>
              <a:avLst/>
              <a:gdLst/>
              <a:ahLst/>
              <a:cxnLst/>
              <a:rect l="l" t="t" r="r" b="b"/>
              <a:pathLst>
                <a:path w="11920" h="10863" extrusionOk="0">
                  <a:moveTo>
                    <a:pt x="5971" y="1"/>
                  </a:moveTo>
                  <a:cubicBezTo>
                    <a:pt x="4545" y="1"/>
                    <a:pt x="3151" y="560"/>
                    <a:pt x="2121" y="1590"/>
                  </a:cubicBezTo>
                  <a:cubicBezTo>
                    <a:pt x="2" y="3709"/>
                    <a:pt x="0" y="7153"/>
                    <a:pt x="2121" y="9273"/>
                  </a:cubicBezTo>
                  <a:cubicBezTo>
                    <a:pt x="3182" y="10333"/>
                    <a:pt x="4573" y="10863"/>
                    <a:pt x="5964" y="10863"/>
                  </a:cubicBezTo>
                  <a:cubicBezTo>
                    <a:pt x="7354" y="10863"/>
                    <a:pt x="8745" y="10333"/>
                    <a:pt x="9804" y="9273"/>
                  </a:cubicBezTo>
                  <a:cubicBezTo>
                    <a:pt x="11794" y="7283"/>
                    <a:pt x="11919" y="4117"/>
                    <a:pt x="10161" y="1981"/>
                  </a:cubicBezTo>
                  <a:lnTo>
                    <a:pt x="10159" y="1981"/>
                  </a:lnTo>
                  <a:cubicBezTo>
                    <a:pt x="10083" y="1885"/>
                    <a:pt x="9971" y="1836"/>
                    <a:pt x="9857" y="1836"/>
                  </a:cubicBezTo>
                  <a:cubicBezTo>
                    <a:pt x="9771" y="1836"/>
                    <a:pt x="9683" y="1865"/>
                    <a:pt x="9611" y="1924"/>
                  </a:cubicBezTo>
                  <a:cubicBezTo>
                    <a:pt x="9444" y="2061"/>
                    <a:pt x="9422" y="2308"/>
                    <a:pt x="9561" y="2474"/>
                  </a:cubicBezTo>
                  <a:cubicBezTo>
                    <a:pt x="11091" y="4333"/>
                    <a:pt x="10960" y="7021"/>
                    <a:pt x="9256" y="8724"/>
                  </a:cubicBezTo>
                  <a:cubicBezTo>
                    <a:pt x="8347" y="9633"/>
                    <a:pt x="7155" y="10087"/>
                    <a:pt x="5963" y="10087"/>
                  </a:cubicBezTo>
                  <a:cubicBezTo>
                    <a:pt x="4771" y="10087"/>
                    <a:pt x="3578" y="9633"/>
                    <a:pt x="2670" y="8724"/>
                  </a:cubicBezTo>
                  <a:cubicBezTo>
                    <a:pt x="853" y="6906"/>
                    <a:pt x="853" y="3955"/>
                    <a:pt x="2670" y="2139"/>
                  </a:cubicBezTo>
                  <a:cubicBezTo>
                    <a:pt x="3552" y="1256"/>
                    <a:pt x="4747" y="777"/>
                    <a:pt x="5970" y="777"/>
                  </a:cubicBezTo>
                  <a:cubicBezTo>
                    <a:pt x="6375" y="777"/>
                    <a:pt x="6784" y="830"/>
                    <a:pt x="7185" y="938"/>
                  </a:cubicBezTo>
                  <a:cubicBezTo>
                    <a:pt x="7219" y="947"/>
                    <a:pt x="7253" y="952"/>
                    <a:pt x="7286" y="952"/>
                  </a:cubicBezTo>
                  <a:cubicBezTo>
                    <a:pt x="7458" y="952"/>
                    <a:pt x="7614" y="838"/>
                    <a:pt x="7661" y="665"/>
                  </a:cubicBezTo>
                  <a:cubicBezTo>
                    <a:pt x="7717" y="458"/>
                    <a:pt x="7594" y="245"/>
                    <a:pt x="7387" y="189"/>
                  </a:cubicBezTo>
                  <a:cubicBezTo>
                    <a:pt x="6920" y="62"/>
                    <a:pt x="6444" y="1"/>
                    <a:pt x="5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53"/>
          <p:cNvGrpSpPr/>
          <p:nvPr/>
        </p:nvGrpSpPr>
        <p:grpSpPr>
          <a:xfrm>
            <a:off x="5595578" y="1987271"/>
            <a:ext cx="473427" cy="387847"/>
            <a:chOff x="4685375" y="5060050"/>
            <a:chExt cx="496775" cy="406975"/>
          </a:xfrm>
        </p:grpSpPr>
        <p:sp>
          <p:nvSpPr>
            <p:cNvPr id="772" name="Google Shape;772;p53"/>
            <p:cNvSpPr/>
            <p:nvPr/>
          </p:nvSpPr>
          <p:spPr>
            <a:xfrm>
              <a:off x="4979025" y="5292900"/>
              <a:ext cx="22675" cy="19475"/>
            </a:xfrm>
            <a:custGeom>
              <a:avLst/>
              <a:gdLst/>
              <a:ahLst/>
              <a:cxnLst/>
              <a:rect l="l" t="t" r="r" b="b"/>
              <a:pathLst>
                <a:path w="907" h="779" extrusionOk="0">
                  <a:moveTo>
                    <a:pt x="519" y="1"/>
                  </a:moveTo>
                  <a:cubicBezTo>
                    <a:pt x="173" y="1"/>
                    <a:pt x="0" y="420"/>
                    <a:pt x="244" y="664"/>
                  </a:cubicBezTo>
                  <a:cubicBezTo>
                    <a:pt x="323" y="743"/>
                    <a:pt x="420" y="778"/>
                    <a:pt x="516" y="778"/>
                  </a:cubicBezTo>
                  <a:cubicBezTo>
                    <a:pt x="715" y="778"/>
                    <a:pt x="906" y="623"/>
                    <a:pt x="906" y="390"/>
                  </a:cubicBezTo>
                  <a:cubicBezTo>
                    <a:pt x="906" y="175"/>
                    <a:pt x="733" y="2"/>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3"/>
            <p:cNvSpPr/>
            <p:nvPr/>
          </p:nvSpPr>
          <p:spPr>
            <a:xfrm>
              <a:off x="4862550" y="5292900"/>
              <a:ext cx="22725" cy="19475"/>
            </a:xfrm>
            <a:custGeom>
              <a:avLst/>
              <a:gdLst/>
              <a:ahLst/>
              <a:cxnLst/>
              <a:rect l="l" t="t" r="r" b="b"/>
              <a:pathLst>
                <a:path w="909" h="779" extrusionOk="0">
                  <a:moveTo>
                    <a:pt x="521" y="1"/>
                  </a:moveTo>
                  <a:cubicBezTo>
                    <a:pt x="174" y="1"/>
                    <a:pt x="1" y="420"/>
                    <a:pt x="246" y="664"/>
                  </a:cubicBezTo>
                  <a:cubicBezTo>
                    <a:pt x="325" y="743"/>
                    <a:pt x="422" y="778"/>
                    <a:pt x="518" y="778"/>
                  </a:cubicBezTo>
                  <a:cubicBezTo>
                    <a:pt x="717" y="778"/>
                    <a:pt x="908" y="623"/>
                    <a:pt x="908" y="390"/>
                  </a:cubicBezTo>
                  <a:cubicBezTo>
                    <a:pt x="908" y="175"/>
                    <a:pt x="735" y="1"/>
                    <a:pt x="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3"/>
            <p:cNvSpPr/>
            <p:nvPr/>
          </p:nvSpPr>
          <p:spPr>
            <a:xfrm>
              <a:off x="4685375" y="5060050"/>
              <a:ext cx="496775" cy="406975"/>
            </a:xfrm>
            <a:custGeom>
              <a:avLst/>
              <a:gdLst/>
              <a:ahLst/>
              <a:cxnLst/>
              <a:rect l="l" t="t" r="r" b="b"/>
              <a:pathLst>
                <a:path w="19871" h="16279" extrusionOk="0">
                  <a:moveTo>
                    <a:pt x="10712" y="777"/>
                  </a:moveTo>
                  <a:lnTo>
                    <a:pt x="10712" y="2927"/>
                  </a:lnTo>
                  <a:cubicBezTo>
                    <a:pt x="10712" y="3760"/>
                    <a:pt x="11469" y="4658"/>
                    <a:pt x="12692" y="4658"/>
                  </a:cubicBezTo>
                  <a:cubicBezTo>
                    <a:pt x="12694" y="4658"/>
                    <a:pt x="12697" y="4658"/>
                    <a:pt x="12699" y="4658"/>
                  </a:cubicBezTo>
                  <a:cubicBezTo>
                    <a:pt x="13186" y="4658"/>
                    <a:pt x="13664" y="4788"/>
                    <a:pt x="14085" y="5036"/>
                  </a:cubicBezTo>
                  <a:cubicBezTo>
                    <a:pt x="17129" y="6846"/>
                    <a:pt x="19096" y="10354"/>
                    <a:pt x="19096" y="13973"/>
                  </a:cubicBezTo>
                  <a:cubicBezTo>
                    <a:pt x="19096" y="14362"/>
                    <a:pt x="19076" y="14752"/>
                    <a:pt x="19037" y="15138"/>
                  </a:cubicBezTo>
                  <a:cubicBezTo>
                    <a:pt x="19018" y="15345"/>
                    <a:pt x="18844" y="15502"/>
                    <a:pt x="18639" y="15502"/>
                  </a:cubicBezTo>
                  <a:cubicBezTo>
                    <a:pt x="18631" y="15502"/>
                    <a:pt x="18622" y="15502"/>
                    <a:pt x="18614" y="15502"/>
                  </a:cubicBezTo>
                  <a:cubicBezTo>
                    <a:pt x="13418" y="15244"/>
                    <a:pt x="11101" y="12976"/>
                    <a:pt x="11101" y="8151"/>
                  </a:cubicBezTo>
                  <a:cubicBezTo>
                    <a:pt x="11101" y="7508"/>
                    <a:pt x="11192" y="6868"/>
                    <a:pt x="11374" y="6251"/>
                  </a:cubicBezTo>
                  <a:cubicBezTo>
                    <a:pt x="11421" y="6086"/>
                    <a:pt x="11357" y="5911"/>
                    <a:pt x="11214" y="5817"/>
                  </a:cubicBezTo>
                  <a:cubicBezTo>
                    <a:pt x="10826" y="5562"/>
                    <a:pt x="10381" y="5434"/>
                    <a:pt x="9936" y="5434"/>
                  </a:cubicBezTo>
                  <a:cubicBezTo>
                    <a:pt x="9491" y="5434"/>
                    <a:pt x="9046" y="5562"/>
                    <a:pt x="8657" y="5817"/>
                  </a:cubicBezTo>
                  <a:cubicBezTo>
                    <a:pt x="8515" y="5911"/>
                    <a:pt x="8450" y="6086"/>
                    <a:pt x="8499" y="6251"/>
                  </a:cubicBezTo>
                  <a:cubicBezTo>
                    <a:pt x="8680" y="6868"/>
                    <a:pt x="8772" y="7508"/>
                    <a:pt x="8772" y="8151"/>
                  </a:cubicBezTo>
                  <a:cubicBezTo>
                    <a:pt x="8772" y="12976"/>
                    <a:pt x="6455" y="15243"/>
                    <a:pt x="1257" y="15502"/>
                  </a:cubicBezTo>
                  <a:cubicBezTo>
                    <a:pt x="1249" y="15502"/>
                    <a:pt x="1241" y="15502"/>
                    <a:pt x="1233" y="15502"/>
                  </a:cubicBezTo>
                  <a:cubicBezTo>
                    <a:pt x="1028" y="15502"/>
                    <a:pt x="855" y="15345"/>
                    <a:pt x="836" y="15138"/>
                  </a:cubicBezTo>
                  <a:cubicBezTo>
                    <a:pt x="796" y="14751"/>
                    <a:pt x="777" y="14362"/>
                    <a:pt x="777" y="13973"/>
                  </a:cubicBezTo>
                  <a:cubicBezTo>
                    <a:pt x="777" y="10354"/>
                    <a:pt x="2744" y="6846"/>
                    <a:pt x="5788" y="5036"/>
                  </a:cubicBezTo>
                  <a:cubicBezTo>
                    <a:pt x="6316" y="4722"/>
                    <a:pt x="6776" y="4658"/>
                    <a:pt x="7347" y="4658"/>
                  </a:cubicBezTo>
                  <a:cubicBezTo>
                    <a:pt x="8086" y="4658"/>
                    <a:pt x="9159" y="3984"/>
                    <a:pt x="9159" y="2926"/>
                  </a:cubicBezTo>
                  <a:lnTo>
                    <a:pt x="9159" y="777"/>
                  </a:lnTo>
                  <a:close/>
                  <a:moveTo>
                    <a:pt x="8772" y="1"/>
                  </a:moveTo>
                  <a:cubicBezTo>
                    <a:pt x="8558" y="1"/>
                    <a:pt x="8384" y="174"/>
                    <a:pt x="8384" y="388"/>
                  </a:cubicBezTo>
                  <a:lnTo>
                    <a:pt x="8384" y="2927"/>
                  </a:lnTo>
                  <a:cubicBezTo>
                    <a:pt x="8384" y="3509"/>
                    <a:pt x="7703" y="3881"/>
                    <a:pt x="7347" y="3881"/>
                  </a:cubicBezTo>
                  <a:cubicBezTo>
                    <a:pt x="6757" y="3881"/>
                    <a:pt x="6110" y="3940"/>
                    <a:pt x="5391" y="4369"/>
                  </a:cubicBezTo>
                  <a:cubicBezTo>
                    <a:pt x="3833" y="5296"/>
                    <a:pt x="2503" y="6652"/>
                    <a:pt x="1546" y="8293"/>
                  </a:cubicBezTo>
                  <a:cubicBezTo>
                    <a:pt x="535" y="10025"/>
                    <a:pt x="1" y="11989"/>
                    <a:pt x="1" y="13973"/>
                  </a:cubicBezTo>
                  <a:cubicBezTo>
                    <a:pt x="1" y="14388"/>
                    <a:pt x="21" y="14803"/>
                    <a:pt x="63" y="15216"/>
                  </a:cubicBezTo>
                  <a:cubicBezTo>
                    <a:pt x="125" y="15822"/>
                    <a:pt x="635" y="16278"/>
                    <a:pt x="1237" y="16278"/>
                  </a:cubicBezTo>
                  <a:cubicBezTo>
                    <a:pt x="1257" y="16278"/>
                    <a:pt x="1277" y="16278"/>
                    <a:pt x="1297" y="16277"/>
                  </a:cubicBezTo>
                  <a:cubicBezTo>
                    <a:pt x="3850" y="16149"/>
                    <a:pt x="5741" y="15563"/>
                    <a:pt x="7075" y="14482"/>
                  </a:cubicBezTo>
                  <a:cubicBezTo>
                    <a:pt x="7871" y="13837"/>
                    <a:pt x="8483" y="13000"/>
                    <a:pt x="8892" y="11998"/>
                  </a:cubicBezTo>
                  <a:cubicBezTo>
                    <a:pt x="9327" y="10929"/>
                    <a:pt x="9548" y="9635"/>
                    <a:pt x="9548" y="8151"/>
                  </a:cubicBezTo>
                  <a:cubicBezTo>
                    <a:pt x="9548" y="7539"/>
                    <a:pt x="9474" y="6929"/>
                    <a:pt x="9325" y="6336"/>
                  </a:cubicBezTo>
                  <a:cubicBezTo>
                    <a:pt x="9520" y="6252"/>
                    <a:pt x="9728" y="6210"/>
                    <a:pt x="9936" y="6210"/>
                  </a:cubicBezTo>
                  <a:cubicBezTo>
                    <a:pt x="10143" y="6210"/>
                    <a:pt x="10351" y="6252"/>
                    <a:pt x="10546" y="6336"/>
                  </a:cubicBezTo>
                  <a:cubicBezTo>
                    <a:pt x="10398" y="6929"/>
                    <a:pt x="10323" y="7539"/>
                    <a:pt x="10325" y="8151"/>
                  </a:cubicBezTo>
                  <a:cubicBezTo>
                    <a:pt x="10325" y="9636"/>
                    <a:pt x="10545" y="10930"/>
                    <a:pt x="10981" y="11998"/>
                  </a:cubicBezTo>
                  <a:cubicBezTo>
                    <a:pt x="11390" y="13000"/>
                    <a:pt x="12001" y="13837"/>
                    <a:pt x="12798" y="14482"/>
                  </a:cubicBezTo>
                  <a:cubicBezTo>
                    <a:pt x="14132" y="15563"/>
                    <a:pt x="16023" y="16149"/>
                    <a:pt x="18576" y="16277"/>
                  </a:cubicBezTo>
                  <a:cubicBezTo>
                    <a:pt x="18595" y="16277"/>
                    <a:pt x="18615" y="16278"/>
                    <a:pt x="18635" y="16278"/>
                  </a:cubicBezTo>
                  <a:cubicBezTo>
                    <a:pt x="19240" y="16278"/>
                    <a:pt x="19747" y="15819"/>
                    <a:pt x="19808" y="15218"/>
                  </a:cubicBezTo>
                  <a:cubicBezTo>
                    <a:pt x="19850" y="14803"/>
                    <a:pt x="19871" y="14388"/>
                    <a:pt x="19871" y="13973"/>
                  </a:cubicBezTo>
                  <a:cubicBezTo>
                    <a:pt x="19871" y="11989"/>
                    <a:pt x="19336" y="10025"/>
                    <a:pt x="18327" y="8293"/>
                  </a:cubicBezTo>
                  <a:cubicBezTo>
                    <a:pt x="17370" y="6652"/>
                    <a:pt x="16040" y="5296"/>
                    <a:pt x="14481" y="4369"/>
                  </a:cubicBezTo>
                  <a:cubicBezTo>
                    <a:pt x="13941" y="4050"/>
                    <a:pt x="13326" y="3881"/>
                    <a:pt x="12699" y="3881"/>
                  </a:cubicBezTo>
                  <a:cubicBezTo>
                    <a:pt x="12697" y="3881"/>
                    <a:pt x="12694" y="3881"/>
                    <a:pt x="12692" y="3881"/>
                  </a:cubicBezTo>
                  <a:cubicBezTo>
                    <a:pt x="11972" y="3881"/>
                    <a:pt x="11488" y="3388"/>
                    <a:pt x="11488" y="2927"/>
                  </a:cubicBezTo>
                  <a:lnTo>
                    <a:pt x="11488" y="388"/>
                  </a:lnTo>
                  <a:cubicBezTo>
                    <a:pt x="11488" y="174"/>
                    <a:pt x="11314" y="1"/>
                    <a:pt x="11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810325" y="5330225"/>
              <a:ext cx="65450" cy="73675"/>
            </a:xfrm>
            <a:custGeom>
              <a:avLst/>
              <a:gdLst/>
              <a:ahLst/>
              <a:cxnLst/>
              <a:rect l="l" t="t" r="r" b="b"/>
              <a:pathLst>
                <a:path w="2618" h="2947" extrusionOk="0">
                  <a:moveTo>
                    <a:pt x="2179" y="0"/>
                  </a:moveTo>
                  <a:cubicBezTo>
                    <a:pt x="2020" y="0"/>
                    <a:pt x="1871" y="99"/>
                    <a:pt x="1814" y="257"/>
                  </a:cubicBezTo>
                  <a:cubicBezTo>
                    <a:pt x="1501" y="1128"/>
                    <a:pt x="991" y="1770"/>
                    <a:pt x="253" y="2221"/>
                  </a:cubicBezTo>
                  <a:cubicBezTo>
                    <a:pt x="63" y="2329"/>
                    <a:pt x="0" y="2574"/>
                    <a:pt x="115" y="2760"/>
                  </a:cubicBezTo>
                  <a:cubicBezTo>
                    <a:pt x="188" y="2881"/>
                    <a:pt x="315" y="2947"/>
                    <a:pt x="446" y="2947"/>
                  </a:cubicBezTo>
                  <a:cubicBezTo>
                    <a:pt x="519" y="2947"/>
                    <a:pt x="593" y="2926"/>
                    <a:pt x="659" y="2883"/>
                  </a:cubicBezTo>
                  <a:cubicBezTo>
                    <a:pt x="1552" y="2337"/>
                    <a:pt x="2169" y="1563"/>
                    <a:pt x="2545" y="519"/>
                  </a:cubicBezTo>
                  <a:cubicBezTo>
                    <a:pt x="2617" y="318"/>
                    <a:pt x="2512" y="95"/>
                    <a:pt x="2310" y="23"/>
                  </a:cubicBezTo>
                  <a:cubicBezTo>
                    <a:pt x="2267" y="8"/>
                    <a:pt x="2223" y="0"/>
                    <a:pt x="2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3"/>
            <p:cNvSpPr/>
            <p:nvPr/>
          </p:nvSpPr>
          <p:spPr>
            <a:xfrm>
              <a:off x="4991725" y="5330100"/>
              <a:ext cx="64950" cy="73500"/>
            </a:xfrm>
            <a:custGeom>
              <a:avLst/>
              <a:gdLst/>
              <a:ahLst/>
              <a:cxnLst/>
              <a:rect l="l" t="t" r="r" b="b"/>
              <a:pathLst>
                <a:path w="2598" h="2940" extrusionOk="0">
                  <a:moveTo>
                    <a:pt x="440" y="0"/>
                  </a:moveTo>
                  <a:cubicBezTo>
                    <a:pt x="396" y="0"/>
                    <a:pt x="352" y="8"/>
                    <a:pt x="308" y="23"/>
                  </a:cubicBezTo>
                  <a:cubicBezTo>
                    <a:pt x="105" y="96"/>
                    <a:pt x="0" y="322"/>
                    <a:pt x="77" y="524"/>
                  </a:cubicBezTo>
                  <a:cubicBezTo>
                    <a:pt x="451" y="1568"/>
                    <a:pt x="1069" y="2342"/>
                    <a:pt x="1963" y="2888"/>
                  </a:cubicBezTo>
                  <a:cubicBezTo>
                    <a:pt x="2024" y="2923"/>
                    <a:pt x="2091" y="2940"/>
                    <a:pt x="2156" y="2940"/>
                  </a:cubicBezTo>
                  <a:cubicBezTo>
                    <a:pt x="2287" y="2940"/>
                    <a:pt x="2414" y="2874"/>
                    <a:pt x="2488" y="2754"/>
                  </a:cubicBezTo>
                  <a:cubicBezTo>
                    <a:pt x="2598" y="2575"/>
                    <a:pt x="2545" y="2340"/>
                    <a:pt x="2368" y="2226"/>
                  </a:cubicBezTo>
                  <a:cubicBezTo>
                    <a:pt x="1631" y="1775"/>
                    <a:pt x="1119" y="1133"/>
                    <a:pt x="806" y="263"/>
                  </a:cubicBezTo>
                  <a:cubicBezTo>
                    <a:pt x="752" y="101"/>
                    <a:pt x="601" y="0"/>
                    <a:pt x="4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53"/>
          <p:cNvGrpSpPr/>
          <p:nvPr/>
        </p:nvGrpSpPr>
        <p:grpSpPr>
          <a:xfrm>
            <a:off x="4921854" y="1944470"/>
            <a:ext cx="483790" cy="473450"/>
            <a:chOff x="4101250" y="5034525"/>
            <a:chExt cx="507650" cy="496800"/>
          </a:xfrm>
        </p:grpSpPr>
        <p:sp>
          <p:nvSpPr>
            <p:cNvPr id="778" name="Google Shape;778;p53"/>
            <p:cNvSpPr/>
            <p:nvPr/>
          </p:nvSpPr>
          <p:spPr>
            <a:xfrm>
              <a:off x="4467825" y="5080125"/>
              <a:ext cx="22700" cy="19425"/>
            </a:xfrm>
            <a:custGeom>
              <a:avLst/>
              <a:gdLst/>
              <a:ahLst/>
              <a:cxnLst/>
              <a:rect l="l" t="t" r="r" b="b"/>
              <a:pathLst>
                <a:path w="908" h="777" extrusionOk="0">
                  <a:moveTo>
                    <a:pt x="520" y="1"/>
                  </a:moveTo>
                  <a:cubicBezTo>
                    <a:pt x="173" y="1"/>
                    <a:pt x="0" y="418"/>
                    <a:pt x="244" y="663"/>
                  </a:cubicBezTo>
                  <a:cubicBezTo>
                    <a:pt x="324" y="742"/>
                    <a:pt x="421" y="777"/>
                    <a:pt x="517" y="777"/>
                  </a:cubicBezTo>
                  <a:cubicBezTo>
                    <a:pt x="716" y="777"/>
                    <a:pt x="908" y="622"/>
                    <a:pt x="908" y="388"/>
                  </a:cubicBezTo>
                  <a:cubicBezTo>
                    <a:pt x="908" y="174"/>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101250" y="5034525"/>
              <a:ext cx="507650" cy="496800"/>
            </a:xfrm>
            <a:custGeom>
              <a:avLst/>
              <a:gdLst/>
              <a:ahLst/>
              <a:cxnLst/>
              <a:rect l="l" t="t" r="r" b="b"/>
              <a:pathLst>
                <a:path w="20306" h="19872" extrusionOk="0">
                  <a:moveTo>
                    <a:pt x="13570" y="776"/>
                  </a:moveTo>
                  <a:cubicBezTo>
                    <a:pt x="14110" y="776"/>
                    <a:pt x="14691" y="854"/>
                    <a:pt x="15301" y="1049"/>
                  </a:cubicBezTo>
                  <a:cubicBezTo>
                    <a:pt x="18026" y="1922"/>
                    <a:pt x="19333" y="6051"/>
                    <a:pt x="17050" y="9410"/>
                  </a:cubicBezTo>
                  <a:lnTo>
                    <a:pt x="17050" y="9411"/>
                  </a:lnTo>
                  <a:cubicBezTo>
                    <a:pt x="15731" y="11352"/>
                    <a:pt x="15535" y="12939"/>
                    <a:pt x="15344" y="14475"/>
                  </a:cubicBezTo>
                  <a:cubicBezTo>
                    <a:pt x="15212" y="15543"/>
                    <a:pt x="15088" y="16550"/>
                    <a:pt x="14608" y="17694"/>
                  </a:cubicBezTo>
                  <a:cubicBezTo>
                    <a:pt x="14036" y="19049"/>
                    <a:pt x="13705" y="19096"/>
                    <a:pt x="13663" y="19096"/>
                  </a:cubicBezTo>
                  <a:lnTo>
                    <a:pt x="13662" y="19096"/>
                  </a:lnTo>
                  <a:cubicBezTo>
                    <a:pt x="13647" y="19096"/>
                    <a:pt x="13290" y="19070"/>
                    <a:pt x="12754" y="17610"/>
                  </a:cubicBezTo>
                  <a:cubicBezTo>
                    <a:pt x="12521" y="16973"/>
                    <a:pt x="12363" y="16181"/>
                    <a:pt x="12211" y="15415"/>
                  </a:cubicBezTo>
                  <a:cubicBezTo>
                    <a:pt x="12042" y="14556"/>
                    <a:pt x="11880" y="13743"/>
                    <a:pt x="11614" y="13110"/>
                  </a:cubicBezTo>
                  <a:cubicBezTo>
                    <a:pt x="11275" y="12299"/>
                    <a:pt x="10780" y="11887"/>
                    <a:pt x="10146" y="11887"/>
                  </a:cubicBezTo>
                  <a:lnTo>
                    <a:pt x="10135" y="11887"/>
                  </a:lnTo>
                  <a:cubicBezTo>
                    <a:pt x="9498" y="11892"/>
                    <a:pt x="9002" y="12306"/>
                    <a:pt x="8662" y="13119"/>
                  </a:cubicBezTo>
                  <a:cubicBezTo>
                    <a:pt x="8396" y="13753"/>
                    <a:pt x="8236" y="14562"/>
                    <a:pt x="8065" y="15419"/>
                  </a:cubicBezTo>
                  <a:cubicBezTo>
                    <a:pt x="7913" y="16183"/>
                    <a:pt x="7755" y="16972"/>
                    <a:pt x="7522" y="17610"/>
                  </a:cubicBezTo>
                  <a:cubicBezTo>
                    <a:pt x="6987" y="19067"/>
                    <a:pt x="6630" y="19092"/>
                    <a:pt x="6614" y="19092"/>
                  </a:cubicBezTo>
                  <a:cubicBezTo>
                    <a:pt x="6614" y="19092"/>
                    <a:pt x="6613" y="19092"/>
                    <a:pt x="6613" y="19092"/>
                  </a:cubicBezTo>
                  <a:cubicBezTo>
                    <a:pt x="6571" y="19092"/>
                    <a:pt x="6237" y="19042"/>
                    <a:pt x="5668" y="17693"/>
                  </a:cubicBezTo>
                  <a:cubicBezTo>
                    <a:pt x="5164" y="16494"/>
                    <a:pt x="5045" y="15485"/>
                    <a:pt x="4919" y="14416"/>
                  </a:cubicBezTo>
                  <a:cubicBezTo>
                    <a:pt x="4742" y="12919"/>
                    <a:pt x="4560" y="11371"/>
                    <a:pt x="3228" y="9415"/>
                  </a:cubicBezTo>
                  <a:cubicBezTo>
                    <a:pt x="898" y="5990"/>
                    <a:pt x="2303" y="1906"/>
                    <a:pt x="4974" y="1049"/>
                  </a:cubicBezTo>
                  <a:cubicBezTo>
                    <a:pt x="5583" y="854"/>
                    <a:pt x="6164" y="776"/>
                    <a:pt x="6703" y="776"/>
                  </a:cubicBezTo>
                  <a:cubicBezTo>
                    <a:pt x="8220" y="776"/>
                    <a:pt x="9402" y="1390"/>
                    <a:pt x="9930" y="1722"/>
                  </a:cubicBezTo>
                  <a:cubicBezTo>
                    <a:pt x="9993" y="1762"/>
                    <a:pt x="10065" y="1782"/>
                    <a:pt x="10137" y="1782"/>
                  </a:cubicBezTo>
                  <a:cubicBezTo>
                    <a:pt x="10209" y="1782"/>
                    <a:pt x="10281" y="1762"/>
                    <a:pt x="10344" y="1722"/>
                  </a:cubicBezTo>
                  <a:cubicBezTo>
                    <a:pt x="10873" y="1389"/>
                    <a:pt x="12054" y="776"/>
                    <a:pt x="13570" y="776"/>
                  </a:cubicBezTo>
                  <a:close/>
                  <a:moveTo>
                    <a:pt x="6702" y="0"/>
                  </a:moveTo>
                  <a:cubicBezTo>
                    <a:pt x="6089" y="0"/>
                    <a:pt x="5429" y="88"/>
                    <a:pt x="4735" y="310"/>
                  </a:cubicBezTo>
                  <a:cubicBezTo>
                    <a:pt x="1511" y="1344"/>
                    <a:pt x="0" y="6053"/>
                    <a:pt x="2584" y="9852"/>
                  </a:cubicBezTo>
                  <a:cubicBezTo>
                    <a:pt x="3810" y="11650"/>
                    <a:pt x="3973" y="13038"/>
                    <a:pt x="4147" y="14508"/>
                  </a:cubicBezTo>
                  <a:cubicBezTo>
                    <a:pt x="4273" y="15583"/>
                    <a:pt x="4404" y="16695"/>
                    <a:pt x="4952" y="17995"/>
                  </a:cubicBezTo>
                  <a:cubicBezTo>
                    <a:pt x="5319" y="18869"/>
                    <a:pt x="5840" y="19869"/>
                    <a:pt x="6611" y="19869"/>
                  </a:cubicBezTo>
                  <a:lnTo>
                    <a:pt x="6631" y="19869"/>
                  </a:lnTo>
                  <a:cubicBezTo>
                    <a:pt x="7250" y="19853"/>
                    <a:pt x="7749" y="19241"/>
                    <a:pt x="8249" y="17878"/>
                  </a:cubicBezTo>
                  <a:cubicBezTo>
                    <a:pt x="8503" y="17182"/>
                    <a:pt x="8666" y="16364"/>
                    <a:pt x="8824" y="15571"/>
                  </a:cubicBezTo>
                  <a:cubicBezTo>
                    <a:pt x="9108" y="14144"/>
                    <a:pt x="9401" y="12670"/>
                    <a:pt x="10139" y="12664"/>
                  </a:cubicBezTo>
                  <a:lnTo>
                    <a:pt x="10143" y="12664"/>
                  </a:lnTo>
                  <a:cubicBezTo>
                    <a:pt x="10873" y="12664"/>
                    <a:pt x="11166" y="14139"/>
                    <a:pt x="11449" y="15567"/>
                  </a:cubicBezTo>
                  <a:cubicBezTo>
                    <a:pt x="11607" y="16361"/>
                    <a:pt x="11770" y="17183"/>
                    <a:pt x="12025" y="17878"/>
                  </a:cubicBezTo>
                  <a:cubicBezTo>
                    <a:pt x="12524" y="19242"/>
                    <a:pt x="13024" y="19857"/>
                    <a:pt x="13641" y="19871"/>
                  </a:cubicBezTo>
                  <a:lnTo>
                    <a:pt x="13663" y="19871"/>
                  </a:lnTo>
                  <a:cubicBezTo>
                    <a:pt x="14431" y="19871"/>
                    <a:pt x="14952" y="18870"/>
                    <a:pt x="15322" y="17995"/>
                  </a:cubicBezTo>
                  <a:cubicBezTo>
                    <a:pt x="15844" y="16753"/>
                    <a:pt x="15981" y="15643"/>
                    <a:pt x="16114" y="14570"/>
                  </a:cubicBezTo>
                  <a:cubicBezTo>
                    <a:pt x="16300" y="13060"/>
                    <a:pt x="16477" y="11633"/>
                    <a:pt x="17690" y="9847"/>
                  </a:cubicBezTo>
                  <a:cubicBezTo>
                    <a:pt x="20306" y="5999"/>
                    <a:pt x="18707" y="1326"/>
                    <a:pt x="15537" y="310"/>
                  </a:cubicBezTo>
                  <a:lnTo>
                    <a:pt x="15538" y="310"/>
                  </a:lnTo>
                  <a:cubicBezTo>
                    <a:pt x="14845" y="88"/>
                    <a:pt x="14185" y="0"/>
                    <a:pt x="13573" y="0"/>
                  </a:cubicBezTo>
                  <a:cubicBezTo>
                    <a:pt x="12035" y="0"/>
                    <a:pt x="10805" y="556"/>
                    <a:pt x="10137" y="941"/>
                  </a:cubicBezTo>
                  <a:cubicBezTo>
                    <a:pt x="9470" y="556"/>
                    <a:pt x="8239" y="0"/>
                    <a:pt x="67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498800" y="5105550"/>
              <a:ext cx="42950" cy="139375"/>
            </a:xfrm>
            <a:custGeom>
              <a:avLst/>
              <a:gdLst/>
              <a:ahLst/>
              <a:cxnLst/>
              <a:rect l="l" t="t" r="r" b="b"/>
              <a:pathLst>
                <a:path w="1718" h="5575" extrusionOk="0">
                  <a:moveTo>
                    <a:pt x="442" y="0"/>
                  </a:moveTo>
                  <a:cubicBezTo>
                    <a:pt x="367" y="0"/>
                    <a:pt x="291" y="22"/>
                    <a:pt x="224" y="68"/>
                  </a:cubicBezTo>
                  <a:cubicBezTo>
                    <a:pt x="44" y="191"/>
                    <a:pt x="1" y="436"/>
                    <a:pt x="126" y="613"/>
                  </a:cubicBezTo>
                  <a:cubicBezTo>
                    <a:pt x="297" y="866"/>
                    <a:pt x="433" y="1141"/>
                    <a:pt x="531" y="1429"/>
                  </a:cubicBezTo>
                  <a:cubicBezTo>
                    <a:pt x="917" y="2552"/>
                    <a:pt x="816" y="3862"/>
                    <a:pt x="254" y="5024"/>
                  </a:cubicBezTo>
                  <a:cubicBezTo>
                    <a:pt x="165" y="5216"/>
                    <a:pt x="246" y="5444"/>
                    <a:pt x="437" y="5535"/>
                  </a:cubicBezTo>
                  <a:cubicBezTo>
                    <a:pt x="491" y="5562"/>
                    <a:pt x="549" y="5574"/>
                    <a:pt x="606" y="5574"/>
                  </a:cubicBezTo>
                  <a:cubicBezTo>
                    <a:pt x="747" y="5574"/>
                    <a:pt x="883" y="5497"/>
                    <a:pt x="952" y="5362"/>
                  </a:cubicBezTo>
                  <a:cubicBezTo>
                    <a:pt x="1603" y="4017"/>
                    <a:pt x="1717" y="2492"/>
                    <a:pt x="1265" y="1177"/>
                  </a:cubicBezTo>
                  <a:cubicBezTo>
                    <a:pt x="1144" y="823"/>
                    <a:pt x="977" y="486"/>
                    <a:pt x="768" y="176"/>
                  </a:cubicBezTo>
                  <a:cubicBezTo>
                    <a:pt x="693" y="62"/>
                    <a:pt x="569" y="0"/>
                    <a:pt x="4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3"/>
            <p:cNvSpPr/>
            <p:nvPr/>
          </p:nvSpPr>
          <p:spPr>
            <a:xfrm>
              <a:off x="4190150" y="5108500"/>
              <a:ext cx="135925" cy="135900"/>
            </a:xfrm>
            <a:custGeom>
              <a:avLst/>
              <a:gdLst/>
              <a:ahLst/>
              <a:cxnLst/>
              <a:rect l="l" t="t" r="r" b="b"/>
              <a:pathLst>
                <a:path w="5437" h="5436" extrusionOk="0">
                  <a:moveTo>
                    <a:pt x="2719" y="1617"/>
                  </a:moveTo>
                  <a:lnTo>
                    <a:pt x="2933" y="2259"/>
                  </a:lnTo>
                  <a:cubicBezTo>
                    <a:pt x="2972" y="2375"/>
                    <a:pt x="3063" y="2466"/>
                    <a:pt x="3179" y="2504"/>
                  </a:cubicBezTo>
                  <a:lnTo>
                    <a:pt x="3820" y="2719"/>
                  </a:lnTo>
                  <a:lnTo>
                    <a:pt x="3179" y="2933"/>
                  </a:lnTo>
                  <a:cubicBezTo>
                    <a:pt x="3063" y="2971"/>
                    <a:pt x="2972" y="3062"/>
                    <a:pt x="2933" y="3178"/>
                  </a:cubicBezTo>
                  <a:lnTo>
                    <a:pt x="2719" y="3820"/>
                  </a:lnTo>
                  <a:lnTo>
                    <a:pt x="2506" y="3178"/>
                  </a:lnTo>
                  <a:cubicBezTo>
                    <a:pt x="2466" y="3062"/>
                    <a:pt x="2376" y="2971"/>
                    <a:pt x="2260" y="2933"/>
                  </a:cubicBezTo>
                  <a:lnTo>
                    <a:pt x="1617" y="2719"/>
                  </a:lnTo>
                  <a:lnTo>
                    <a:pt x="2260" y="2504"/>
                  </a:lnTo>
                  <a:cubicBezTo>
                    <a:pt x="2376" y="2466"/>
                    <a:pt x="2467" y="2375"/>
                    <a:pt x="2506" y="2259"/>
                  </a:cubicBezTo>
                  <a:lnTo>
                    <a:pt x="2719" y="1617"/>
                  </a:lnTo>
                  <a:close/>
                  <a:moveTo>
                    <a:pt x="2719" y="1"/>
                  </a:moveTo>
                  <a:cubicBezTo>
                    <a:pt x="2553" y="1"/>
                    <a:pt x="2403" y="108"/>
                    <a:pt x="2350" y="267"/>
                  </a:cubicBezTo>
                  <a:lnTo>
                    <a:pt x="1830" y="1829"/>
                  </a:lnTo>
                  <a:lnTo>
                    <a:pt x="268" y="2350"/>
                  </a:lnTo>
                  <a:cubicBezTo>
                    <a:pt x="108" y="2402"/>
                    <a:pt x="1" y="2551"/>
                    <a:pt x="1" y="2719"/>
                  </a:cubicBezTo>
                  <a:cubicBezTo>
                    <a:pt x="1" y="2886"/>
                    <a:pt x="108" y="3035"/>
                    <a:pt x="268" y="3087"/>
                  </a:cubicBezTo>
                  <a:lnTo>
                    <a:pt x="1830" y="3608"/>
                  </a:lnTo>
                  <a:lnTo>
                    <a:pt x="2350" y="5170"/>
                  </a:lnTo>
                  <a:cubicBezTo>
                    <a:pt x="2403" y="5329"/>
                    <a:pt x="2553" y="5435"/>
                    <a:pt x="2719" y="5435"/>
                  </a:cubicBezTo>
                  <a:cubicBezTo>
                    <a:pt x="2886" y="5435"/>
                    <a:pt x="3034" y="5329"/>
                    <a:pt x="3087" y="5170"/>
                  </a:cubicBezTo>
                  <a:lnTo>
                    <a:pt x="3608" y="3608"/>
                  </a:lnTo>
                  <a:lnTo>
                    <a:pt x="5171" y="3087"/>
                  </a:lnTo>
                  <a:cubicBezTo>
                    <a:pt x="5330" y="3035"/>
                    <a:pt x="5437" y="2886"/>
                    <a:pt x="5437" y="2719"/>
                  </a:cubicBezTo>
                  <a:cubicBezTo>
                    <a:pt x="5437" y="2551"/>
                    <a:pt x="5330" y="2402"/>
                    <a:pt x="5171" y="2350"/>
                  </a:cubicBezTo>
                  <a:lnTo>
                    <a:pt x="3608" y="1829"/>
                  </a:lnTo>
                  <a:lnTo>
                    <a:pt x="3087" y="267"/>
                  </a:lnTo>
                  <a:cubicBezTo>
                    <a:pt x="3034" y="108"/>
                    <a:pt x="2886" y="1"/>
                    <a:pt x="2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53"/>
          <p:cNvGrpSpPr/>
          <p:nvPr/>
        </p:nvGrpSpPr>
        <p:grpSpPr>
          <a:xfrm>
            <a:off x="4258447" y="1977741"/>
            <a:ext cx="473474" cy="406907"/>
            <a:chOff x="3516850" y="5001350"/>
            <a:chExt cx="496825" cy="426975"/>
          </a:xfrm>
        </p:grpSpPr>
        <p:sp>
          <p:nvSpPr>
            <p:cNvPr id="783" name="Google Shape;783;p53"/>
            <p:cNvSpPr/>
            <p:nvPr/>
          </p:nvSpPr>
          <p:spPr>
            <a:xfrm>
              <a:off x="3785275" y="5137200"/>
              <a:ext cx="22675" cy="19450"/>
            </a:xfrm>
            <a:custGeom>
              <a:avLst/>
              <a:gdLst/>
              <a:ahLst/>
              <a:cxnLst/>
              <a:rect l="l" t="t" r="r" b="b"/>
              <a:pathLst>
                <a:path w="907" h="778" extrusionOk="0">
                  <a:moveTo>
                    <a:pt x="518" y="1"/>
                  </a:moveTo>
                  <a:cubicBezTo>
                    <a:pt x="173" y="1"/>
                    <a:pt x="1" y="419"/>
                    <a:pt x="245" y="663"/>
                  </a:cubicBezTo>
                  <a:cubicBezTo>
                    <a:pt x="324" y="742"/>
                    <a:pt x="421" y="777"/>
                    <a:pt x="516" y="777"/>
                  </a:cubicBezTo>
                  <a:cubicBezTo>
                    <a:pt x="716" y="777"/>
                    <a:pt x="907" y="622"/>
                    <a:pt x="907" y="389"/>
                  </a:cubicBezTo>
                  <a:cubicBezTo>
                    <a:pt x="907" y="174"/>
                    <a:pt x="734" y="1"/>
                    <a:pt x="519" y="1"/>
                  </a:cubicBezTo>
                  <a:cubicBezTo>
                    <a:pt x="519" y="1"/>
                    <a:pt x="518" y="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a:off x="3785275" y="5195400"/>
              <a:ext cx="22675" cy="19475"/>
            </a:xfrm>
            <a:custGeom>
              <a:avLst/>
              <a:gdLst/>
              <a:ahLst/>
              <a:cxnLst/>
              <a:rect l="l" t="t" r="r" b="b"/>
              <a:pathLst>
                <a:path w="907" h="779" extrusionOk="0">
                  <a:moveTo>
                    <a:pt x="519" y="1"/>
                  </a:moveTo>
                  <a:cubicBezTo>
                    <a:pt x="174" y="1"/>
                    <a:pt x="0" y="419"/>
                    <a:pt x="245" y="664"/>
                  </a:cubicBezTo>
                  <a:cubicBezTo>
                    <a:pt x="324" y="743"/>
                    <a:pt x="421" y="778"/>
                    <a:pt x="516" y="778"/>
                  </a:cubicBezTo>
                  <a:cubicBezTo>
                    <a:pt x="716" y="778"/>
                    <a:pt x="907" y="623"/>
                    <a:pt x="907" y="390"/>
                  </a:cubicBezTo>
                  <a:cubicBezTo>
                    <a:pt x="907" y="175"/>
                    <a:pt x="734"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a:off x="3516850" y="5001350"/>
              <a:ext cx="176225" cy="426975"/>
            </a:xfrm>
            <a:custGeom>
              <a:avLst/>
              <a:gdLst/>
              <a:ahLst/>
              <a:cxnLst/>
              <a:rect l="l" t="t" r="r" b="b"/>
              <a:pathLst>
                <a:path w="7049" h="17079" extrusionOk="0">
                  <a:moveTo>
                    <a:pt x="3881" y="777"/>
                  </a:moveTo>
                  <a:lnTo>
                    <a:pt x="3881" y="1552"/>
                  </a:lnTo>
                  <a:lnTo>
                    <a:pt x="3105" y="1552"/>
                  </a:lnTo>
                  <a:lnTo>
                    <a:pt x="3106" y="777"/>
                  </a:lnTo>
                  <a:close/>
                  <a:moveTo>
                    <a:pt x="4270" y="2329"/>
                  </a:moveTo>
                  <a:cubicBezTo>
                    <a:pt x="4484" y="2329"/>
                    <a:pt x="4658" y="2503"/>
                    <a:pt x="4658" y="2717"/>
                  </a:cubicBezTo>
                  <a:lnTo>
                    <a:pt x="4658" y="3106"/>
                  </a:lnTo>
                  <a:lnTo>
                    <a:pt x="2330" y="3106"/>
                  </a:lnTo>
                  <a:lnTo>
                    <a:pt x="2330" y="2717"/>
                  </a:lnTo>
                  <a:cubicBezTo>
                    <a:pt x="2330" y="2503"/>
                    <a:pt x="2503" y="2329"/>
                    <a:pt x="2717" y="2329"/>
                  </a:cubicBezTo>
                  <a:close/>
                  <a:moveTo>
                    <a:pt x="4270" y="3881"/>
                  </a:moveTo>
                  <a:cubicBezTo>
                    <a:pt x="5341" y="3882"/>
                    <a:pt x="6210" y="4750"/>
                    <a:pt x="6212" y="5821"/>
                  </a:cubicBezTo>
                  <a:lnTo>
                    <a:pt x="6212" y="7763"/>
                  </a:lnTo>
                  <a:lnTo>
                    <a:pt x="777" y="7763"/>
                  </a:lnTo>
                  <a:lnTo>
                    <a:pt x="777" y="5821"/>
                  </a:lnTo>
                  <a:cubicBezTo>
                    <a:pt x="778" y="4750"/>
                    <a:pt x="1646" y="3882"/>
                    <a:pt x="2717" y="3881"/>
                  </a:cubicBezTo>
                  <a:close/>
                  <a:moveTo>
                    <a:pt x="6031" y="8534"/>
                  </a:moveTo>
                  <a:cubicBezTo>
                    <a:pt x="5753" y="9017"/>
                    <a:pt x="5753" y="9609"/>
                    <a:pt x="6031" y="10091"/>
                  </a:cubicBezTo>
                  <a:lnTo>
                    <a:pt x="956" y="10091"/>
                  </a:lnTo>
                  <a:cubicBezTo>
                    <a:pt x="1235" y="9609"/>
                    <a:pt x="1235" y="9017"/>
                    <a:pt x="956" y="8534"/>
                  </a:cubicBezTo>
                  <a:close/>
                  <a:moveTo>
                    <a:pt x="6210" y="10868"/>
                  </a:moveTo>
                  <a:lnTo>
                    <a:pt x="6212" y="15137"/>
                  </a:lnTo>
                  <a:cubicBezTo>
                    <a:pt x="6210" y="15781"/>
                    <a:pt x="5689" y="16300"/>
                    <a:pt x="5047" y="16302"/>
                  </a:cubicBezTo>
                  <a:lnTo>
                    <a:pt x="1941" y="16302"/>
                  </a:lnTo>
                  <a:cubicBezTo>
                    <a:pt x="1298" y="16300"/>
                    <a:pt x="777" y="15779"/>
                    <a:pt x="777" y="15137"/>
                  </a:cubicBezTo>
                  <a:lnTo>
                    <a:pt x="777" y="10868"/>
                  </a:lnTo>
                  <a:close/>
                  <a:moveTo>
                    <a:pt x="2717" y="0"/>
                  </a:moveTo>
                  <a:cubicBezTo>
                    <a:pt x="2503" y="0"/>
                    <a:pt x="2330" y="174"/>
                    <a:pt x="2330" y="388"/>
                  </a:cubicBezTo>
                  <a:lnTo>
                    <a:pt x="2330" y="1619"/>
                  </a:lnTo>
                  <a:cubicBezTo>
                    <a:pt x="1864" y="1784"/>
                    <a:pt x="1553" y="2224"/>
                    <a:pt x="1553" y="2717"/>
                  </a:cubicBezTo>
                  <a:lnTo>
                    <a:pt x="1553" y="3368"/>
                  </a:lnTo>
                  <a:cubicBezTo>
                    <a:pt x="636" y="3804"/>
                    <a:pt x="1" y="4740"/>
                    <a:pt x="1" y="5823"/>
                  </a:cubicBezTo>
                  <a:lnTo>
                    <a:pt x="1" y="8448"/>
                  </a:lnTo>
                  <a:cubicBezTo>
                    <a:pt x="1" y="8557"/>
                    <a:pt x="48" y="8663"/>
                    <a:pt x="131" y="8737"/>
                  </a:cubicBezTo>
                  <a:cubicBezTo>
                    <a:pt x="475" y="9045"/>
                    <a:pt x="475" y="9585"/>
                    <a:pt x="131" y="9893"/>
                  </a:cubicBezTo>
                  <a:cubicBezTo>
                    <a:pt x="48" y="9967"/>
                    <a:pt x="1" y="10073"/>
                    <a:pt x="1" y="10182"/>
                  </a:cubicBezTo>
                  <a:lnTo>
                    <a:pt x="1" y="15137"/>
                  </a:lnTo>
                  <a:cubicBezTo>
                    <a:pt x="1" y="16207"/>
                    <a:pt x="871" y="17078"/>
                    <a:pt x="1941" y="17078"/>
                  </a:cubicBezTo>
                  <a:lnTo>
                    <a:pt x="5047" y="17078"/>
                  </a:lnTo>
                  <a:cubicBezTo>
                    <a:pt x="6115" y="17078"/>
                    <a:pt x="6987" y="16207"/>
                    <a:pt x="6987" y="15137"/>
                  </a:cubicBezTo>
                  <a:lnTo>
                    <a:pt x="6987" y="10183"/>
                  </a:lnTo>
                  <a:cubicBezTo>
                    <a:pt x="6987" y="10073"/>
                    <a:pt x="6940" y="9968"/>
                    <a:pt x="6857" y="9895"/>
                  </a:cubicBezTo>
                  <a:cubicBezTo>
                    <a:pt x="6513" y="9585"/>
                    <a:pt x="6513" y="9046"/>
                    <a:pt x="6857" y="8737"/>
                  </a:cubicBezTo>
                  <a:cubicBezTo>
                    <a:pt x="7048" y="8567"/>
                    <a:pt x="6968" y="8354"/>
                    <a:pt x="6987" y="8152"/>
                  </a:cubicBezTo>
                  <a:lnTo>
                    <a:pt x="6987" y="5823"/>
                  </a:lnTo>
                  <a:cubicBezTo>
                    <a:pt x="6987" y="4740"/>
                    <a:pt x="6351" y="3805"/>
                    <a:pt x="5434" y="3368"/>
                  </a:cubicBezTo>
                  <a:lnTo>
                    <a:pt x="5434" y="2717"/>
                  </a:lnTo>
                  <a:cubicBezTo>
                    <a:pt x="5434" y="2224"/>
                    <a:pt x="5124" y="1784"/>
                    <a:pt x="4658" y="1619"/>
                  </a:cubicBezTo>
                  <a:lnTo>
                    <a:pt x="4658" y="388"/>
                  </a:lnTo>
                  <a:cubicBezTo>
                    <a:pt x="4658" y="174"/>
                    <a:pt x="4484" y="0"/>
                    <a:pt x="4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53"/>
            <p:cNvSpPr/>
            <p:nvPr/>
          </p:nvSpPr>
          <p:spPr>
            <a:xfrm>
              <a:off x="3710925" y="5001350"/>
              <a:ext cx="302750" cy="426925"/>
            </a:xfrm>
            <a:custGeom>
              <a:avLst/>
              <a:gdLst/>
              <a:ahLst/>
              <a:cxnLst/>
              <a:rect l="l" t="t" r="r" b="b"/>
              <a:pathLst>
                <a:path w="12110" h="17077" extrusionOk="0">
                  <a:moveTo>
                    <a:pt x="6055" y="763"/>
                  </a:moveTo>
                  <a:cubicBezTo>
                    <a:pt x="6702" y="763"/>
                    <a:pt x="7226" y="1293"/>
                    <a:pt x="7219" y="1942"/>
                  </a:cubicBezTo>
                  <a:cubicBezTo>
                    <a:pt x="7219" y="2156"/>
                    <a:pt x="7392" y="2329"/>
                    <a:pt x="7607" y="2329"/>
                  </a:cubicBezTo>
                  <a:lnTo>
                    <a:pt x="8227" y="2329"/>
                  </a:lnTo>
                  <a:lnTo>
                    <a:pt x="8227" y="3106"/>
                  </a:lnTo>
                  <a:lnTo>
                    <a:pt x="3881" y="3106"/>
                  </a:lnTo>
                  <a:lnTo>
                    <a:pt x="3881" y="2329"/>
                  </a:lnTo>
                  <a:lnTo>
                    <a:pt x="4502" y="2329"/>
                  </a:lnTo>
                  <a:cubicBezTo>
                    <a:pt x="4716" y="2329"/>
                    <a:pt x="4890" y="2156"/>
                    <a:pt x="4890" y="1942"/>
                  </a:cubicBezTo>
                  <a:cubicBezTo>
                    <a:pt x="4882" y="1293"/>
                    <a:pt x="5406" y="763"/>
                    <a:pt x="6055" y="763"/>
                  </a:cubicBezTo>
                  <a:close/>
                  <a:moveTo>
                    <a:pt x="9780" y="3882"/>
                  </a:moveTo>
                  <a:lnTo>
                    <a:pt x="9780" y="14749"/>
                  </a:lnTo>
                  <a:lnTo>
                    <a:pt x="2329" y="14749"/>
                  </a:lnTo>
                  <a:lnTo>
                    <a:pt x="2329" y="3882"/>
                  </a:lnTo>
                  <a:close/>
                  <a:moveTo>
                    <a:pt x="10946" y="2329"/>
                  </a:moveTo>
                  <a:cubicBezTo>
                    <a:pt x="11161" y="2329"/>
                    <a:pt x="11334" y="2503"/>
                    <a:pt x="11334" y="2717"/>
                  </a:cubicBezTo>
                  <a:lnTo>
                    <a:pt x="11333" y="15914"/>
                  </a:lnTo>
                  <a:cubicBezTo>
                    <a:pt x="11332" y="16127"/>
                    <a:pt x="11158" y="16300"/>
                    <a:pt x="10945" y="16302"/>
                  </a:cubicBezTo>
                  <a:lnTo>
                    <a:pt x="1165" y="16302"/>
                  </a:lnTo>
                  <a:cubicBezTo>
                    <a:pt x="951" y="16300"/>
                    <a:pt x="777" y="16127"/>
                    <a:pt x="777" y="15913"/>
                  </a:cubicBezTo>
                  <a:lnTo>
                    <a:pt x="777" y="2718"/>
                  </a:lnTo>
                  <a:cubicBezTo>
                    <a:pt x="777" y="2503"/>
                    <a:pt x="950" y="2329"/>
                    <a:pt x="1165" y="2329"/>
                  </a:cubicBezTo>
                  <a:lnTo>
                    <a:pt x="3106" y="2329"/>
                  </a:lnTo>
                  <a:lnTo>
                    <a:pt x="3106" y="3106"/>
                  </a:lnTo>
                  <a:lnTo>
                    <a:pt x="1942" y="3106"/>
                  </a:lnTo>
                  <a:cubicBezTo>
                    <a:pt x="1727" y="3106"/>
                    <a:pt x="1553" y="3279"/>
                    <a:pt x="1553" y="3493"/>
                  </a:cubicBezTo>
                  <a:lnTo>
                    <a:pt x="1553" y="15138"/>
                  </a:lnTo>
                  <a:cubicBezTo>
                    <a:pt x="1553" y="15352"/>
                    <a:pt x="1727" y="15525"/>
                    <a:pt x="1942" y="15525"/>
                  </a:cubicBezTo>
                  <a:lnTo>
                    <a:pt x="10170" y="15525"/>
                  </a:lnTo>
                  <a:cubicBezTo>
                    <a:pt x="10384" y="15525"/>
                    <a:pt x="10558" y="15352"/>
                    <a:pt x="10558" y="15138"/>
                  </a:cubicBezTo>
                  <a:lnTo>
                    <a:pt x="10558" y="3493"/>
                  </a:lnTo>
                  <a:cubicBezTo>
                    <a:pt x="10558" y="3279"/>
                    <a:pt x="10384" y="3106"/>
                    <a:pt x="10170" y="3106"/>
                  </a:cubicBezTo>
                  <a:lnTo>
                    <a:pt x="9005" y="3106"/>
                  </a:lnTo>
                  <a:lnTo>
                    <a:pt x="9005" y="2329"/>
                  </a:lnTo>
                  <a:close/>
                  <a:moveTo>
                    <a:pt x="6055" y="0"/>
                  </a:moveTo>
                  <a:cubicBezTo>
                    <a:pt x="5117" y="0"/>
                    <a:pt x="4333" y="668"/>
                    <a:pt x="4153" y="1553"/>
                  </a:cubicBezTo>
                  <a:lnTo>
                    <a:pt x="1165" y="1553"/>
                  </a:lnTo>
                  <a:cubicBezTo>
                    <a:pt x="523" y="1554"/>
                    <a:pt x="1" y="2074"/>
                    <a:pt x="0" y="2717"/>
                  </a:cubicBezTo>
                  <a:lnTo>
                    <a:pt x="0" y="15913"/>
                  </a:lnTo>
                  <a:cubicBezTo>
                    <a:pt x="1" y="16556"/>
                    <a:pt x="523" y="17077"/>
                    <a:pt x="1165" y="17077"/>
                  </a:cubicBezTo>
                  <a:lnTo>
                    <a:pt x="10945" y="17077"/>
                  </a:lnTo>
                  <a:cubicBezTo>
                    <a:pt x="11587" y="17077"/>
                    <a:pt x="12108" y="16556"/>
                    <a:pt x="12109" y="15913"/>
                  </a:cubicBezTo>
                  <a:lnTo>
                    <a:pt x="12109" y="2717"/>
                  </a:lnTo>
                  <a:cubicBezTo>
                    <a:pt x="12108" y="2074"/>
                    <a:pt x="11587" y="1554"/>
                    <a:pt x="10945" y="1553"/>
                  </a:cubicBezTo>
                  <a:lnTo>
                    <a:pt x="7956" y="1553"/>
                  </a:lnTo>
                  <a:cubicBezTo>
                    <a:pt x="7776" y="668"/>
                    <a:pt x="6992" y="0"/>
                    <a:pt x="6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3"/>
            <p:cNvSpPr/>
            <p:nvPr/>
          </p:nvSpPr>
          <p:spPr>
            <a:xfrm>
              <a:off x="3827525" y="5137200"/>
              <a:ext cx="108325" cy="19425"/>
            </a:xfrm>
            <a:custGeom>
              <a:avLst/>
              <a:gdLst/>
              <a:ahLst/>
              <a:cxnLst/>
              <a:rect l="l" t="t" r="r" b="b"/>
              <a:pathLst>
                <a:path w="4333" h="777" extrusionOk="0">
                  <a:moveTo>
                    <a:pt x="382" y="1"/>
                  </a:moveTo>
                  <a:cubicBezTo>
                    <a:pt x="170" y="5"/>
                    <a:pt x="0" y="177"/>
                    <a:pt x="0" y="389"/>
                  </a:cubicBezTo>
                  <a:cubicBezTo>
                    <a:pt x="0" y="600"/>
                    <a:pt x="170" y="772"/>
                    <a:pt x="382" y="776"/>
                  </a:cubicBezTo>
                  <a:lnTo>
                    <a:pt x="3952" y="776"/>
                  </a:lnTo>
                  <a:cubicBezTo>
                    <a:pt x="4164" y="772"/>
                    <a:pt x="4332" y="600"/>
                    <a:pt x="4332" y="389"/>
                  </a:cubicBezTo>
                  <a:cubicBezTo>
                    <a:pt x="4332" y="177"/>
                    <a:pt x="4164" y="5"/>
                    <a:pt x="39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3"/>
            <p:cNvSpPr/>
            <p:nvPr/>
          </p:nvSpPr>
          <p:spPr>
            <a:xfrm>
              <a:off x="3788350" y="5253625"/>
              <a:ext cx="147500" cy="19450"/>
            </a:xfrm>
            <a:custGeom>
              <a:avLst/>
              <a:gdLst/>
              <a:ahLst/>
              <a:cxnLst/>
              <a:rect l="l" t="t" r="r" b="b"/>
              <a:pathLst>
                <a:path w="5900" h="778" extrusionOk="0">
                  <a:moveTo>
                    <a:pt x="388" y="1"/>
                  </a:moveTo>
                  <a:cubicBezTo>
                    <a:pt x="174" y="1"/>
                    <a:pt x="0" y="175"/>
                    <a:pt x="0" y="389"/>
                  </a:cubicBezTo>
                  <a:cubicBezTo>
                    <a:pt x="0" y="604"/>
                    <a:pt x="175" y="777"/>
                    <a:pt x="390" y="777"/>
                  </a:cubicBezTo>
                  <a:cubicBezTo>
                    <a:pt x="392" y="777"/>
                    <a:pt x="394" y="777"/>
                    <a:pt x="396" y="777"/>
                  </a:cubicBezTo>
                  <a:lnTo>
                    <a:pt x="5519" y="777"/>
                  </a:lnTo>
                  <a:cubicBezTo>
                    <a:pt x="5731" y="772"/>
                    <a:pt x="5899" y="600"/>
                    <a:pt x="5899" y="389"/>
                  </a:cubicBezTo>
                  <a:cubicBezTo>
                    <a:pt x="5899" y="178"/>
                    <a:pt x="5731" y="5"/>
                    <a:pt x="5519" y="1"/>
                  </a:cubicBezTo>
                  <a:lnTo>
                    <a:pt x="396" y="1"/>
                  </a:lnTo>
                  <a:cubicBezTo>
                    <a:pt x="393" y="1"/>
                    <a:pt x="390" y="1"/>
                    <a:pt x="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3"/>
            <p:cNvSpPr/>
            <p:nvPr/>
          </p:nvSpPr>
          <p:spPr>
            <a:xfrm>
              <a:off x="3788350" y="5311850"/>
              <a:ext cx="147500" cy="19425"/>
            </a:xfrm>
            <a:custGeom>
              <a:avLst/>
              <a:gdLst/>
              <a:ahLst/>
              <a:cxnLst/>
              <a:rect l="l" t="t" r="r" b="b"/>
              <a:pathLst>
                <a:path w="5900" h="777" extrusionOk="0">
                  <a:moveTo>
                    <a:pt x="387" y="1"/>
                  </a:moveTo>
                  <a:cubicBezTo>
                    <a:pt x="174" y="1"/>
                    <a:pt x="0" y="174"/>
                    <a:pt x="0" y="389"/>
                  </a:cubicBezTo>
                  <a:cubicBezTo>
                    <a:pt x="0" y="604"/>
                    <a:pt x="174" y="776"/>
                    <a:pt x="387" y="776"/>
                  </a:cubicBezTo>
                  <a:cubicBezTo>
                    <a:pt x="390" y="776"/>
                    <a:pt x="393" y="776"/>
                    <a:pt x="396" y="776"/>
                  </a:cubicBezTo>
                  <a:lnTo>
                    <a:pt x="5519" y="776"/>
                  </a:lnTo>
                  <a:cubicBezTo>
                    <a:pt x="5731" y="773"/>
                    <a:pt x="5899" y="600"/>
                    <a:pt x="5899" y="389"/>
                  </a:cubicBezTo>
                  <a:cubicBezTo>
                    <a:pt x="5899" y="177"/>
                    <a:pt x="5731" y="5"/>
                    <a:pt x="5519" y="1"/>
                  </a:cubicBezTo>
                  <a:lnTo>
                    <a:pt x="396" y="1"/>
                  </a:lnTo>
                  <a:cubicBezTo>
                    <a:pt x="393" y="1"/>
                    <a:pt x="390"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3"/>
            <p:cNvSpPr/>
            <p:nvPr/>
          </p:nvSpPr>
          <p:spPr>
            <a:xfrm>
              <a:off x="3827350" y="5195400"/>
              <a:ext cx="108700" cy="19450"/>
            </a:xfrm>
            <a:custGeom>
              <a:avLst/>
              <a:gdLst/>
              <a:ahLst/>
              <a:cxnLst/>
              <a:rect l="l" t="t" r="r" b="b"/>
              <a:pathLst>
                <a:path w="4348" h="778" extrusionOk="0">
                  <a:moveTo>
                    <a:pt x="389" y="1"/>
                  </a:moveTo>
                  <a:cubicBezTo>
                    <a:pt x="175" y="1"/>
                    <a:pt x="0" y="175"/>
                    <a:pt x="0" y="390"/>
                  </a:cubicBezTo>
                  <a:cubicBezTo>
                    <a:pt x="0" y="604"/>
                    <a:pt x="175" y="777"/>
                    <a:pt x="389" y="777"/>
                  </a:cubicBezTo>
                  <a:lnTo>
                    <a:pt x="3959" y="777"/>
                  </a:lnTo>
                  <a:cubicBezTo>
                    <a:pt x="4173" y="777"/>
                    <a:pt x="4348" y="604"/>
                    <a:pt x="4348" y="390"/>
                  </a:cubicBezTo>
                  <a:cubicBezTo>
                    <a:pt x="4348" y="175"/>
                    <a:pt x="4173" y="1"/>
                    <a:pt x="39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53"/>
          <p:cNvGrpSpPr/>
          <p:nvPr/>
        </p:nvGrpSpPr>
        <p:grpSpPr>
          <a:xfrm>
            <a:off x="3592275" y="1982340"/>
            <a:ext cx="476238" cy="397711"/>
            <a:chOff x="2868150" y="5040400"/>
            <a:chExt cx="499725" cy="417325"/>
          </a:xfrm>
        </p:grpSpPr>
        <p:sp>
          <p:nvSpPr>
            <p:cNvPr id="792" name="Google Shape;792;p53"/>
            <p:cNvSpPr/>
            <p:nvPr/>
          </p:nvSpPr>
          <p:spPr>
            <a:xfrm>
              <a:off x="2923050" y="5166550"/>
              <a:ext cx="22725" cy="19450"/>
            </a:xfrm>
            <a:custGeom>
              <a:avLst/>
              <a:gdLst/>
              <a:ahLst/>
              <a:cxnLst/>
              <a:rect l="l" t="t" r="r" b="b"/>
              <a:pathLst>
                <a:path w="909" h="778" extrusionOk="0">
                  <a:moveTo>
                    <a:pt x="520" y="1"/>
                  </a:moveTo>
                  <a:cubicBezTo>
                    <a:pt x="174" y="1"/>
                    <a:pt x="1" y="418"/>
                    <a:pt x="245" y="663"/>
                  </a:cubicBezTo>
                  <a:cubicBezTo>
                    <a:pt x="324" y="742"/>
                    <a:pt x="422" y="777"/>
                    <a:pt x="517" y="777"/>
                  </a:cubicBezTo>
                  <a:cubicBezTo>
                    <a:pt x="717" y="777"/>
                    <a:pt x="908" y="623"/>
                    <a:pt x="908" y="388"/>
                  </a:cubicBezTo>
                  <a:cubicBezTo>
                    <a:pt x="907" y="174"/>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3"/>
            <p:cNvSpPr/>
            <p:nvPr/>
          </p:nvSpPr>
          <p:spPr>
            <a:xfrm>
              <a:off x="2868150" y="5040400"/>
              <a:ext cx="499725" cy="417325"/>
            </a:xfrm>
            <a:custGeom>
              <a:avLst/>
              <a:gdLst/>
              <a:ahLst/>
              <a:cxnLst/>
              <a:rect l="l" t="t" r="r" b="b"/>
              <a:pathLst>
                <a:path w="19989" h="16693" extrusionOk="0">
                  <a:moveTo>
                    <a:pt x="1944" y="785"/>
                  </a:moveTo>
                  <a:cubicBezTo>
                    <a:pt x="2205" y="785"/>
                    <a:pt x="2459" y="916"/>
                    <a:pt x="2605" y="1154"/>
                  </a:cubicBezTo>
                  <a:lnTo>
                    <a:pt x="4009" y="3494"/>
                  </a:lnTo>
                  <a:lnTo>
                    <a:pt x="2198" y="3494"/>
                  </a:lnTo>
                  <a:lnTo>
                    <a:pt x="1274" y="1953"/>
                  </a:lnTo>
                  <a:cubicBezTo>
                    <a:pt x="1059" y="1586"/>
                    <a:pt x="1181" y="1114"/>
                    <a:pt x="1544" y="896"/>
                  </a:cubicBezTo>
                  <a:cubicBezTo>
                    <a:pt x="1670" y="821"/>
                    <a:pt x="1808" y="785"/>
                    <a:pt x="1944" y="785"/>
                  </a:cubicBezTo>
                  <a:close/>
                  <a:moveTo>
                    <a:pt x="18319" y="5823"/>
                  </a:moveTo>
                  <a:cubicBezTo>
                    <a:pt x="18632" y="5823"/>
                    <a:pt x="18916" y="6012"/>
                    <a:pt x="19035" y="6302"/>
                  </a:cubicBezTo>
                  <a:cubicBezTo>
                    <a:pt x="19155" y="6592"/>
                    <a:pt x="19089" y="6925"/>
                    <a:pt x="18866" y="7148"/>
                  </a:cubicBezTo>
                  <a:cubicBezTo>
                    <a:pt x="18721" y="7294"/>
                    <a:pt x="18523" y="7376"/>
                    <a:pt x="18317" y="7376"/>
                  </a:cubicBezTo>
                  <a:lnTo>
                    <a:pt x="12652" y="7376"/>
                  </a:lnTo>
                  <a:lnTo>
                    <a:pt x="12652" y="5823"/>
                  </a:lnTo>
                  <a:close/>
                  <a:moveTo>
                    <a:pt x="10711" y="4270"/>
                  </a:moveTo>
                  <a:cubicBezTo>
                    <a:pt x="11354" y="4271"/>
                    <a:pt x="11874" y="4791"/>
                    <a:pt x="11875" y="5434"/>
                  </a:cubicBezTo>
                  <a:lnTo>
                    <a:pt x="11875" y="7763"/>
                  </a:lnTo>
                  <a:cubicBezTo>
                    <a:pt x="11875" y="7977"/>
                    <a:pt x="12049" y="8152"/>
                    <a:pt x="12263" y="8152"/>
                  </a:cubicBezTo>
                  <a:lnTo>
                    <a:pt x="18706" y="8152"/>
                  </a:lnTo>
                  <a:cubicBezTo>
                    <a:pt x="18918" y="8156"/>
                    <a:pt x="19087" y="8328"/>
                    <a:pt x="19087" y="8540"/>
                  </a:cubicBezTo>
                  <a:cubicBezTo>
                    <a:pt x="19087" y="8751"/>
                    <a:pt x="18918" y="8924"/>
                    <a:pt x="18706" y="8927"/>
                  </a:cubicBezTo>
                  <a:lnTo>
                    <a:pt x="18705" y="8928"/>
                  </a:lnTo>
                  <a:lnTo>
                    <a:pt x="1939" y="8928"/>
                  </a:lnTo>
                  <a:cubicBezTo>
                    <a:pt x="1296" y="8927"/>
                    <a:pt x="775" y="8406"/>
                    <a:pt x="775" y="7763"/>
                  </a:cubicBezTo>
                  <a:lnTo>
                    <a:pt x="775" y="4659"/>
                  </a:lnTo>
                  <a:cubicBezTo>
                    <a:pt x="775" y="4445"/>
                    <a:pt x="949" y="4270"/>
                    <a:pt x="1163" y="4270"/>
                  </a:cubicBezTo>
                  <a:close/>
                  <a:moveTo>
                    <a:pt x="4656" y="9704"/>
                  </a:moveTo>
                  <a:lnTo>
                    <a:pt x="4656" y="12033"/>
                  </a:lnTo>
                  <a:lnTo>
                    <a:pt x="3881" y="12033"/>
                  </a:lnTo>
                  <a:lnTo>
                    <a:pt x="3881" y="9704"/>
                  </a:lnTo>
                  <a:close/>
                  <a:moveTo>
                    <a:pt x="14205" y="9704"/>
                  </a:moveTo>
                  <a:lnTo>
                    <a:pt x="14205" y="12033"/>
                  </a:lnTo>
                  <a:lnTo>
                    <a:pt x="5432" y="12033"/>
                  </a:lnTo>
                  <a:lnTo>
                    <a:pt x="5432" y="9704"/>
                  </a:lnTo>
                  <a:close/>
                  <a:moveTo>
                    <a:pt x="15756" y="9704"/>
                  </a:moveTo>
                  <a:lnTo>
                    <a:pt x="15756" y="12033"/>
                  </a:lnTo>
                  <a:lnTo>
                    <a:pt x="14981" y="12033"/>
                  </a:lnTo>
                  <a:lnTo>
                    <a:pt x="14981" y="9704"/>
                  </a:lnTo>
                  <a:close/>
                  <a:moveTo>
                    <a:pt x="15756" y="12809"/>
                  </a:moveTo>
                  <a:lnTo>
                    <a:pt x="15756" y="13585"/>
                  </a:lnTo>
                  <a:lnTo>
                    <a:pt x="3881" y="13585"/>
                  </a:lnTo>
                  <a:lnTo>
                    <a:pt x="3881" y="12809"/>
                  </a:lnTo>
                  <a:close/>
                  <a:moveTo>
                    <a:pt x="3879" y="14361"/>
                  </a:moveTo>
                  <a:cubicBezTo>
                    <a:pt x="3979" y="14361"/>
                    <a:pt x="4081" y="14381"/>
                    <a:pt x="4177" y="14421"/>
                  </a:cubicBezTo>
                  <a:cubicBezTo>
                    <a:pt x="4467" y="14540"/>
                    <a:pt x="4656" y="14824"/>
                    <a:pt x="4656" y="15137"/>
                  </a:cubicBezTo>
                  <a:cubicBezTo>
                    <a:pt x="4656" y="15565"/>
                    <a:pt x="4309" y="15913"/>
                    <a:pt x="3881" y="15913"/>
                  </a:cubicBezTo>
                  <a:cubicBezTo>
                    <a:pt x="3567" y="15913"/>
                    <a:pt x="3284" y="15724"/>
                    <a:pt x="3163" y="15434"/>
                  </a:cubicBezTo>
                  <a:cubicBezTo>
                    <a:pt x="3043" y="15144"/>
                    <a:pt x="3109" y="14811"/>
                    <a:pt x="3332" y="14588"/>
                  </a:cubicBezTo>
                  <a:cubicBezTo>
                    <a:pt x="3480" y="14440"/>
                    <a:pt x="3678" y="14361"/>
                    <a:pt x="3879" y="14361"/>
                  </a:cubicBezTo>
                  <a:close/>
                  <a:moveTo>
                    <a:pt x="15756" y="14361"/>
                  </a:moveTo>
                  <a:cubicBezTo>
                    <a:pt x="15856" y="14361"/>
                    <a:pt x="15957" y="14381"/>
                    <a:pt x="16053" y="14421"/>
                  </a:cubicBezTo>
                  <a:cubicBezTo>
                    <a:pt x="16343" y="14541"/>
                    <a:pt x="16532" y="14824"/>
                    <a:pt x="16532" y="15138"/>
                  </a:cubicBezTo>
                  <a:cubicBezTo>
                    <a:pt x="16532" y="15567"/>
                    <a:pt x="16185" y="15913"/>
                    <a:pt x="15756" y="15914"/>
                  </a:cubicBezTo>
                  <a:cubicBezTo>
                    <a:pt x="15443" y="15914"/>
                    <a:pt x="15159" y="15726"/>
                    <a:pt x="15040" y="15435"/>
                  </a:cubicBezTo>
                  <a:cubicBezTo>
                    <a:pt x="14920" y="15145"/>
                    <a:pt x="14986" y="14811"/>
                    <a:pt x="15207" y="14589"/>
                  </a:cubicBezTo>
                  <a:cubicBezTo>
                    <a:pt x="15356" y="14440"/>
                    <a:pt x="15554" y="14361"/>
                    <a:pt x="15756" y="14361"/>
                  </a:cubicBezTo>
                  <a:close/>
                  <a:moveTo>
                    <a:pt x="1938" y="0"/>
                  </a:moveTo>
                  <a:cubicBezTo>
                    <a:pt x="1666" y="0"/>
                    <a:pt x="1391" y="72"/>
                    <a:pt x="1141" y="222"/>
                  </a:cubicBezTo>
                  <a:cubicBezTo>
                    <a:pt x="406" y="664"/>
                    <a:pt x="167" y="1617"/>
                    <a:pt x="608" y="2353"/>
                  </a:cubicBezTo>
                  <a:lnTo>
                    <a:pt x="1294" y="3494"/>
                  </a:lnTo>
                  <a:lnTo>
                    <a:pt x="1163" y="3494"/>
                  </a:lnTo>
                  <a:cubicBezTo>
                    <a:pt x="521" y="3495"/>
                    <a:pt x="0" y="4016"/>
                    <a:pt x="0" y="4659"/>
                  </a:cubicBezTo>
                  <a:lnTo>
                    <a:pt x="0" y="7763"/>
                  </a:lnTo>
                  <a:cubicBezTo>
                    <a:pt x="0" y="8834"/>
                    <a:pt x="869" y="9704"/>
                    <a:pt x="1940" y="9705"/>
                  </a:cubicBezTo>
                  <a:lnTo>
                    <a:pt x="3104" y="9705"/>
                  </a:lnTo>
                  <a:lnTo>
                    <a:pt x="3104" y="13795"/>
                  </a:lnTo>
                  <a:cubicBezTo>
                    <a:pt x="2563" y="14109"/>
                    <a:pt x="2264" y="14719"/>
                    <a:pt x="2347" y="15340"/>
                  </a:cubicBezTo>
                  <a:cubicBezTo>
                    <a:pt x="2430" y="15961"/>
                    <a:pt x="2879" y="16471"/>
                    <a:pt x="3485" y="16632"/>
                  </a:cubicBezTo>
                  <a:cubicBezTo>
                    <a:pt x="3617" y="16667"/>
                    <a:pt x="3750" y="16684"/>
                    <a:pt x="3883" y="16684"/>
                  </a:cubicBezTo>
                  <a:cubicBezTo>
                    <a:pt x="4358" y="16684"/>
                    <a:pt x="4817" y="16465"/>
                    <a:pt x="5114" y="16076"/>
                  </a:cubicBezTo>
                  <a:cubicBezTo>
                    <a:pt x="5495" y="15579"/>
                    <a:pt x="5538" y="14900"/>
                    <a:pt x="5225" y="14358"/>
                  </a:cubicBezTo>
                  <a:lnTo>
                    <a:pt x="14414" y="14358"/>
                  </a:lnTo>
                  <a:cubicBezTo>
                    <a:pt x="14097" y="14901"/>
                    <a:pt x="14140" y="15582"/>
                    <a:pt x="14521" y="16082"/>
                  </a:cubicBezTo>
                  <a:cubicBezTo>
                    <a:pt x="14820" y="16473"/>
                    <a:pt x="15279" y="16692"/>
                    <a:pt x="15756" y="16692"/>
                  </a:cubicBezTo>
                  <a:cubicBezTo>
                    <a:pt x="15889" y="16692"/>
                    <a:pt x="16023" y="16675"/>
                    <a:pt x="16156" y="16640"/>
                  </a:cubicBezTo>
                  <a:cubicBezTo>
                    <a:pt x="16762" y="16479"/>
                    <a:pt x="17214" y="15967"/>
                    <a:pt x="17296" y="15344"/>
                  </a:cubicBezTo>
                  <a:cubicBezTo>
                    <a:pt x="17379" y="14720"/>
                    <a:pt x="17078" y="14109"/>
                    <a:pt x="16534" y="13795"/>
                  </a:cubicBezTo>
                  <a:lnTo>
                    <a:pt x="16534" y="9704"/>
                  </a:lnTo>
                  <a:lnTo>
                    <a:pt x="18707" y="9704"/>
                  </a:lnTo>
                  <a:cubicBezTo>
                    <a:pt x="19195" y="9704"/>
                    <a:pt x="19632" y="9399"/>
                    <a:pt x="19800" y="8940"/>
                  </a:cubicBezTo>
                  <a:cubicBezTo>
                    <a:pt x="19968" y="8482"/>
                    <a:pt x="19832" y="7967"/>
                    <a:pt x="19460" y="7651"/>
                  </a:cubicBezTo>
                  <a:lnTo>
                    <a:pt x="19459" y="7651"/>
                  </a:lnTo>
                  <a:cubicBezTo>
                    <a:pt x="19877" y="7199"/>
                    <a:pt x="19988" y="6540"/>
                    <a:pt x="19740" y="5976"/>
                  </a:cubicBezTo>
                  <a:cubicBezTo>
                    <a:pt x="19494" y="5412"/>
                    <a:pt x="18937" y="5047"/>
                    <a:pt x="18322" y="5047"/>
                  </a:cubicBezTo>
                  <a:cubicBezTo>
                    <a:pt x="18321" y="5047"/>
                    <a:pt x="18320" y="5047"/>
                    <a:pt x="18319" y="5047"/>
                  </a:cubicBezTo>
                  <a:lnTo>
                    <a:pt x="12612" y="5047"/>
                  </a:lnTo>
                  <a:cubicBezTo>
                    <a:pt x="12432" y="4162"/>
                    <a:pt x="11648" y="3494"/>
                    <a:pt x="10711" y="3494"/>
                  </a:cubicBezTo>
                  <a:lnTo>
                    <a:pt x="4915" y="3494"/>
                  </a:lnTo>
                  <a:lnTo>
                    <a:pt x="3270" y="754"/>
                  </a:lnTo>
                  <a:cubicBezTo>
                    <a:pt x="2980" y="269"/>
                    <a:pt x="2466" y="0"/>
                    <a:pt x="1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3"/>
            <p:cNvSpPr/>
            <p:nvPr/>
          </p:nvSpPr>
          <p:spPr>
            <a:xfrm>
              <a:off x="2964950" y="5166550"/>
              <a:ext cx="161450" cy="19425"/>
            </a:xfrm>
            <a:custGeom>
              <a:avLst/>
              <a:gdLst/>
              <a:ahLst/>
              <a:cxnLst/>
              <a:rect l="l" t="t" r="r" b="b"/>
              <a:pathLst>
                <a:path w="6458" h="777" extrusionOk="0">
                  <a:moveTo>
                    <a:pt x="388" y="0"/>
                  </a:moveTo>
                  <a:cubicBezTo>
                    <a:pt x="174" y="0"/>
                    <a:pt x="0" y="174"/>
                    <a:pt x="0" y="388"/>
                  </a:cubicBezTo>
                  <a:cubicBezTo>
                    <a:pt x="0" y="604"/>
                    <a:pt x="175" y="777"/>
                    <a:pt x="390" y="777"/>
                  </a:cubicBezTo>
                  <a:cubicBezTo>
                    <a:pt x="392" y="777"/>
                    <a:pt x="394" y="777"/>
                    <a:pt x="396" y="777"/>
                  </a:cubicBezTo>
                  <a:lnTo>
                    <a:pt x="6063" y="777"/>
                  </a:lnTo>
                  <a:cubicBezTo>
                    <a:pt x="6065" y="777"/>
                    <a:pt x="6068" y="777"/>
                    <a:pt x="6070" y="777"/>
                  </a:cubicBezTo>
                  <a:cubicBezTo>
                    <a:pt x="6283" y="777"/>
                    <a:pt x="6458" y="604"/>
                    <a:pt x="6458" y="388"/>
                  </a:cubicBezTo>
                  <a:cubicBezTo>
                    <a:pt x="6458" y="174"/>
                    <a:pt x="6285" y="0"/>
                    <a:pt x="6072" y="0"/>
                  </a:cubicBezTo>
                  <a:cubicBezTo>
                    <a:pt x="6069" y="0"/>
                    <a:pt x="6066" y="0"/>
                    <a:pt x="6063" y="1"/>
                  </a:cubicBezTo>
                  <a:lnTo>
                    <a:pt x="396" y="1"/>
                  </a:lnTo>
                  <a:cubicBezTo>
                    <a:pt x="393" y="0"/>
                    <a:pt x="390"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53"/>
          <p:cNvGrpSpPr/>
          <p:nvPr/>
        </p:nvGrpSpPr>
        <p:grpSpPr>
          <a:xfrm>
            <a:off x="2919766" y="1944470"/>
            <a:ext cx="482575" cy="473450"/>
            <a:chOff x="2258150" y="5028225"/>
            <a:chExt cx="506375" cy="496800"/>
          </a:xfrm>
        </p:grpSpPr>
        <p:sp>
          <p:nvSpPr>
            <p:cNvPr id="796" name="Google Shape;796;p53"/>
            <p:cNvSpPr/>
            <p:nvPr/>
          </p:nvSpPr>
          <p:spPr>
            <a:xfrm>
              <a:off x="2579200" y="5447375"/>
              <a:ext cx="20400" cy="19475"/>
            </a:xfrm>
            <a:custGeom>
              <a:avLst/>
              <a:gdLst/>
              <a:ahLst/>
              <a:cxnLst/>
              <a:rect l="l" t="t" r="r" b="b"/>
              <a:pathLst>
                <a:path w="816" h="779" extrusionOk="0">
                  <a:moveTo>
                    <a:pt x="391" y="1"/>
                  </a:moveTo>
                  <a:cubicBezTo>
                    <a:pt x="192" y="1"/>
                    <a:pt x="0" y="156"/>
                    <a:pt x="0" y="390"/>
                  </a:cubicBezTo>
                  <a:cubicBezTo>
                    <a:pt x="0" y="624"/>
                    <a:pt x="192" y="779"/>
                    <a:pt x="392" y="779"/>
                  </a:cubicBezTo>
                  <a:cubicBezTo>
                    <a:pt x="487" y="779"/>
                    <a:pt x="585" y="744"/>
                    <a:pt x="664" y="665"/>
                  </a:cubicBezTo>
                  <a:cubicBezTo>
                    <a:pt x="815" y="513"/>
                    <a:pt x="815" y="266"/>
                    <a:pt x="664" y="116"/>
                  </a:cubicBezTo>
                  <a:cubicBezTo>
                    <a:pt x="584" y="36"/>
                    <a:pt x="487" y="1"/>
                    <a:pt x="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3"/>
            <p:cNvSpPr/>
            <p:nvPr/>
          </p:nvSpPr>
          <p:spPr>
            <a:xfrm>
              <a:off x="2258150" y="5183450"/>
              <a:ext cx="506375" cy="341575"/>
            </a:xfrm>
            <a:custGeom>
              <a:avLst/>
              <a:gdLst/>
              <a:ahLst/>
              <a:cxnLst/>
              <a:rect l="l" t="t" r="r" b="b"/>
              <a:pathLst>
                <a:path w="20255" h="13663" extrusionOk="0">
                  <a:moveTo>
                    <a:pt x="8962" y="775"/>
                  </a:moveTo>
                  <a:lnTo>
                    <a:pt x="11290" y="776"/>
                  </a:lnTo>
                  <a:lnTo>
                    <a:pt x="11290" y="1943"/>
                  </a:lnTo>
                  <a:cubicBezTo>
                    <a:pt x="11282" y="2579"/>
                    <a:pt x="10764" y="3093"/>
                    <a:pt x="10126" y="3093"/>
                  </a:cubicBezTo>
                  <a:cubicBezTo>
                    <a:pt x="9488" y="3093"/>
                    <a:pt x="8969" y="2579"/>
                    <a:pt x="8962" y="1943"/>
                  </a:cubicBezTo>
                  <a:lnTo>
                    <a:pt x="8962" y="775"/>
                  </a:lnTo>
                  <a:close/>
                  <a:moveTo>
                    <a:pt x="6633" y="925"/>
                  </a:moveTo>
                  <a:lnTo>
                    <a:pt x="6633" y="3990"/>
                  </a:lnTo>
                  <a:cubicBezTo>
                    <a:pt x="6627" y="3997"/>
                    <a:pt x="5697" y="5008"/>
                    <a:pt x="5694" y="5012"/>
                  </a:cubicBezTo>
                  <a:cubicBezTo>
                    <a:pt x="5693" y="5013"/>
                    <a:pt x="5693" y="5014"/>
                    <a:pt x="5691" y="5015"/>
                  </a:cubicBezTo>
                  <a:cubicBezTo>
                    <a:pt x="5286" y="5457"/>
                    <a:pt x="4813" y="5830"/>
                    <a:pt x="4289" y="6123"/>
                  </a:cubicBezTo>
                  <a:cubicBezTo>
                    <a:pt x="3495" y="6562"/>
                    <a:pt x="2212" y="7377"/>
                    <a:pt x="2133" y="7424"/>
                  </a:cubicBezTo>
                  <a:cubicBezTo>
                    <a:pt x="2011" y="7496"/>
                    <a:pt x="1876" y="7530"/>
                    <a:pt x="1743" y="7530"/>
                  </a:cubicBezTo>
                  <a:cubicBezTo>
                    <a:pt x="1498" y="7530"/>
                    <a:pt x="1258" y="7414"/>
                    <a:pt x="1108" y="7200"/>
                  </a:cubicBezTo>
                  <a:cubicBezTo>
                    <a:pt x="875" y="6870"/>
                    <a:pt x="936" y="6418"/>
                    <a:pt x="1245" y="6159"/>
                  </a:cubicBezTo>
                  <a:cubicBezTo>
                    <a:pt x="1640" y="5958"/>
                    <a:pt x="3720" y="4811"/>
                    <a:pt x="4325" y="4508"/>
                  </a:cubicBezTo>
                  <a:cubicBezTo>
                    <a:pt x="4390" y="4475"/>
                    <a:pt x="4446" y="4424"/>
                    <a:pt x="4483" y="4362"/>
                  </a:cubicBezTo>
                  <a:cubicBezTo>
                    <a:pt x="4857" y="3744"/>
                    <a:pt x="6422" y="1155"/>
                    <a:pt x="6422" y="1155"/>
                  </a:cubicBezTo>
                  <a:cubicBezTo>
                    <a:pt x="6476" y="1065"/>
                    <a:pt x="6548" y="987"/>
                    <a:pt x="6633" y="925"/>
                  </a:cubicBezTo>
                  <a:close/>
                  <a:moveTo>
                    <a:pt x="13619" y="927"/>
                  </a:moveTo>
                  <a:cubicBezTo>
                    <a:pt x="13703" y="988"/>
                    <a:pt x="13775" y="1065"/>
                    <a:pt x="13829" y="1155"/>
                  </a:cubicBezTo>
                  <a:cubicBezTo>
                    <a:pt x="13829" y="1155"/>
                    <a:pt x="15394" y="3744"/>
                    <a:pt x="15767" y="4362"/>
                  </a:cubicBezTo>
                  <a:cubicBezTo>
                    <a:pt x="15806" y="4424"/>
                    <a:pt x="15861" y="4475"/>
                    <a:pt x="15926" y="4508"/>
                  </a:cubicBezTo>
                  <a:cubicBezTo>
                    <a:pt x="16528" y="4808"/>
                    <a:pt x="18615" y="5960"/>
                    <a:pt x="19006" y="6159"/>
                  </a:cubicBezTo>
                  <a:cubicBezTo>
                    <a:pt x="19357" y="6451"/>
                    <a:pt x="19380" y="6981"/>
                    <a:pt x="19057" y="7304"/>
                  </a:cubicBezTo>
                  <a:lnTo>
                    <a:pt x="19058" y="7304"/>
                  </a:lnTo>
                  <a:cubicBezTo>
                    <a:pt x="18908" y="7453"/>
                    <a:pt x="18710" y="7531"/>
                    <a:pt x="18509" y="7531"/>
                  </a:cubicBezTo>
                  <a:cubicBezTo>
                    <a:pt x="18376" y="7531"/>
                    <a:pt x="18242" y="7497"/>
                    <a:pt x="18120" y="7426"/>
                  </a:cubicBezTo>
                  <a:cubicBezTo>
                    <a:pt x="18035" y="7373"/>
                    <a:pt x="16766" y="6568"/>
                    <a:pt x="15964" y="6123"/>
                  </a:cubicBezTo>
                  <a:cubicBezTo>
                    <a:pt x="15442" y="5834"/>
                    <a:pt x="14972" y="5463"/>
                    <a:pt x="14570" y="5024"/>
                  </a:cubicBezTo>
                  <a:lnTo>
                    <a:pt x="13619" y="3990"/>
                  </a:lnTo>
                  <a:lnTo>
                    <a:pt x="13619" y="927"/>
                  </a:lnTo>
                  <a:close/>
                  <a:moveTo>
                    <a:pt x="8185" y="774"/>
                  </a:moveTo>
                  <a:lnTo>
                    <a:pt x="8185" y="1941"/>
                  </a:lnTo>
                  <a:cubicBezTo>
                    <a:pt x="8184" y="3014"/>
                    <a:pt x="9054" y="3883"/>
                    <a:pt x="10126" y="3883"/>
                  </a:cubicBezTo>
                  <a:cubicBezTo>
                    <a:pt x="11196" y="3883"/>
                    <a:pt x="12067" y="3011"/>
                    <a:pt x="12067" y="1941"/>
                  </a:cubicBezTo>
                  <a:lnTo>
                    <a:pt x="12067" y="776"/>
                  </a:lnTo>
                  <a:lnTo>
                    <a:pt x="12844" y="776"/>
                  </a:lnTo>
                  <a:lnTo>
                    <a:pt x="12844" y="8228"/>
                  </a:lnTo>
                  <a:lnTo>
                    <a:pt x="7409" y="8228"/>
                  </a:lnTo>
                  <a:lnTo>
                    <a:pt x="7409" y="774"/>
                  </a:lnTo>
                  <a:close/>
                  <a:moveTo>
                    <a:pt x="13140" y="9006"/>
                  </a:moveTo>
                  <a:lnTo>
                    <a:pt x="16665" y="10749"/>
                  </a:lnTo>
                  <a:cubicBezTo>
                    <a:pt x="17245" y="11036"/>
                    <a:pt x="17461" y="11755"/>
                    <a:pt x="17137" y="12315"/>
                  </a:cubicBezTo>
                  <a:cubicBezTo>
                    <a:pt x="16926" y="12678"/>
                    <a:pt x="16561" y="12886"/>
                    <a:pt x="16133" y="12886"/>
                  </a:cubicBezTo>
                  <a:lnTo>
                    <a:pt x="9738" y="12886"/>
                  </a:lnTo>
                  <a:lnTo>
                    <a:pt x="9738" y="11335"/>
                  </a:lnTo>
                  <a:lnTo>
                    <a:pt x="11678" y="11335"/>
                  </a:lnTo>
                  <a:cubicBezTo>
                    <a:pt x="11681" y="11335"/>
                    <a:pt x="11683" y="11335"/>
                    <a:pt x="11685" y="11335"/>
                  </a:cubicBezTo>
                  <a:cubicBezTo>
                    <a:pt x="11900" y="11335"/>
                    <a:pt x="12074" y="11162"/>
                    <a:pt x="12074" y="10946"/>
                  </a:cubicBezTo>
                  <a:cubicBezTo>
                    <a:pt x="12074" y="10731"/>
                    <a:pt x="11901" y="10558"/>
                    <a:pt x="11687" y="10558"/>
                  </a:cubicBezTo>
                  <a:cubicBezTo>
                    <a:pt x="11684" y="10558"/>
                    <a:pt x="11681" y="10558"/>
                    <a:pt x="11678" y="10558"/>
                  </a:cubicBezTo>
                  <a:lnTo>
                    <a:pt x="7409" y="10558"/>
                  </a:lnTo>
                  <a:cubicBezTo>
                    <a:pt x="7408" y="10558"/>
                    <a:pt x="7407" y="10558"/>
                    <a:pt x="7406" y="10558"/>
                  </a:cubicBezTo>
                  <a:cubicBezTo>
                    <a:pt x="6852" y="10558"/>
                    <a:pt x="6341" y="10854"/>
                    <a:pt x="6065" y="11334"/>
                  </a:cubicBezTo>
                  <a:cubicBezTo>
                    <a:pt x="5786" y="11815"/>
                    <a:pt x="5788" y="12406"/>
                    <a:pt x="6066" y="12886"/>
                  </a:cubicBezTo>
                  <a:lnTo>
                    <a:pt x="4118" y="12886"/>
                  </a:lnTo>
                  <a:cubicBezTo>
                    <a:pt x="3684" y="12886"/>
                    <a:pt x="3314" y="12672"/>
                    <a:pt x="3105" y="12298"/>
                  </a:cubicBezTo>
                  <a:cubicBezTo>
                    <a:pt x="2794" y="11738"/>
                    <a:pt x="3013" y="11033"/>
                    <a:pt x="3586" y="10749"/>
                  </a:cubicBezTo>
                  <a:lnTo>
                    <a:pt x="7112" y="9006"/>
                  </a:lnTo>
                  <a:close/>
                  <a:moveTo>
                    <a:pt x="8962" y="11335"/>
                  </a:moveTo>
                  <a:lnTo>
                    <a:pt x="8962" y="12888"/>
                  </a:lnTo>
                  <a:lnTo>
                    <a:pt x="7409" y="12888"/>
                  </a:lnTo>
                  <a:cubicBezTo>
                    <a:pt x="6981" y="12888"/>
                    <a:pt x="6633" y="12540"/>
                    <a:pt x="6633" y="12111"/>
                  </a:cubicBezTo>
                  <a:cubicBezTo>
                    <a:pt x="6633" y="11681"/>
                    <a:pt x="6981" y="11335"/>
                    <a:pt x="7409" y="11335"/>
                  </a:cubicBezTo>
                  <a:close/>
                  <a:moveTo>
                    <a:pt x="6997" y="1"/>
                  </a:moveTo>
                  <a:cubicBezTo>
                    <a:pt x="6994" y="1"/>
                    <a:pt x="6990" y="1"/>
                    <a:pt x="6987" y="2"/>
                  </a:cubicBezTo>
                  <a:cubicBezTo>
                    <a:pt x="6984" y="2"/>
                    <a:pt x="6981" y="3"/>
                    <a:pt x="6978" y="3"/>
                  </a:cubicBezTo>
                  <a:cubicBezTo>
                    <a:pt x="6474" y="41"/>
                    <a:pt x="6019" y="320"/>
                    <a:pt x="5758" y="752"/>
                  </a:cubicBezTo>
                  <a:cubicBezTo>
                    <a:pt x="5758" y="752"/>
                    <a:pt x="4331" y="3114"/>
                    <a:pt x="3877" y="3864"/>
                  </a:cubicBezTo>
                  <a:cubicBezTo>
                    <a:pt x="3155" y="4234"/>
                    <a:pt x="1099" y="5368"/>
                    <a:pt x="868" y="5479"/>
                  </a:cubicBezTo>
                  <a:cubicBezTo>
                    <a:pt x="843" y="5491"/>
                    <a:pt x="820" y="5505"/>
                    <a:pt x="798" y="5522"/>
                  </a:cubicBezTo>
                  <a:cubicBezTo>
                    <a:pt x="150" y="6022"/>
                    <a:pt x="0" y="6940"/>
                    <a:pt x="458" y="7619"/>
                  </a:cubicBezTo>
                  <a:cubicBezTo>
                    <a:pt x="756" y="8063"/>
                    <a:pt x="1246" y="8305"/>
                    <a:pt x="1746" y="8305"/>
                  </a:cubicBezTo>
                  <a:cubicBezTo>
                    <a:pt x="2013" y="8305"/>
                    <a:pt x="2282" y="8236"/>
                    <a:pt x="2528" y="8092"/>
                  </a:cubicBezTo>
                  <a:cubicBezTo>
                    <a:pt x="2593" y="8055"/>
                    <a:pt x="3877" y="7237"/>
                    <a:pt x="4665" y="6801"/>
                  </a:cubicBezTo>
                  <a:cubicBezTo>
                    <a:pt x="5263" y="6468"/>
                    <a:pt x="5805" y="6041"/>
                    <a:pt x="6267" y="5537"/>
                  </a:cubicBezTo>
                  <a:cubicBezTo>
                    <a:pt x="6465" y="5320"/>
                    <a:pt x="6529" y="5250"/>
                    <a:pt x="6634" y="5137"/>
                  </a:cubicBezTo>
                  <a:lnTo>
                    <a:pt x="6634" y="8376"/>
                  </a:lnTo>
                  <a:lnTo>
                    <a:pt x="3243" y="10052"/>
                  </a:lnTo>
                  <a:cubicBezTo>
                    <a:pt x="2272" y="10533"/>
                    <a:pt x="1900" y="11730"/>
                    <a:pt x="2427" y="12677"/>
                  </a:cubicBezTo>
                  <a:cubicBezTo>
                    <a:pt x="2774" y="13294"/>
                    <a:pt x="3406" y="13663"/>
                    <a:pt x="4118" y="13663"/>
                  </a:cubicBezTo>
                  <a:lnTo>
                    <a:pt x="16133" y="13663"/>
                  </a:lnTo>
                  <a:cubicBezTo>
                    <a:pt x="16834" y="13663"/>
                    <a:pt x="17460" y="13305"/>
                    <a:pt x="17809" y="12705"/>
                  </a:cubicBezTo>
                  <a:cubicBezTo>
                    <a:pt x="18358" y="11756"/>
                    <a:pt x="17992" y="10539"/>
                    <a:pt x="17009" y="10052"/>
                  </a:cubicBezTo>
                  <a:lnTo>
                    <a:pt x="13619" y="8376"/>
                  </a:lnTo>
                  <a:lnTo>
                    <a:pt x="13619" y="5137"/>
                  </a:lnTo>
                  <a:lnTo>
                    <a:pt x="13998" y="5550"/>
                  </a:lnTo>
                  <a:cubicBezTo>
                    <a:pt x="14457" y="6049"/>
                    <a:pt x="14993" y="6472"/>
                    <a:pt x="15587" y="6802"/>
                  </a:cubicBezTo>
                  <a:cubicBezTo>
                    <a:pt x="16379" y="7241"/>
                    <a:pt x="17657" y="8055"/>
                    <a:pt x="17724" y="8093"/>
                  </a:cubicBezTo>
                  <a:cubicBezTo>
                    <a:pt x="17971" y="8237"/>
                    <a:pt x="18241" y="8306"/>
                    <a:pt x="18508" y="8306"/>
                  </a:cubicBezTo>
                  <a:cubicBezTo>
                    <a:pt x="19008" y="8306"/>
                    <a:pt x="19498" y="8064"/>
                    <a:pt x="19797" y="7620"/>
                  </a:cubicBezTo>
                  <a:cubicBezTo>
                    <a:pt x="20255" y="6941"/>
                    <a:pt x="20104" y="6023"/>
                    <a:pt x="19455" y="5523"/>
                  </a:cubicBezTo>
                  <a:cubicBezTo>
                    <a:pt x="19447" y="5517"/>
                    <a:pt x="16892" y="4130"/>
                    <a:pt x="16375" y="3865"/>
                  </a:cubicBezTo>
                  <a:cubicBezTo>
                    <a:pt x="15921" y="3114"/>
                    <a:pt x="14495" y="753"/>
                    <a:pt x="14495" y="753"/>
                  </a:cubicBezTo>
                  <a:cubicBezTo>
                    <a:pt x="14237" y="330"/>
                    <a:pt x="13794" y="54"/>
                    <a:pt x="13301" y="9"/>
                  </a:cubicBezTo>
                  <a:cubicBezTo>
                    <a:pt x="13278" y="5"/>
                    <a:pt x="13256" y="3"/>
                    <a:pt x="13233" y="3"/>
                  </a:cubicBezTo>
                  <a:cubicBezTo>
                    <a:pt x="13223" y="3"/>
                    <a:pt x="13212" y="3"/>
                    <a:pt x="13201" y="5"/>
                  </a:cubicBezTo>
                  <a:lnTo>
                    <a:pt x="702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3"/>
            <p:cNvSpPr/>
            <p:nvPr/>
          </p:nvSpPr>
          <p:spPr>
            <a:xfrm>
              <a:off x="2443375" y="5028225"/>
              <a:ext cx="135850" cy="135850"/>
            </a:xfrm>
            <a:custGeom>
              <a:avLst/>
              <a:gdLst/>
              <a:ahLst/>
              <a:cxnLst/>
              <a:rect l="l" t="t" r="r" b="b"/>
              <a:pathLst>
                <a:path w="5434" h="5434" extrusionOk="0">
                  <a:moveTo>
                    <a:pt x="2717" y="775"/>
                  </a:moveTo>
                  <a:cubicBezTo>
                    <a:pt x="3787" y="775"/>
                    <a:pt x="4658" y="1647"/>
                    <a:pt x="4658" y="2717"/>
                  </a:cubicBezTo>
                  <a:cubicBezTo>
                    <a:pt x="4658" y="3787"/>
                    <a:pt x="3787" y="4657"/>
                    <a:pt x="2717" y="4657"/>
                  </a:cubicBezTo>
                  <a:cubicBezTo>
                    <a:pt x="1647" y="4657"/>
                    <a:pt x="776" y="3787"/>
                    <a:pt x="776" y="2717"/>
                  </a:cubicBezTo>
                  <a:cubicBezTo>
                    <a:pt x="778" y="1646"/>
                    <a:pt x="1645" y="777"/>
                    <a:pt x="2717" y="775"/>
                  </a:cubicBezTo>
                  <a:close/>
                  <a:moveTo>
                    <a:pt x="2717" y="0"/>
                  </a:moveTo>
                  <a:cubicBezTo>
                    <a:pt x="1219" y="0"/>
                    <a:pt x="0" y="1220"/>
                    <a:pt x="0" y="2717"/>
                  </a:cubicBezTo>
                  <a:cubicBezTo>
                    <a:pt x="0" y="4215"/>
                    <a:pt x="1219" y="5434"/>
                    <a:pt x="2717" y="5434"/>
                  </a:cubicBezTo>
                  <a:cubicBezTo>
                    <a:pt x="4215" y="5434"/>
                    <a:pt x="5433" y="4215"/>
                    <a:pt x="5433" y="2717"/>
                  </a:cubicBezTo>
                  <a:cubicBezTo>
                    <a:pt x="5433" y="1220"/>
                    <a:pt x="4215" y="0"/>
                    <a:pt x="2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 name="Google Shape;799;p53"/>
          <p:cNvGrpSpPr/>
          <p:nvPr/>
        </p:nvGrpSpPr>
        <p:grpSpPr>
          <a:xfrm>
            <a:off x="2256026" y="1944459"/>
            <a:ext cx="473808" cy="473474"/>
            <a:chOff x="1722000" y="5120925"/>
            <a:chExt cx="497175" cy="496825"/>
          </a:xfrm>
        </p:grpSpPr>
        <p:sp>
          <p:nvSpPr>
            <p:cNvPr id="800" name="Google Shape;800;p53"/>
            <p:cNvSpPr/>
            <p:nvPr/>
          </p:nvSpPr>
          <p:spPr>
            <a:xfrm>
              <a:off x="1976825" y="5501300"/>
              <a:ext cx="22700" cy="19450"/>
            </a:xfrm>
            <a:custGeom>
              <a:avLst/>
              <a:gdLst/>
              <a:ahLst/>
              <a:cxnLst/>
              <a:rect l="l" t="t" r="r" b="b"/>
              <a:pathLst>
                <a:path w="908" h="778" extrusionOk="0">
                  <a:moveTo>
                    <a:pt x="519" y="0"/>
                  </a:moveTo>
                  <a:cubicBezTo>
                    <a:pt x="174" y="0"/>
                    <a:pt x="0" y="419"/>
                    <a:pt x="245" y="663"/>
                  </a:cubicBezTo>
                  <a:cubicBezTo>
                    <a:pt x="324" y="742"/>
                    <a:pt x="421" y="778"/>
                    <a:pt x="516" y="778"/>
                  </a:cubicBezTo>
                  <a:cubicBezTo>
                    <a:pt x="716" y="778"/>
                    <a:pt x="908" y="623"/>
                    <a:pt x="908" y="389"/>
                  </a:cubicBezTo>
                  <a:cubicBezTo>
                    <a:pt x="907" y="174"/>
                    <a:pt x="733"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3"/>
            <p:cNvSpPr/>
            <p:nvPr/>
          </p:nvSpPr>
          <p:spPr>
            <a:xfrm>
              <a:off x="1722000" y="5120925"/>
              <a:ext cx="497175" cy="496825"/>
            </a:xfrm>
            <a:custGeom>
              <a:avLst/>
              <a:gdLst/>
              <a:ahLst/>
              <a:cxnLst/>
              <a:rect l="l" t="t" r="r" b="b"/>
              <a:pathLst>
                <a:path w="19887" h="19873" extrusionOk="0">
                  <a:moveTo>
                    <a:pt x="16923" y="777"/>
                  </a:moveTo>
                  <a:cubicBezTo>
                    <a:pt x="17137" y="777"/>
                    <a:pt x="17311" y="950"/>
                    <a:pt x="17311" y="1166"/>
                  </a:cubicBezTo>
                  <a:lnTo>
                    <a:pt x="17311" y="2951"/>
                  </a:lnTo>
                  <a:cubicBezTo>
                    <a:pt x="17309" y="3594"/>
                    <a:pt x="16789" y="4115"/>
                    <a:pt x="16147" y="4115"/>
                  </a:cubicBezTo>
                  <a:lnTo>
                    <a:pt x="13833" y="4115"/>
                  </a:lnTo>
                  <a:cubicBezTo>
                    <a:pt x="13821" y="4114"/>
                    <a:pt x="13809" y="4114"/>
                    <a:pt x="13797" y="4114"/>
                  </a:cubicBezTo>
                  <a:cubicBezTo>
                    <a:pt x="13588" y="4102"/>
                    <a:pt x="13425" y="3926"/>
                    <a:pt x="13431" y="3716"/>
                  </a:cubicBezTo>
                  <a:cubicBezTo>
                    <a:pt x="13436" y="3507"/>
                    <a:pt x="13608" y="3340"/>
                    <a:pt x="13818" y="3339"/>
                  </a:cubicBezTo>
                  <a:lnTo>
                    <a:pt x="16147" y="3339"/>
                  </a:lnTo>
                  <a:cubicBezTo>
                    <a:pt x="16361" y="3339"/>
                    <a:pt x="16534" y="3165"/>
                    <a:pt x="16534" y="2951"/>
                  </a:cubicBezTo>
                  <a:lnTo>
                    <a:pt x="16534" y="1166"/>
                  </a:lnTo>
                  <a:cubicBezTo>
                    <a:pt x="16534" y="950"/>
                    <a:pt x="16708" y="777"/>
                    <a:pt x="16923" y="777"/>
                  </a:cubicBezTo>
                  <a:close/>
                  <a:moveTo>
                    <a:pt x="1827" y="2820"/>
                  </a:moveTo>
                  <a:cubicBezTo>
                    <a:pt x="1961" y="2820"/>
                    <a:pt x="1956" y="2834"/>
                    <a:pt x="6433" y="3576"/>
                  </a:cubicBezTo>
                  <a:cubicBezTo>
                    <a:pt x="6775" y="3630"/>
                    <a:pt x="7018" y="3938"/>
                    <a:pt x="6989" y="4283"/>
                  </a:cubicBezTo>
                  <a:cubicBezTo>
                    <a:pt x="6960" y="4627"/>
                    <a:pt x="6673" y="4891"/>
                    <a:pt x="6329" y="4891"/>
                  </a:cubicBezTo>
                  <a:cubicBezTo>
                    <a:pt x="6328" y="4891"/>
                    <a:pt x="6326" y="4891"/>
                    <a:pt x="6325" y="4891"/>
                  </a:cubicBezTo>
                  <a:lnTo>
                    <a:pt x="1812" y="4891"/>
                  </a:lnTo>
                  <a:cubicBezTo>
                    <a:pt x="1811" y="4891"/>
                    <a:pt x="1811" y="4891"/>
                    <a:pt x="1810" y="4891"/>
                  </a:cubicBezTo>
                  <a:cubicBezTo>
                    <a:pt x="1239" y="4891"/>
                    <a:pt x="776" y="4428"/>
                    <a:pt x="775" y="3857"/>
                  </a:cubicBezTo>
                  <a:cubicBezTo>
                    <a:pt x="775" y="3284"/>
                    <a:pt x="1237" y="2820"/>
                    <a:pt x="1810" y="2820"/>
                  </a:cubicBezTo>
                  <a:cubicBezTo>
                    <a:pt x="1816" y="2820"/>
                    <a:pt x="1822" y="2820"/>
                    <a:pt x="1827" y="2820"/>
                  </a:cubicBezTo>
                  <a:close/>
                  <a:moveTo>
                    <a:pt x="4248" y="5668"/>
                  </a:moveTo>
                  <a:lnTo>
                    <a:pt x="4916" y="8231"/>
                  </a:lnTo>
                  <a:cubicBezTo>
                    <a:pt x="4653" y="8239"/>
                    <a:pt x="4389" y="8265"/>
                    <a:pt x="4130" y="8313"/>
                  </a:cubicBezTo>
                  <a:lnTo>
                    <a:pt x="3440" y="5668"/>
                  </a:lnTo>
                  <a:close/>
                  <a:moveTo>
                    <a:pt x="14914" y="4891"/>
                  </a:moveTo>
                  <a:lnTo>
                    <a:pt x="13743" y="10905"/>
                  </a:lnTo>
                  <a:lnTo>
                    <a:pt x="13003" y="10653"/>
                  </a:lnTo>
                  <a:lnTo>
                    <a:pt x="14122" y="4891"/>
                  </a:lnTo>
                  <a:close/>
                  <a:moveTo>
                    <a:pt x="5047" y="9005"/>
                  </a:moveTo>
                  <a:cubicBezTo>
                    <a:pt x="5531" y="9005"/>
                    <a:pt x="6015" y="9088"/>
                    <a:pt x="6476" y="9251"/>
                  </a:cubicBezTo>
                  <a:lnTo>
                    <a:pt x="6482" y="9252"/>
                  </a:lnTo>
                  <a:lnTo>
                    <a:pt x="17550" y="13021"/>
                  </a:lnTo>
                  <a:cubicBezTo>
                    <a:pt x="18477" y="13353"/>
                    <a:pt x="19096" y="14232"/>
                    <a:pt x="19097" y="15215"/>
                  </a:cubicBezTo>
                  <a:cubicBezTo>
                    <a:pt x="19097" y="16435"/>
                    <a:pt x="17876" y="17505"/>
                    <a:pt x="16537" y="17506"/>
                  </a:cubicBezTo>
                  <a:lnTo>
                    <a:pt x="4494" y="17509"/>
                  </a:lnTo>
                  <a:cubicBezTo>
                    <a:pt x="2373" y="17235"/>
                    <a:pt x="777" y="15419"/>
                    <a:pt x="777" y="13275"/>
                  </a:cubicBezTo>
                  <a:cubicBezTo>
                    <a:pt x="777" y="11341"/>
                    <a:pt x="2081" y="9643"/>
                    <a:pt x="3949" y="9149"/>
                  </a:cubicBezTo>
                  <a:cubicBezTo>
                    <a:pt x="4309" y="9053"/>
                    <a:pt x="4678" y="9005"/>
                    <a:pt x="5047" y="9005"/>
                  </a:cubicBezTo>
                  <a:close/>
                  <a:moveTo>
                    <a:pt x="18717" y="18321"/>
                  </a:moveTo>
                  <a:cubicBezTo>
                    <a:pt x="18930" y="18321"/>
                    <a:pt x="19104" y="18494"/>
                    <a:pt x="19104" y="18708"/>
                  </a:cubicBezTo>
                  <a:cubicBezTo>
                    <a:pt x="19104" y="18924"/>
                    <a:pt x="18928" y="19097"/>
                    <a:pt x="18715" y="19097"/>
                  </a:cubicBezTo>
                  <a:cubicBezTo>
                    <a:pt x="18712" y="19097"/>
                    <a:pt x="18710" y="19097"/>
                    <a:pt x="18708" y="19097"/>
                  </a:cubicBezTo>
                  <a:lnTo>
                    <a:pt x="1165" y="19097"/>
                  </a:lnTo>
                  <a:cubicBezTo>
                    <a:pt x="953" y="19092"/>
                    <a:pt x="784" y="18920"/>
                    <a:pt x="784" y="18708"/>
                  </a:cubicBezTo>
                  <a:cubicBezTo>
                    <a:pt x="784" y="18498"/>
                    <a:pt x="953" y="18324"/>
                    <a:pt x="1165" y="18321"/>
                  </a:cubicBezTo>
                  <a:lnTo>
                    <a:pt x="18708" y="18321"/>
                  </a:lnTo>
                  <a:cubicBezTo>
                    <a:pt x="18711" y="18321"/>
                    <a:pt x="18714" y="18321"/>
                    <a:pt x="18717" y="18321"/>
                  </a:cubicBezTo>
                  <a:close/>
                  <a:moveTo>
                    <a:pt x="16922" y="1"/>
                  </a:moveTo>
                  <a:cubicBezTo>
                    <a:pt x="16279" y="1"/>
                    <a:pt x="15758" y="522"/>
                    <a:pt x="15758" y="1166"/>
                  </a:cubicBezTo>
                  <a:lnTo>
                    <a:pt x="15758" y="2562"/>
                  </a:lnTo>
                  <a:lnTo>
                    <a:pt x="13818" y="2562"/>
                  </a:lnTo>
                  <a:cubicBezTo>
                    <a:pt x="13175" y="2563"/>
                    <a:pt x="12654" y="3085"/>
                    <a:pt x="12652" y="3727"/>
                  </a:cubicBezTo>
                  <a:cubicBezTo>
                    <a:pt x="12652" y="4199"/>
                    <a:pt x="12941" y="4611"/>
                    <a:pt x="13351" y="4793"/>
                  </a:cubicBezTo>
                  <a:lnTo>
                    <a:pt x="12261" y="10400"/>
                  </a:lnTo>
                  <a:lnTo>
                    <a:pt x="6734" y="8519"/>
                  </a:lnTo>
                  <a:cubicBezTo>
                    <a:pt x="6408" y="8404"/>
                    <a:pt x="6072" y="8322"/>
                    <a:pt x="5730" y="8276"/>
                  </a:cubicBezTo>
                  <a:lnTo>
                    <a:pt x="5050" y="5668"/>
                  </a:lnTo>
                  <a:lnTo>
                    <a:pt x="6324" y="5668"/>
                  </a:lnTo>
                  <a:cubicBezTo>
                    <a:pt x="7072" y="5668"/>
                    <a:pt x="7696" y="5093"/>
                    <a:pt x="7758" y="4347"/>
                  </a:cubicBezTo>
                  <a:cubicBezTo>
                    <a:pt x="7820" y="3602"/>
                    <a:pt x="7300" y="2933"/>
                    <a:pt x="6561" y="2810"/>
                  </a:cubicBezTo>
                  <a:cubicBezTo>
                    <a:pt x="1971" y="2053"/>
                    <a:pt x="2067" y="2042"/>
                    <a:pt x="1833" y="2042"/>
                  </a:cubicBezTo>
                  <a:cubicBezTo>
                    <a:pt x="1825" y="2042"/>
                    <a:pt x="1818" y="2042"/>
                    <a:pt x="1810" y="2042"/>
                  </a:cubicBezTo>
                  <a:cubicBezTo>
                    <a:pt x="812" y="2042"/>
                    <a:pt x="1" y="2855"/>
                    <a:pt x="1" y="3855"/>
                  </a:cubicBezTo>
                  <a:cubicBezTo>
                    <a:pt x="2" y="4855"/>
                    <a:pt x="812" y="5665"/>
                    <a:pt x="1813" y="5666"/>
                  </a:cubicBezTo>
                  <a:lnTo>
                    <a:pt x="2638" y="5666"/>
                  </a:lnTo>
                  <a:lnTo>
                    <a:pt x="3381" y="8511"/>
                  </a:lnTo>
                  <a:cubicBezTo>
                    <a:pt x="1372" y="9211"/>
                    <a:pt x="1" y="11117"/>
                    <a:pt x="1" y="13274"/>
                  </a:cubicBezTo>
                  <a:cubicBezTo>
                    <a:pt x="1" y="15054"/>
                    <a:pt x="932" y="16643"/>
                    <a:pt x="2356" y="17543"/>
                  </a:cubicBezTo>
                  <a:lnTo>
                    <a:pt x="1165" y="17543"/>
                  </a:lnTo>
                  <a:cubicBezTo>
                    <a:pt x="527" y="17550"/>
                    <a:pt x="14" y="18069"/>
                    <a:pt x="14" y="18707"/>
                  </a:cubicBezTo>
                  <a:cubicBezTo>
                    <a:pt x="14" y="19345"/>
                    <a:pt x="527" y="19865"/>
                    <a:pt x="1165" y="19872"/>
                  </a:cubicBezTo>
                  <a:lnTo>
                    <a:pt x="18708" y="19872"/>
                  </a:lnTo>
                  <a:cubicBezTo>
                    <a:pt x="18713" y="19872"/>
                    <a:pt x="18717" y="19872"/>
                    <a:pt x="18721" y="19872"/>
                  </a:cubicBezTo>
                  <a:cubicBezTo>
                    <a:pt x="19364" y="19872"/>
                    <a:pt x="19886" y="19351"/>
                    <a:pt x="19886" y="18707"/>
                  </a:cubicBezTo>
                  <a:cubicBezTo>
                    <a:pt x="19886" y="18064"/>
                    <a:pt x="19364" y="17543"/>
                    <a:pt x="18721" y="17543"/>
                  </a:cubicBezTo>
                  <a:cubicBezTo>
                    <a:pt x="18717" y="17543"/>
                    <a:pt x="18713" y="17543"/>
                    <a:pt x="18708" y="17543"/>
                  </a:cubicBezTo>
                  <a:lnTo>
                    <a:pt x="18707" y="17544"/>
                  </a:lnTo>
                  <a:lnTo>
                    <a:pt x="18690" y="17544"/>
                  </a:lnTo>
                  <a:cubicBezTo>
                    <a:pt x="19405" y="16965"/>
                    <a:pt x="19872" y="16120"/>
                    <a:pt x="19872" y="15215"/>
                  </a:cubicBezTo>
                  <a:cubicBezTo>
                    <a:pt x="19870" y="13902"/>
                    <a:pt x="19044" y="12731"/>
                    <a:pt x="17807" y="12289"/>
                  </a:cubicBezTo>
                  <a:lnTo>
                    <a:pt x="17802" y="12287"/>
                  </a:lnTo>
                  <a:lnTo>
                    <a:pt x="14484" y="11158"/>
                  </a:lnTo>
                  <a:lnTo>
                    <a:pt x="15705" y="4891"/>
                  </a:lnTo>
                  <a:lnTo>
                    <a:pt x="16145" y="4891"/>
                  </a:lnTo>
                  <a:cubicBezTo>
                    <a:pt x="17216" y="4891"/>
                    <a:pt x="18087" y="4020"/>
                    <a:pt x="18087" y="2950"/>
                  </a:cubicBezTo>
                  <a:lnTo>
                    <a:pt x="18087" y="1166"/>
                  </a:lnTo>
                  <a:cubicBezTo>
                    <a:pt x="18087" y="522"/>
                    <a:pt x="17566" y="1"/>
                    <a:pt x="16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3"/>
            <p:cNvSpPr/>
            <p:nvPr/>
          </p:nvSpPr>
          <p:spPr>
            <a:xfrm>
              <a:off x="2038300" y="5443100"/>
              <a:ext cx="97075" cy="97075"/>
            </a:xfrm>
            <a:custGeom>
              <a:avLst/>
              <a:gdLst/>
              <a:ahLst/>
              <a:cxnLst/>
              <a:rect l="l" t="t" r="r" b="b"/>
              <a:pathLst>
                <a:path w="3883" h="3883" extrusionOk="0">
                  <a:moveTo>
                    <a:pt x="1941" y="777"/>
                  </a:moveTo>
                  <a:cubicBezTo>
                    <a:pt x="2091" y="777"/>
                    <a:pt x="2243" y="806"/>
                    <a:pt x="2387" y="866"/>
                  </a:cubicBezTo>
                  <a:cubicBezTo>
                    <a:pt x="2822" y="1045"/>
                    <a:pt x="3106" y="1470"/>
                    <a:pt x="3106" y="1941"/>
                  </a:cubicBezTo>
                  <a:cubicBezTo>
                    <a:pt x="3105" y="2583"/>
                    <a:pt x="2583" y="3105"/>
                    <a:pt x="1942" y="3106"/>
                  </a:cubicBezTo>
                  <a:cubicBezTo>
                    <a:pt x="1470" y="3106"/>
                    <a:pt x="1045" y="2822"/>
                    <a:pt x="866" y="2387"/>
                  </a:cubicBezTo>
                  <a:cubicBezTo>
                    <a:pt x="685" y="1951"/>
                    <a:pt x="785" y="1451"/>
                    <a:pt x="1117" y="1117"/>
                  </a:cubicBezTo>
                  <a:cubicBezTo>
                    <a:pt x="1340" y="895"/>
                    <a:pt x="1638" y="777"/>
                    <a:pt x="1941" y="777"/>
                  </a:cubicBezTo>
                  <a:close/>
                  <a:moveTo>
                    <a:pt x="1942" y="0"/>
                  </a:moveTo>
                  <a:cubicBezTo>
                    <a:pt x="869" y="0"/>
                    <a:pt x="0" y="869"/>
                    <a:pt x="0" y="1942"/>
                  </a:cubicBezTo>
                  <a:cubicBezTo>
                    <a:pt x="0" y="3013"/>
                    <a:pt x="869" y="3882"/>
                    <a:pt x="1942" y="3882"/>
                  </a:cubicBezTo>
                  <a:cubicBezTo>
                    <a:pt x="3011" y="3882"/>
                    <a:pt x="3882" y="3012"/>
                    <a:pt x="3882" y="1942"/>
                  </a:cubicBezTo>
                  <a:cubicBezTo>
                    <a:pt x="3881" y="869"/>
                    <a:pt x="3013" y="1"/>
                    <a:pt x="19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3"/>
            <p:cNvSpPr/>
            <p:nvPr/>
          </p:nvSpPr>
          <p:spPr>
            <a:xfrm>
              <a:off x="1780200" y="5384875"/>
              <a:ext cx="180300" cy="135850"/>
            </a:xfrm>
            <a:custGeom>
              <a:avLst/>
              <a:gdLst/>
              <a:ahLst/>
              <a:cxnLst/>
              <a:rect l="l" t="t" r="r" b="b"/>
              <a:pathLst>
                <a:path w="7212" h="5434" extrusionOk="0">
                  <a:moveTo>
                    <a:pt x="2715" y="774"/>
                  </a:moveTo>
                  <a:cubicBezTo>
                    <a:pt x="2899" y="774"/>
                    <a:pt x="3088" y="800"/>
                    <a:pt x="3277" y="857"/>
                  </a:cubicBezTo>
                  <a:cubicBezTo>
                    <a:pt x="3864" y="1034"/>
                    <a:pt x="4334" y="1478"/>
                    <a:pt x="4542" y="2056"/>
                  </a:cubicBezTo>
                  <a:cubicBezTo>
                    <a:pt x="4751" y="2632"/>
                    <a:pt x="4676" y="3275"/>
                    <a:pt x="4337" y="3786"/>
                  </a:cubicBezTo>
                  <a:lnTo>
                    <a:pt x="4337" y="3786"/>
                  </a:lnTo>
                  <a:lnTo>
                    <a:pt x="2992" y="2442"/>
                  </a:lnTo>
                  <a:cubicBezTo>
                    <a:pt x="2916" y="2367"/>
                    <a:pt x="2817" y="2329"/>
                    <a:pt x="2717" y="2329"/>
                  </a:cubicBezTo>
                  <a:cubicBezTo>
                    <a:pt x="2618" y="2329"/>
                    <a:pt x="2519" y="2367"/>
                    <a:pt x="2443" y="2442"/>
                  </a:cubicBezTo>
                  <a:cubicBezTo>
                    <a:pt x="2291" y="2594"/>
                    <a:pt x="2291" y="2840"/>
                    <a:pt x="2443" y="2991"/>
                  </a:cubicBezTo>
                  <a:lnTo>
                    <a:pt x="3788" y="4336"/>
                  </a:lnTo>
                  <a:cubicBezTo>
                    <a:pt x="3472" y="4545"/>
                    <a:pt x="3103" y="4657"/>
                    <a:pt x="2723" y="4657"/>
                  </a:cubicBezTo>
                  <a:cubicBezTo>
                    <a:pt x="2721" y="4657"/>
                    <a:pt x="2719" y="4657"/>
                    <a:pt x="2717" y="4657"/>
                  </a:cubicBezTo>
                  <a:cubicBezTo>
                    <a:pt x="1647" y="4657"/>
                    <a:pt x="777" y="3787"/>
                    <a:pt x="777" y="2717"/>
                  </a:cubicBezTo>
                  <a:cubicBezTo>
                    <a:pt x="777" y="1613"/>
                    <a:pt x="1680" y="774"/>
                    <a:pt x="2715" y="774"/>
                  </a:cubicBezTo>
                  <a:close/>
                  <a:moveTo>
                    <a:pt x="2717" y="0"/>
                  </a:moveTo>
                  <a:cubicBezTo>
                    <a:pt x="1219" y="0"/>
                    <a:pt x="1" y="1218"/>
                    <a:pt x="1" y="2717"/>
                  </a:cubicBezTo>
                  <a:cubicBezTo>
                    <a:pt x="1" y="4215"/>
                    <a:pt x="1219" y="5434"/>
                    <a:pt x="2717" y="5434"/>
                  </a:cubicBezTo>
                  <a:cubicBezTo>
                    <a:pt x="2719" y="5434"/>
                    <a:pt x="2721" y="5434"/>
                    <a:pt x="2723" y="5434"/>
                  </a:cubicBezTo>
                  <a:cubicBezTo>
                    <a:pt x="3308" y="5434"/>
                    <a:pt x="3877" y="5243"/>
                    <a:pt x="4345" y="4893"/>
                  </a:cubicBezTo>
                  <a:lnTo>
                    <a:pt x="4772" y="5319"/>
                  </a:lnTo>
                  <a:cubicBezTo>
                    <a:pt x="4844" y="5393"/>
                    <a:pt x="4943" y="5434"/>
                    <a:pt x="5046" y="5434"/>
                  </a:cubicBezTo>
                  <a:lnTo>
                    <a:pt x="6831" y="5434"/>
                  </a:lnTo>
                  <a:cubicBezTo>
                    <a:pt x="7043" y="5430"/>
                    <a:pt x="7212" y="5257"/>
                    <a:pt x="7212" y="5046"/>
                  </a:cubicBezTo>
                  <a:cubicBezTo>
                    <a:pt x="7212" y="4834"/>
                    <a:pt x="7043" y="4662"/>
                    <a:pt x="6831" y="4657"/>
                  </a:cubicBezTo>
                  <a:lnTo>
                    <a:pt x="5206" y="4657"/>
                  </a:lnTo>
                  <a:lnTo>
                    <a:pt x="4893" y="4344"/>
                  </a:lnTo>
                  <a:cubicBezTo>
                    <a:pt x="5246" y="3875"/>
                    <a:pt x="5435" y="3303"/>
                    <a:pt x="5434" y="2717"/>
                  </a:cubicBezTo>
                  <a:cubicBezTo>
                    <a:pt x="5434" y="1218"/>
                    <a:pt x="4216" y="0"/>
                    <a:pt x="2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53"/>
          <p:cNvGrpSpPr/>
          <p:nvPr/>
        </p:nvGrpSpPr>
        <p:grpSpPr>
          <a:xfrm>
            <a:off x="7611589" y="1944447"/>
            <a:ext cx="481289" cy="473498"/>
            <a:chOff x="1086950" y="5152400"/>
            <a:chExt cx="505025" cy="496850"/>
          </a:xfrm>
        </p:grpSpPr>
        <p:sp>
          <p:nvSpPr>
            <p:cNvPr id="805" name="Google Shape;805;p53"/>
            <p:cNvSpPr/>
            <p:nvPr/>
          </p:nvSpPr>
          <p:spPr>
            <a:xfrm>
              <a:off x="1324925" y="5371675"/>
              <a:ext cx="22700" cy="19475"/>
            </a:xfrm>
            <a:custGeom>
              <a:avLst/>
              <a:gdLst/>
              <a:ahLst/>
              <a:cxnLst/>
              <a:rect l="l" t="t" r="r" b="b"/>
              <a:pathLst>
                <a:path w="908" h="779" extrusionOk="0">
                  <a:moveTo>
                    <a:pt x="520" y="1"/>
                  </a:moveTo>
                  <a:cubicBezTo>
                    <a:pt x="173" y="1"/>
                    <a:pt x="0" y="420"/>
                    <a:pt x="244" y="664"/>
                  </a:cubicBezTo>
                  <a:cubicBezTo>
                    <a:pt x="324" y="743"/>
                    <a:pt x="421" y="779"/>
                    <a:pt x="516" y="779"/>
                  </a:cubicBezTo>
                  <a:cubicBezTo>
                    <a:pt x="716" y="779"/>
                    <a:pt x="908" y="624"/>
                    <a:pt x="908" y="390"/>
                  </a:cubicBezTo>
                  <a:cubicBezTo>
                    <a:pt x="908" y="175"/>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3"/>
            <p:cNvSpPr/>
            <p:nvPr/>
          </p:nvSpPr>
          <p:spPr>
            <a:xfrm>
              <a:off x="1086950" y="5152400"/>
              <a:ext cx="505025" cy="496850"/>
            </a:xfrm>
            <a:custGeom>
              <a:avLst/>
              <a:gdLst/>
              <a:ahLst/>
              <a:cxnLst/>
              <a:rect l="l" t="t" r="r" b="b"/>
              <a:pathLst>
                <a:path w="20201" h="19874" extrusionOk="0">
                  <a:moveTo>
                    <a:pt x="17646" y="777"/>
                  </a:moveTo>
                  <a:cubicBezTo>
                    <a:pt x="17846" y="777"/>
                    <a:pt x="18048" y="815"/>
                    <a:pt x="18240" y="895"/>
                  </a:cubicBezTo>
                  <a:cubicBezTo>
                    <a:pt x="18820" y="1135"/>
                    <a:pt x="19198" y="1702"/>
                    <a:pt x="19198" y="2330"/>
                  </a:cubicBezTo>
                  <a:cubicBezTo>
                    <a:pt x="19198" y="2957"/>
                    <a:pt x="18820" y="3524"/>
                    <a:pt x="18240" y="3763"/>
                  </a:cubicBezTo>
                  <a:cubicBezTo>
                    <a:pt x="18047" y="3843"/>
                    <a:pt x="17845" y="3882"/>
                    <a:pt x="17645" y="3882"/>
                  </a:cubicBezTo>
                  <a:cubicBezTo>
                    <a:pt x="17241" y="3882"/>
                    <a:pt x="16844" y="3725"/>
                    <a:pt x="16547" y="3428"/>
                  </a:cubicBezTo>
                  <a:cubicBezTo>
                    <a:pt x="15938" y="2819"/>
                    <a:pt x="15945" y="1833"/>
                    <a:pt x="16547" y="1232"/>
                  </a:cubicBezTo>
                  <a:cubicBezTo>
                    <a:pt x="16844" y="935"/>
                    <a:pt x="17242" y="777"/>
                    <a:pt x="17646" y="777"/>
                  </a:cubicBezTo>
                  <a:close/>
                  <a:moveTo>
                    <a:pt x="15474" y="3169"/>
                  </a:moveTo>
                  <a:cubicBezTo>
                    <a:pt x="15709" y="3782"/>
                    <a:pt x="16193" y="4264"/>
                    <a:pt x="16805" y="4501"/>
                  </a:cubicBezTo>
                  <a:lnTo>
                    <a:pt x="14405" y="7220"/>
                  </a:lnTo>
                  <a:lnTo>
                    <a:pt x="10867" y="7220"/>
                  </a:lnTo>
                  <a:lnTo>
                    <a:pt x="15474" y="3169"/>
                  </a:lnTo>
                  <a:close/>
                  <a:moveTo>
                    <a:pt x="18810" y="7997"/>
                  </a:moveTo>
                  <a:cubicBezTo>
                    <a:pt x="19050" y="7997"/>
                    <a:pt x="19231" y="8211"/>
                    <a:pt x="19193" y="8448"/>
                  </a:cubicBezTo>
                  <a:lnTo>
                    <a:pt x="19193" y="8447"/>
                  </a:lnTo>
                  <a:lnTo>
                    <a:pt x="19139" y="8772"/>
                  </a:lnTo>
                  <a:lnTo>
                    <a:pt x="11591" y="8772"/>
                  </a:lnTo>
                  <a:cubicBezTo>
                    <a:pt x="11588" y="8772"/>
                    <a:pt x="11585" y="8772"/>
                    <a:pt x="11582" y="8772"/>
                  </a:cubicBezTo>
                  <a:cubicBezTo>
                    <a:pt x="11369" y="8772"/>
                    <a:pt x="11197" y="8945"/>
                    <a:pt x="11197" y="9158"/>
                  </a:cubicBezTo>
                  <a:cubicBezTo>
                    <a:pt x="11197" y="9371"/>
                    <a:pt x="11369" y="9544"/>
                    <a:pt x="11582" y="9544"/>
                  </a:cubicBezTo>
                  <a:cubicBezTo>
                    <a:pt x="11585" y="9544"/>
                    <a:pt x="11588" y="9544"/>
                    <a:pt x="11591" y="9544"/>
                  </a:cubicBezTo>
                  <a:lnTo>
                    <a:pt x="19000" y="9544"/>
                  </a:lnTo>
                  <a:cubicBezTo>
                    <a:pt x="18380" y="12465"/>
                    <a:pt x="16157" y="14919"/>
                    <a:pt x="13120" y="15996"/>
                  </a:cubicBezTo>
                  <a:cubicBezTo>
                    <a:pt x="12124" y="16355"/>
                    <a:pt x="11080" y="16534"/>
                    <a:pt x="10037" y="16534"/>
                  </a:cubicBezTo>
                  <a:cubicBezTo>
                    <a:pt x="8994" y="16534"/>
                    <a:pt x="7951" y="16355"/>
                    <a:pt x="6954" y="15996"/>
                  </a:cubicBezTo>
                  <a:cubicBezTo>
                    <a:pt x="3918" y="14919"/>
                    <a:pt x="1695" y="12468"/>
                    <a:pt x="1075" y="9548"/>
                  </a:cubicBezTo>
                  <a:lnTo>
                    <a:pt x="8485" y="9548"/>
                  </a:lnTo>
                  <a:cubicBezTo>
                    <a:pt x="8697" y="9544"/>
                    <a:pt x="8867" y="9371"/>
                    <a:pt x="8867" y="9160"/>
                  </a:cubicBezTo>
                  <a:cubicBezTo>
                    <a:pt x="8867" y="8949"/>
                    <a:pt x="8697" y="8776"/>
                    <a:pt x="8485" y="8772"/>
                  </a:cubicBezTo>
                  <a:lnTo>
                    <a:pt x="938" y="8772"/>
                  </a:lnTo>
                  <a:lnTo>
                    <a:pt x="884" y="8448"/>
                  </a:lnTo>
                  <a:cubicBezTo>
                    <a:pt x="845" y="8211"/>
                    <a:pt x="1027" y="7997"/>
                    <a:pt x="1267" y="7997"/>
                  </a:cubicBezTo>
                  <a:close/>
                  <a:moveTo>
                    <a:pt x="13039" y="16843"/>
                  </a:moveTo>
                  <a:cubicBezTo>
                    <a:pt x="13826" y="18625"/>
                    <a:pt x="13779" y="18518"/>
                    <a:pt x="13787" y="18535"/>
                  </a:cubicBezTo>
                  <a:cubicBezTo>
                    <a:pt x="13916" y="18793"/>
                    <a:pt x="13728" y="19096"/>
                    <a:pt x="13439" y="19096"/>
                  </a:cubicBezTo>
                  <a:lnTo>
                    <a:pt x="6637" y="19096"/>
                  </a:lnTo>
                  <a:cubicBezTo>
                    <a:pt x="6349" y="19096"/>
                    <a:pt x="6161" y="18793"/>
                    <a:pt x="6290" y="18535"/>
                  </a:cubicBezTo>
                  <a:cubicBezTo>
                    <a:pt x="6298" y="18518"/>
                    <a:pt x="6247" y="18630"/>
                    <a:pt x="7038" y="16843"/>
                  </a:cubicBezTo>
                  <a:cubicBezTo>
                    <a:pt x="8014" y="17154"/>
                    <a:pt x="9026" y="17310"/>
                    <a:pt x="10038" y="17310"/>
                  </a:cubicBezTo>
                  <a:cubicBezTo>
                    <a:pt x="11051" y="17310"/>
                    <a:pt x="12063" y="17154"/>
                    <a:pt x="13039" y="16843"/>
                  </a:cubicBezTo>
                  <a:close/>
                  <a:moveTo>
                    <a:pt x="17646" y="1"/>
                  </a:moveTo>
                  <a:cubicBezTo>
                    <a:pt x="17050" y="1"/>
                    <a:pt x="16453" y="228"/>
                    <a:pt x="15998" y="682"/>
                  </a:cubicBezTo>
                  <a:cubicBezTo>
                    <a:pt x="15576" y="1106"/>
                    <a:pt x="15333" y="1674"/>
                    <a:pt x="15318" y="2272"/>
                  </a:cubicBezTo>
                  <a:lnTo>
                    <a:pt x="9691" y="7220"/>
                  </a:lnTo>
                  <a:lnTo>
                    <a:pt x="1267" y="7220"/>
                  </a:lnTo>
                  <a:cubicBezTo>
                    <a:pt x="547" y="7220"/>
                    <a:pt x="0" y="7867"/>
                    <a:pt x="118" y="8576"/>
                  </a:cubicBezTo>
                  <a:lnTo>
                    <a:pt x="245" y="9329"/>
                  </a:lnTo>
                  <a:cubicBezTo>
                    <a:pt x="801" y="12668"/>
                    <a:pt x="3239" y="15354"/>
                    <a:pt x="6305" y="16581"/>
                  </a:cubicBezTo>
                  <a:lnTo>
                    <a:pt x="5590" y="18198"/>
                  </a:lnTo>
                  <a:cubicBezTo>
                    <a:pt x="5212" y="18971"/>
                    <a:pt x="5776" y="19873"/>
                    <a:pt x="6637" y="19873"/>
                  </a:cubicBezTo>
                  <a:lnTo>
                    <a:pt x="13441" y="19873"/>
                  </a:lnTo>
                  <a:cubicBezTo>
                    <a:pt x="13841" y="19873"/>
                    <a:pt x="14215" y="19666"/>
                    <a:pt x="14428" y="19326"/>
                  </a:cubicBezTo>
                  <a:cubicBezTo>
                    <a:pt x="14641" y="18985"/>
                    <a:pt x="14662" y="18558"/>
                    <a:pt x="14485" y="18198"/>
                  </a:cubicBezTo>
                  <a:lnTo>
                    <a:pt x="13773" y="16581"/>
                  </a:lnTo>
                  <a:cubicBezTo>
                    <a:pt x="16853" y="15346"/>
                    <a:pt x="19280" y="12654"/>
                    <a:pt x="19833" y="9329"/>
                  </a:cubicBezTo>
                  <a:lnTo>
                    <a:pt x="19958" y="8576"/>
                  </a:lnTo>
                  <a:cubicBezTo>
                    <a:pt x="20015" y="8238"/>
                    <a:pt x="19920" y="7892"/>
                    <a:pt x="19698" y="7631"/>
                  </a:cubicBezTo>
                  <a:cubicBezTo>
                    <a:pt x="19477" y="7370"/>
                    <a:pt x="19152" y="7219"/>
                    <a:pt x="18810" y="7219"/>
                  </a:cubicBezTo>
                  <a:lnTo>
                    <a:pt x="15440" y="7219"/>
                  </a:lnTo>
                  <a:lnTo>
                    <a:pt x="17702" y="4657"/>
                  </a:lnTo>
                  <a:cubicBezTo>
                    <a:pt x="18300" y="4642"/>
                    <a:pt x="18869" y="4399"/>
                    <a:pt x="19292" y="3977"/>
                  </a:cubicBezTo>
                  <a:cubicBezTo>
                    <a:pt x="20200" y="3068"/>
                    <a:pt x="20200" y="1591"/>
                    <a:pt x="19292" y="682"/>
                  </a:cubicBezTo>
                  <a:cubicBezTo>
                    <a:pt x="18838" y="228"/>
                    <a:pt x="18242" y="1"/>
                    <a:pt x="176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3"/>
            <p:cNvSpPr/>
            <p:nvPr/>
          </p:nvSpPr>
          <p:spPr>
            <a:xfrm>
              <a:off x="1289200" y="5430100"/>
              <a:ext cx="97425" cy="96675"/>
            </a:xfrm>
            <a:custGeom>
              <a:avLst/>
              <a:gdLst/>
              <a:ahLst/>
              <a:cxnLst/>
              <a:rect l="l" t="t" r="r" b="b"/>
              <a:pathLst>
                <a:path w="3897" h="3867" extrusionOk="0">
                  <a:moveTo>
                    <a:pt x="1949" y="0"/>
                  </a:moveTo>
                  <a:cubicBezTo>
                    <a:pt x="1737" y="0"/>
                    <a:pt x="1565" y="170"/>
                    <a:pt x="1560" y="381"/>
                  </a:cubicBezTo>
                  <a:lnTo>
                    <a:pt x="1560" y="1546"/>
                  </a:lnTo>
                  <a:lnTo>
                    <a:pt x="396" y="1546"/>
                  </a:lnTo>
                  <a:cubicBezTo>
                    <a:pt x="393" y="1546"/>
                    <a:pt x="390" y="1546"/>
                    <a:pt x="388" y="1546"/>
                  </a:cubicBezTo>
                  <a:cubicBezTo>
                    <a:pt x="174" y="1546"/>
                    <a:pt x="0" y="1720"/>
                    <a:pt x="0" y="1933"/>
                  </a:cubicBezTo>
                  <a:cubicBezTo>
                    <a:pt x="0" y="2149"/>
                    <a:pt x="175" y="2322"/>
                    <a:pt x="390" y="2322"/>
                  </a:cubicBezTo>
                  <a:cubicBezTo>
                    <a:pt x="392" y="2322"/>
                    <a:pt x="394" y="2322"/>
                    <a:pt x="396" y="2322"/>
                  </a:cubicBezTo>
                  <a:lnTo>
                    <a:pt x="1560" y="2322"/>
                  </a:lnTo>
                  <a:lnTo>
                    <a:pt x="1560" y="3486"/>
                  </a:lnTo>
                  <a:cubicBezTo>
                    <a:pt x="1565" y="3698"/>
                    <a:pt x="1737" y="3866"/>
                    <a:pt x="1949" y="3866"/>
                  </a:cubicBezTo>
                  <a:cubicBezTo>
                    <a:pt x="2160" y="3866"/>
                    <a:pt x="2333" y="3698"/>
                    <a:pt x="2337" y="3486"/>
                  </a:cubicBezTo>
                  <a:lnTo>
                    <a:pt x="2337" y="2322"/>
                  </a:lnTo>
                  <a:lnTo>
                    <a:pt x="3501" y="2322"/>
                  </a:lnTo>
                  <a:cubicBezTo>
                    <a:pt x="3503" y="2322"/>
                    <a:pt x="3505" y="2322"/>
                    <a:pt x="3507" y="2322"/>
                  </a:cubicBezTo>
                  <a:cubicBezTo>
                    <a:pt x="3722" y="2322"/>
                    <a:pt x="3897" y="2149"/>
                    <a:pt x="3897" y="1933"/>
                  </a:cubicBezTo>
                  <a:cubicBezTo>
                    <a:pt x="3897" y="1720"/>
                    <a:pt x="3723" y="1546"/>
                    <a:pt x="3509" y="1546"/>
                  </a:cubicBezTo>
                  <a:cubicBezTo>
                    <a:pt x="3506" y="1546"/>
                    <a:pt x="3503" y="1546"/>
                    <a:pt x="3501" y="1546"/>
                  </a:cubicBezTo>
                  <a:lnTo>
                    <a:pt x="2337" y="1546"/>
                  </a:lnTo>
                  <a:lnTo>
                    <a:pt x="2337" y="381"/>
                  </a:lnTo>
                  <a:cubicBezTo>
                    <a:pt x="2333" y="170"/>
                    <a:pt x="2160" y="0"/>
                    <a:pt x="19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53"/>
          <p:cNvGrpSpPr/>
          <p:nvPr/>
        </p:nvGrpSpPr>
        <p:grpSpPr>
          <a:xfrm>
            <a:off x="3307376" y="2611656"/>
            <a:ext cx="480908" cy="473427"/>
            <a:chOff x="3587425" y="2063425"/>
            <a:chExt cx="504625" cy="496775"/>
          </a:xfrm>
        </p:grpSpPr>
        <p:sp>
          <p:nvSpPr>
            <p:cNvPr id="809" name="Google Shape;809;p53"/>
            <p:cNvSpPr/>
            <p:nvPr/>
          </p:nvSpPr>
          <p:spPr>
            <a:xfrm>
              <a:off x="3883100" y="2249125"/>
              <a:ext cx="20375" cy="19450"/>
            </a:xfrm>
            <a:custGeom>
              <a:avLst/>
              <a:gdLst/>
              <a:ahLst/>
              <a:cxnLst/>
              <a:rect l="l" t="t" r="r" b="b"/>
              <a:pathLst>
                <a:path w="815" h="778" extrusionOk="0">
                  <a:moveTo>
                    <a:pt x="392" y="0"/>
                  </a:moveTo>
                  <a:cubicBezTo>
                    <a:pt x="192" y="0"/>
                    <a:pt x="1" y="155"/>
                    <a:pt x="1" y="389"/>
                  </a:cubicBezTo>
                  <a:cubicBezTo>
                    <a:pt x="1" y="623"/>
                    <a:pt x="192" y="778"/>
                    <a:pt x="392" y="778"/>
                  </a:cubicBezTo>
                  <a:cubicBezTo>
                    <a:pt x="488" y="778"/>
                    <a:pt x="585" y="742"/>
                    <a:pt x="664" y="663"/>
                  </a:cubicBezTo>
                  <a:cubicBezTo>
                    <a:pt x="814" y="512"/>
                    <a:pt x="814" y="266"/>
                    <a:pt x="664" y="114"/>
                  </a:cubicBezTo>
                  <a:cubicBezTo>
                    <a:pt x="585" y="35"/>
                    <a:pt x="488"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3"/>
            <p:cNvSpPr/>
            <p:nvPr/>
          </p:nvSpPr>
          <p:spPr>
            <a:xfrm>
              <a:off x="3587425" y="2063425"/>
              <a:ext cx="504625" cy="496775"/>
            </a:xfrm>
            <a:custGeom>
              <a:avLst/>
              <a:gdLst/>
              <a:ahLst/>
              <a:cxnLst/>
              <a:rect l="l" t="t" r="r" b="b"/>
              <a:pathLst>
                <a:path w="20185" h="19871" extrusionOk="0">
                  <a:moveTo>
                    <a:pt x="17705" y="1164"/>
                  </a:moveTo>
                  <a:cubicBezTo>
                    <a:pt x="18003" y="1164"/>
                    <a:pt x="18300" y="1278"/>
                    <a:pt x="18527" y="1505"/>
                  </a:cubicBezTo>
                  <a:cubicBezTo>
                    <a:pt x="18982" y="1960"/>
                    <a:pt x="18982" y="2696"/>
                    <a:pt x="18527" y="3151"/>
                  </a:cubicBezTo>
                  <a:lnTo>
                    <a:pt x="18254" y="3426"/>
                  </a:lnTo>
                  <a:lnTo>
                    <a:pt x="16607" y="1779"/>
                  </a:lnTo>
                  <a:lnTo>
                    <a:pt x="16882" y="1505"/>
                  </a:lnTo>
                  <a:cubicBezTo>
                    <a:pt x="17109" y="1278"/>
                    <a:pt x="17407" y="1164"/>
                    <a:pt x="17705" y="1164"/>
                  </a:cubicBezTo>
                  <a:close/>
                  <a:moveTo>
                    <a:pt x="14411" y="1164"/>
                  </a:moveTo>
                  <a:cubicBezTo>
                    <a:pt x="14710" y="1164"/>
                    <a:pt x="15008" y="1277"/>
                    <a:pt x="15235" y="1505"/>
                  </a:cubicBezTo>
                  <a:lnTo>
                    <a:pt x="18528" y="4798"/>
                  </a:lnTo>
                  <a:cubicBezTo>
                    <a:pt x="18983" y="5253"/>
                    <a:pt x="18983" y="5991"/>
                    <a:pt x="18528" y="6445"/>
                  </a:cubicBezTo>
                  <a:lnTo>
                    <a:pt x="18482" y="6492"/>
                  </a:lnTo>
                  <a:lnTo>
                    <a:pt x="13542" y="1552"/>
                  </a:lnTo>
                  <a:lnTo>
                    <a:pt x="13589" y="1505"/>
                  </a:lnTo>
                  <a:cubicBezTo>
                    <a:pt x="13815" y="1277"/>
                    <a:pt x="14113" y="1164"/>
                    <a:pt x="14411" y="1164"/>
                  </a:cubicBezTo>
                  <a:close/>
                  <a:moveTo>
                    <a:pt x="11346" y="775"/>
                  </a:moveTo>
                  <a:cubicBezTo>
                    <a:pt x="11545" y="775"/>
                    <a:pt x="11743" y="851"/>
                    <a:pt x="11895" y="1003"/>
                  </a:cubicBezTo>
                  <a:lnTo>
                    <a:pt x="19029" y="8138"/>
                  </a:lnTo>
                  <a:cubicBezTo>
                    <a:pt x="19332" y="8442"/>
                    <a:pt x="19332" y="8933"/>
                    <a:pt x="19029" y="9236"/>
                  </a:cubicBezTo>
                  <a:cubicBezTo>
                    <a:pt x="18878" y="9388"/>
                    <a:pt x="18679" y="9464"/>
                    <a:pt x="18480" y="9464"/>
                  </a:cubicBezTo>
                  <a:cubicBezTo>
                    <a:pt x="18282" y="9464"/>
                    <a:pt x="18084" y="9388"/>
                    <a:pt x="17933" y="9236"/>
                  </a:cubicBezTo>
                  <a:lnTo>
                    <a:pt x="10797" y="2101"/>
                  </a:lnTo>
                  <a:cubicBezTo>
                    <a:pt x="10494" y="1797"/>
                    <a:pt x="10494" y="1306"/>
                    <a:pt x="10797" y="1003"/>
                  </a:cubicBezTo>
                  <a:cubicBezTo>
                    <a:pt x="10949" y="851"/>
                    <a:pt x="11148" y="775"/>
                    <a:pt x="11346" y="775"/>
                  </a:cubicBezTo>
                  <a:close/>
                  <a:moveTo>
                    <a:pt x="12992" y="5394"/>
                  </a:moveTo>
                  <a:lnTo>
                    <a:pt x="14639" y="7042"/>
                  </a:lnTo>
                  <a:lnTo>
                    <a:pt x="7203" y="14476"/>
                  </a:lnTo>
                  <a:lnTo>
                    <a:pt x="5556" y="12829"/>
                  </a:lnTo>
                  <a:lnTo>
                    <a:pt x="12992" y="5394"/>
                  </a:lnTo>
                  <a:close/>
                  <a:moveTo>
                    <a:pt x="1942" y="16444"/>
                  </a:moveTo>
                  <a:lnTo>
                    <a:pt x="3588" y="18090"/>
                  </a:lnTo>
                  <a:lnTo>
                    <a:pt x="3314" y="18365"/>
                  </a:lnTo>
                  <a:cubicBezTo>
                    <a:pt x="3087" y="18592"/>
                    <a:pt x="2789" y="18706"/>
                    <a:pt x="2491" y="18706"/>
                  </a:cubicBezTo>
                  <a:cubicBezTo>
                    <a:pt x="2193" y="18706"/>
                    <a:pt x="1895" y="18592"/>
                    <a:pt x="1667" y="18365"/>
                  </a:cubicBezTo>
                  <a:cubicBezTo>
                    <a:pt x="1214" y="17910"/>
                    <a:pt x="1214" y="17173"/>
                    <a:pt x="1667" y="16718"/>
                  </a:cubicBezTo>
                  <a:lnTo>
                    <a:pt x="1942" y="16444"/>
                  </a:lnTo>
                  <a:close/>
                  <a:moveTo>
                    <a:pt x="1714" y="13379"/>
                  </a:moveTo>
                  <a:lnTo>
                    <a:pt x="6654" y="18318"/>
                  </a:lnTo>
                  <a:lnTo>
                    <a:pt x="6607" y="18365"/>
                  </a:lnTo>
                  <a:cubicBezTo>
                    <a:pt x="6380" y="18593"/>
                    <a:pt x="6082" y="18707"/>
                    <a:pt x="5784" y="18707"/>
                  </a:cubicBezTo>
                  <a:cubicBezTo>
                    <a:pt x="5486" y="18707"/>
                    <a:pt x="5188" y="18593"/>
                    <a:pt x="4961" y="18365"/>
                  </a:cubicBezTo>
                  <a:lnTo>
                    <a:pt x="1667" y="15071"/>
                  </a:lnTo>
                  <a:cubicBezTo>
                    <a:pt x="1212" y="14618"/>
                    <a:pt x="1212" y="13880"/>
                    <a:pt x="1667" y="13425"/>
                  </a:cubicBezTo>
                  <a:lnTo>
                    <a:pt x="1714" y="13379"/>
                  </a:lnTo>
                  <a:close/>
                  <a:moveTo>
                    <a:pt x="1715" y="10406"/>
                  </a:moveTo>
                  <a:cubicBezTo>
                    <a:pt x="1914" y="10406"/>
                    <a:pt x="2113" y="10482"/>
                    <a:pt x="2264" y="10633"/>
                  </a:cubicBezTo>
                  <a:lnTo>
                    <a:pt x="9400" y="17769"/>
                  </a:lnTo>
                  <a:cubicBezTo>
                    <a:pt x="9703" y="18072"/>
                    <a:pt x="9703" y="18563"/>
                    <a:pt x="9400" y="18867"/>
                  </a:cubicBezTo>
                  <a:cubicBezTo>
                    <a:pt x="9248" y="19018"/>
                    <a:pt x="9049" y="19094"/>
                    <a:pt x="8850" y="19094"/>
                  </a:cubicBezTo>
                  <a:cubicBezTo>
                    <a:pt x="8652" y="19094"/>
                    <a:pt x="8453" y="19018"/>
                    <a:pt x="8302" y="18867"/>
                  </a:cubicBezTo>
                  <a:lnTo>
                    <a:pt x="1167" y="11731"/>
                  </a:lnTo>
                  <a:cubicBezTo>
                    <a:pt x="863" y="11428"/>
                    <a:pt x="863" y="10937"/>
                    <a:pt x="1167" y="10633"/>
                  </a:cubicBezTo>
                  <a:cubicBezTo>
                    <a:pt x="1318" y="10482"/>
                    <a:pt x="1516" y="10406"/>
                    <a:pt x="1715" y="10406"/>
                  </a:cubicBezTo>
                  <a:close/>
                  <a:moveTo>
                    <a:pt x="11346" y="0"/>
                  </a:moveTo>
                  <a:cubicBezTo>
                    <a:pt x="10948" y="0"/>
                    <a:pt x="10551" y="152"/>
                    <a:pt x="10248" y="455"/>
                  </a:cubicBezTo>
                  <a:cubicBezTo>
                    <a:pt x="9642" y="1061"/>
                    <a:pt x="9642" y="2044"/>
                    <a:pt x="10248" y="2651"/>
                  </a:cubicBezTo>
                  <a:lnTo>
                    <a:pt x="12444" y="4845"/>
                  </a:lnTo>
                  <a:lnTo>
                    <a:pt x="5008" y="12280"/>
                  </a:lnTo>
                  <a:lnTo>
                    <a:pt x="2812" y="10085"/>
                  </a:lnTo>
                  <a:cubicBezTo>
                    <a:pt x="2509" y="9776"/>
                    <a:pt x="2108" y="9622"/>
                    <a:pt x="1708" y="9622"/>
                  </a:cubicBezTo>
                  <a:cubicBezTo>
                    <a:pt x="1310" y="9622"/>
                    <a:pt x="913" y="9774"/>
                    <a:pt x="609" y="10077"/>
                  </a:cubicBezTo>
                  <a:cubicBezTo>
                    <a:pt x="0" y="10686"/>
                    <a:pt x="4" y="11676"/>
                    <a:pt x="618" y="12280"/>
                  </a:cubicBezTo>
                  <a:lnTo>
                    <a:pt x="1166" y="12829"/>
                  </a:lnTo>
                  <a:lnTo>
                    <a:pt x="1120" y="12876"/>
                  </a:lnTo>
                  <a:cubicBezTo>
                    <a:pt x="360" y="13633"/>
                    <a:pt x="360" y="14863"/>
                    <a:pt x="1120" y="15620"/>
                  </a:cubicBezTo>
                  <a:lnTo>
                    <a:pt x="1393" y="15895"/>
                  </a:lnTo>
                  <a:lnTo>
                    <a:pt x="1120" y="16169"/>
                  </a:lnTo>
                  <a:cubicBezTo>
                    <a:pt x="390" y="16932"/>
                    <a:pt x="405" y="18136"/>
                    <a:pt x="1150" y="18882"/>
                  </a:cubicBezTo>
                  <a:cubicBezTo>
                    <a:pt x="1529" y="19261"/>
                    <a:pt x="2025" y="19451"/>
                    <a:pt x="2522" y="19451"/>
                  </a:cubicBezTo>
                  <a:cubicBezTo>
                    <a:pt x="3004" y="19451"/>
                    <a:pt x="3487" y="19272"/>
                    <a:pt x="3863" y="18914"/>
                  </a:cubicBezTo>
                  <a:lnTo>
                    <a:pt x="4137" y="18639"/>
                  </a:lnTo>
                  <a:lnTo>
                    <a:pt x="4412" y="18914"/>
                  </a:lnTo>
                  <a:cubicBezTo>
                    <a:pt x="4791" y="19293"/>
                    <a:pt x="5288" y="19483"/>
                    <a:pt x="5784" y="19483"/>
                  </a:cubicBezTo>
                  <a:cubicBezTo>
                    <a:pt x="6281" y="19483"/>
                    <a:pt x="6778" y="19293"/>
                    <a:pt x="7156" y="18914"/>
                  </a:cubicBezTo>
                  <a:lnTo>
                    <a:pt x="7203" y="18868"/>
                  </a:lnTo>
                  <a:lnTo>
                    <a:pt x="7752" y="19416"/>
                  </a:lnTo>
                  <a:cubicBezTo>
                    <a:pt x="8055" y="19719"/>
                    <a:pt x="8452" y="19870"/>
                    <a:pt x="8849" y="19870"/>
                  </a:cubicBezTo>
                  <a:cubicBezTo>
                    <a:pt x="9247" y="19870"/>
                    <a:pt x="9644" y="19719"/>
                    <a:pt x="9947" y="19416"/>
                  </a:cubicBezTo>
                  <a:cubicBezTo>
                    <a:pt x="10553" y="18810"/>
                    <a:pt x="10553" y="17827"/>
                    <a:pt x="9947" y="17221"/>
                  </a:cubicBezTo>
                  <a:lnTo>
                    <a:pt x="7752" y="15026"/>
                  </a:lnTo>
                  <a:lnTo>
                    <a:pt x="15188" y="7589"/>
                  </a:lnTo>
                  <a:lnTo>
                    <a:pt x="17383" y="9785"/>
                  </a:lnTo>
                  <a:cubicBezTo>
                    <a:pt x="17686" y="10088"/>
                    <a:pt x="18083" y="10240"/>
                    <a:pt x="18481" y="10240"/>
                  </a:cubicBezTo>
                  <a:cubicBezTo>
                    <a:pt x="18878" y="10240"/>
                    <a:pt x="19275" y="10088"/>
                    <a:pt x="19578" y="9785"/>
                  </a:cubicBezTo>
                  <a:cubicBezTo>
                    <a:pt x="20185" y="9178"/>
                    <a:pt x="20185" y="8196"/>
                    <a:pt x="19578" y="7589"/>
                  </a:cubicBezTo>
                  <a:lnTo>
                    <a:pt x="19029" y="7042"/>
                  </a:lnTo>
                  <a:cubicBezTo>
                    <a:pt x="19050" y="7012"/>
                    <a:pt x="19644" y="6527"/>
                    <a:pt x="19644" y="5623"/>
                  </a:cubicBezTo>
                  <a:cubicBezTo>
                    <a:pt x="19647" y="5107"/>
                    <a:pt x="19441" y="4613"/>
                    <a:pt x="19076" y="4250"/>
                  </a:cubicBezTo>
                  <a:lnTo>
                    <a:pt x="18802" y="3976"/>
                  </a:lnTo>
                  <a:lnTo>
                    <a:pt x="19076" y="3702"/>
                  </a:lnTo>
                  <a:cubicBezTo>
                    <a:pt x="19802" y="2938"/>
                    <a:pt x="19786" y="1736"/>
                    <a:pt x="19042" y="991"/>
                  </a:cubicBezTo>
                  <a:cubicBezTo>
                    <a:pt x="18664" y="613"/>
                    <a:pt x="18168" y="423"/>
                    <a:pt x="17670" y="423"/>
                  </a:cubicBezTo>
                  <a:cubicBezTo>
                    <a:pt x="17189" y="423"/>
                    <a:pt x="16708" y="600"/>
                    <a:pt x="16333" y="957"/>
                  </a:cubicBezTo>
                  <a:lnTo>
                    <a:pt x="16059" y="1232"/>
                  </a:lnTo>
                  <a:lnTo>
                    <a:pt x="15784" y="957"/>
                  </a:lnTo>
                  <a:cubicBezTo>
                    <a:pt x="15405" y="577"/>
                    <a:pt x="14908" y="388"/>
                    <a:pt x="14411" y="388"/>
                  </a:cubicBezTo>
                  <a:cubicBezTo>
                    <a:pt x="13915" y="388"/>
                    <a:pt x="13418" y="577"/>
                    <a:pt x="13040" y="957"/>
                  </a:cubicBezTo>
                  <a:lnTo>
                    <a:pt x="12993" y="1004"/>
                  </a:lnTo>
                  <a:lnTo>
                    <a:pt x="12444" y="455"/>
                  </a:lnTo>
                  <a:cubicBezTo>
                    <a:pt x="12141" y="152"/>
                    <a:pt x="11743" y="0"/>
                    <a:pt x="11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3"/>
            <p:cNvSpPr/>
            <p:nvPr/>
          </p:nvSpPr>
          <p:spPr>
            <a:xfrm>
              <a:off x="3776300" y="2276575"/>
              <a:ext cx="99750" cy="97825"/>
            </a:xfrm>
            <a:custGeom>
              <a:avLst/>
              <a:gdLst/>
              <a:ahLst/>
              <a:cxnLst/>
              <a:rect l="l" t="t" r="r" b="b"/>
              <a:pathLst>
                <a:path w="3990" h="3913" extrusionOk="0">
                  <a:moveTo>
                    <a:pt x="3564" y="0"/>
                  </a:moveTo>
                  <a:cubicBezTo>
                    <a:pt x="3464" y="0"/>
                    <a:pt x="3365" y="38"/>
                    <a:pt x="3289" y="114"/>
                  </a:cubicBezTo>
                  <a:lnTo>
                    <a:pt x="150" y="3252"/>
                  </a:lnTo>
                  <a:cubicBezTo>
                    <a:pt x="1" y="3405"/>
                    <a:pt x="2" y="3648"/>
                    <a:pt x="152" y="3799"/>
                  </a:cubicBezTo>
                  <a:cubicBezTo>
                    <a:pt x="228" y="3874"/>
                    <a:pt x="328" y="3912"/>
                    <a:pt x="428" y="3912"/>
                  </a:cubicBezTo>
                  <a:cubicBezTo>
                    <a:pt x="526" y="3912"/>
                    <a:pt x="624" y="3876"/>
                    <a:pt x="699" y="3802"/>
                  </a:cubicBezTo>
                  <a:lnTo>
                    <a:pt x="3838" y="663"/>
                  </a:lnTo>
                  <a:cubicBezTo>
                    <a:pt x="3990" y="511"/>
                    <a:pt x="3990" y="266"/>
                    <a:pt x="3838" y="114"/>
                  </a:cubicBezTo>
                  <a:cubicBezTo>
                    <a:pt x="3762" y="38"/>
                    <a:pt x="3663" y="0"/>
                    <a:pt x="35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53"/>
          <p:cNvGrpSpPr/>
          <p:nvPr/>
        </p:nvGrpSpPr>
        <p:grpSpPr>
          <a:xfrm>
            <a:off x="2551160" y="2611643"/>
            <a:ext cx="473498" cy="473450"/>
            <a:chOff x="2848275" y="1891475"/>
            <a:chExt cx="496850" cy="496800"/>
          </a:xfrm>
        </p:grpSpPr>
        <p:sp>
          <p:nvSpPr>
            <p:cNvPr id="813" name="Google Shape;813;p53"/>
            <p:cNvSpPr/>
            <p:nvPr/>
          </p:nvSpPr>
          <p:spPr>
            <a:xfrm>
              <a:off x="2848275" y="1891475"/>
              <a:ext cx="496850" cy="496800"/>
            </a:xfrm>
            <a:custGeom>
              <a:avLst/>
              <a:gdLst/>
              <a:ahLst/>
              <a:cxnLst/>
              <a:rect l="l" t="t" r="r" b="b"/>
              <a:pathLst>
                <a:path w="19874" h="19872" extrusionOk="0">
                  <a:moveTo>
                    <a:pt x="4115" y="8772"/>
                  </a:moveTo>
                  <a:lnTo>
                    <a:pt x="4115" y="11101"/>
                  </a:lnTo>
                  <a:lnTo>
                    <a:pt x="3726" y="11101"/>
                  </a:lnTo>
                  <a:cubicBezTo>
                    <a:pt x="3512" y="11100"/>
                    <a:pt x="3338" y="10926"/>
                    <a:pt x="3338" y="10712"/>
                  </a:cubicBezTo>
                  <a:lnTo>
                    <a:pt x="3338" y="9159"/>
                  </a:lnTo>
                  <a:cubicBezTo>
                    <a:pt x="3338" y="8946"/>
                    <a:pt x="3512" y="8772"/>
                    <a:pt x="3726" y="8772"/>
                  </a:cubicBezTo>
                  <a:close/>
                  <a:moveTo>
                    <a:pt x="10552" y="8772"/>
                  </a:moveTo>
                  <a:lnTo>
                    <a:pt x="8223" y="11101"/>
                  </a:lnTo>
                  <a:lnTo>
                    <a:pt x="4891" y="11101"/>
                  </a:lnTo>
                  <a:lnTo>
                    <a:pt x="4891" y="8772"/>
                  </a:lnTo>
                  <a:close/>
                  <a:moveTo>
                    <a:pt x="11877" y="8772"/>
                  </a:moveTo>
                  <a:lnTo>
                    <a:pt x="11877" y="11101"/>
                  </a:lnTo>
                  <a:lnTo>
                    <a:pt x="9321" y="11101"/>
                  </a:lnTo>
                  <a:lnTo>
                    <a:pt x="11650" y="8772"/>
                  </a:lnTo>
                  <a:close/>
                  <a:moveTo>
                    <a:pt x="16147" y="8772"/>
                  </a:moveTo>
                  <a:cubicBezTo>
                    <a:pt x="16361" y="8772"/>
                    <a:pt x="16534" y="8946"/>
                    <a:pt x="16534" y="9159"/>
                  </a:cubicBezTo>
                  <a:lnTo>
                    <a:pt x="16534" y="10712"/>
                  </a:lnTo>
                  <a:cubicBezTo>
                    <a:pt x="16534" y="10926"/>
                    <a:pt x="16361" y="11100"/>
                    <a:pt x="16147" y="11101"/>
                  </a:cubicBezTo>
                  <a:lnTo>
                    <a:pt x="12654" y="11101"/>
                  </a:lnTo>
                  <a:lnTo>
                    <a:pt x="12654" y="8772"/>
                  </a:lnTo>
                  <a:close/>
                  <a:moveTo>
                    <a:pt x="9937" y="777"/>
                  </a:moveTo>
                  <a:cubicBezTo>
                    <a:pt x="12162" y="777"/>
                    <a:pt x="14381" y="1670"/>
                    <a:pt x="16085" y="3240"/>
                  </a:cubicBezTo>
                  <a:lnTo>
                    <a:pt x="11328" y="7995"/>
                  </a:lnTo>
                  <a:lnTo>
                    <a:pt x="3726" y="7995"/>
                  </a:lnTo>
                  <a:cubicBezTo>
                    <a:pt x="3083" y="7996"/>
                    <a:pt x="2563" y="8518"/>
                    <a:pt x="2562" y="9159"/>
                  </a:cubicBezTo>
                  <a:lnTo>
                    <a:pt x="2562" y="10712"/>
                  </a:lnTo>
                  <a:cubicBezTo>
                    <a:pt x="2563" y="11355"/>
                    <a:pt x="3083" y="11876"/>
                    <a:pt x="3726" y="11877"/>
                  </a:cubicBezTo>
                  <a:lnTo>
                    <a:pt x="7447" y="11877"/>
                  </a:lnTo>
                  <a:lnTo>
                    <a:pt x="3178" y="16147"/>
                  </a:lnTo>
                  <a:cubicBezTo>
                    <a:pt x="1627" y="14491"/>
                    <a:pt x="777" y="12385"/>
                    <a:pt x="777" y="10169"/>
                  </a:cubicBezTo>
                  <a:cubicBezTo>
                    <a:pt x="777" y="5165"/>
                    <a:pt x="5057" y="777"/>
                    <a:pt x="9937" y="777"/>
                  </a:cubicBezTo>
                  <a:close/>
                  <a:moveTo>
                    <a:pt x="16634" y="3787"/>
                  </a:moveTo>
                  <a:cubicBezTo>
                    <a:pt x="18203" y="5490"/>
                    <a:pt x="19096" y="7710"/>
                    <a:pt x="19096" y="9936"/>
                  </a:cubicBezTo>
                  <a:cubicBezTo>
                    <a:pt x="19096" y="14901"/>
                    <a:pt x="14901" y="19096"/>
                    <a:pt x="9937" y="19096"/>
                  </a:cubicBezTo>
                  <a:cubicBezTo>
                    <a:pt x="7670" y="19096"/>
                    <a:pt x="5430" y="18223"/>
                    <a:pt x="3732" y="16689"/>
                  </a:cubicBezTo>
                  <a:lnTo>
                    <a:pt x="8544" y="11877"/>
                  </a:lnTo>
                  <a:lnTo>
                    <a:pt x="16147" y="11877"/>
                  </a:lnTo>
                  <a:cubicBezTo>
                    <a:pt x="16789" y="11876"/>
                    <a:pt x="17309" y="11355"/>
                    <a:pt x="17311" y="10712"/>
                  </a:cubicBezTo>
                  <a:lnTo>
                    <a:pt x="17311" y="9159"/>
                  </a:lnTo>
                  <a:cubicBezTo>
                    <a:pt x="17309" y="8516"/>
                    <a:pt x="16789" y="7996"/>
                    <a:pt x="16147" y="7995"/>
                  </a:cubicBezTo>
                  <a:lnTo>
                    <a:pt x="12426" y="7995"/>
                  </a:lnTo>
                  <a:lnTo>
                    <a:pt x="16634" y="3787"/>
                  </a:lnTo>
                  <a:close/>
                  <a:moveTo>
                    <a:pt x="9937" y="0"/>
                  </a:moveTo>
                  <a:cubicBezTo>
                    <a:pt x="4536" y="0"/>
                    <a:pt x="1" y="4855"/>
                    <a:pt x="1" y="10169"/>
                  </a:cubicBezTo>
                  <a:cubicBezTo>
                    <a:pt x="1" y="15617"/>
                    <a:pt x="4672" y="19872"/>
                    <a:pt x="9937" y="19872"/>
                  </a:cubicBezTo>
                  <a:cubicBezTo>
                    <a:pt x="15293" y="19872"/>
                    <a:pt x="19872" y="15299"/>
                    <a:pt x="19872" y="9936"/>
                  </a:cubicBezTo>
                  <a:cubicBezTo>
                    <a:pt x="19873" y="4580"/>
                    <a:pt x="15299" y="0"/>
                    <a:pt x="99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3"/>
            <p:cNvSpPr/>
            <p:nvPr/>
          </p:nvSpPr>
          <p:spPr>
            <a:xfrm>
              <a:off x="2951000" y="1965200"/>
              <a:ext cx="136000" cy="116650"/>
            </a:xfrm>
            <a:custGeom>
              <a:avLst/>
              <a:gdLst/>
              <a:ahLst/>
              <a:cxnLst/>
              <a:rect l="l" t="t" r="r" b="b"/>
              <a:pathLst>
                <a:path w="5440" h="4666" extrusionOk="0">
                  <a:moveTo>
                    <a:pt x="3886" y="777"/>
                  </a:moveTo>
                  <a:cubicBezTo>
                    <a:pt x="4315" y="777"/>
                    <a:pt x="4663" y="1125"/>
                    <a:pt x="4663" y="1553"/>
                  </a:cubicBezTo>
                  <a:cubicBezTo>
                    <a:pt x="4663" y="1982"/>
                    <a:pt x="4315" y="2330"/>
                    <a:pt x="3886" y="2330"/>
                  </a:cubicBezTo>
                  <a:lnTo>
                    <a:pt x="3886" y="2331"/>
                  </a:lnTo>
                  <a:lnTo>
                    <a:pt x="1946" y="2331"/>
                  </a:lnTo>
                  <a:cubicBezTo>
                    <a:pt x="1944" y="2331"/>
                    <a:pt x="1942" y="2331"/>
                    <a:pt x="1941" y="2331"/>
                  </a:cubicBezTo>
                  <a:cubicBezTo>
                    <a:pt x="1522" y="2331"/>
                    <a:pt x="1115" y="2468"/>
                    <a:pt x="782" y="2720"/>
                  </a:cubicBezTo>
                  <a:lnTo>
                    <a:pt x="782" y="2718"/>
                  </a:lnTo>
                  <a:cubicBezTo>
                    <a:pt x="782" y="2139"/>
                    <a:pt x="1206" y="1554"/>
                    <a:pt x="2017" y="1554"/>
                  </a:cubicBezTo>
                  <a:cubicBezTo>
                    <a:pt x="2182" y="1554"/>
                    <a:pt x="2328" y="1451"/>
                    <a:pt x="2383" y="1296"/>
                  </a:cubicBezTo>
                  <a:cubicBezTo>
                    <a:pt x="2491" y="986"/>
                    <a:pt x="2783" y="779"/>
                    <a:pt x="3110" y="777"/>
                  </a:cubicBezTo>
                  <a:close/>
                  <a:moveTo>
                    <a:pt x="3886" y="0"/>
                  </a:moveTo>
                  <a:lnTo>
                    <a:pt x="3886" y="2"/>
                  </a:lnTo>
                  <a:lnTo>
                    <a:pt x="3110" y="2"/>
                  </a:lnTo>
                  <a:cubicBezTo>
                    <a:pt x="2552" y="3"/>
                    <a:pt x="2036" y="305"/>
                    <a:pt x="1763" y="792"/>
                  </a:cubicBezTo>
                  <a:cubicBezTo>
                    <a:pt x="1288" y="845"/>
                    <a:pt x="862" y="1048"/>
                    <a:pt x="545" y="1374"/>
                  </a:cubicBezTo>
                  <a:cubicBezTo>
                    <a:pt x="197" y="1735"/>
                    <a:pt x="3" y="2216"/>
                    <a:pt x="5" y="2718"/>
                  </a:cubicBezTo>
                  <a:lnTo>
                    <a:pt x="5" y="4270"/>
                  </a:lnTo>
                  <a:cubicBezTo>
                    <a:pt x="1" y="4488"/>
                    <a:pt x="175" y="4666"/>
                    <a:pt x="393" y="4666"/>
                  </a:cubicBezTo>
                  <a:cubicBezTo>
                    <a:pt x="611" y="4666"/>
                    <a:pt x="786" y="4488"/>
                    <a:pt x="781" y="4270"/>
                  </a:cubicBezTo>
                  <a:cubicBezTo>
                    <a:pt x="782" y="3627"/>
                    <a:pt x="1303" y="3106"/>
                    <a:pt x="1946" y="3106"/>
                  </a:cubicBezTo>
                  <a:lnTo>
                    <a:pt x="3886" y="3106"/>
                  </a:lnTo>
                  <a:cubicBezTo>
                    <a:pt x="4745" y="3106"/>
                    <a:pt x="5439" y="2410"/>
                    <a:pt x="5439" y="1553"/>
                  </a:cubicBezTo>
                  <a:cubicBezTo>
                    <a:pt x="5439" y="696"/>
                    <a:pt x="4745" y="0"/>
                    <a:pt x="38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53"/>
          <p:cNvGrpSpPr/>
          <p:nvPr/>
        </p:nvGrpSpPr>
        <p:grpSpPr>
          <a:xfrm>
            <a:off x="1794945" y="2634300"/>
            <a:ext cx="473498" cy="428135"/>
            <a:chOff x="2173950" y="1877975"/>
            <a:chExt cx="496850" cy="449250"/>
          </a:xfrm>
        </p:grpSpPr>
        <p:sp>
          <p:nvSpPr>
            <p:cNvPr id="816" name="Google Shape;816;p53"/>
            <p:cNvSpPr/>
            <p:nvPr/>
          </p:nvSpPr>
          <p:spPr>
            <a:xfrm>
              <a:off x="2328825" y="2033200"/>
              <a:ext cx="22725" cy="19475"/>
            </a:xfrm>
            <a:custGeom>
              <a:avLst/>
              <a:gdLst/>
              <a:ahLst/>
              <a:cxnLst/>
              <a:rect l="l" t="t" r="r" b="b"/>
              <a:pathLst>
                <a:path w="909" h="779" extrusionOk="0">
                  <a:moveTo>
                    <a:pt x="520" y="1"/>
                  </a:moveTo>
                  <a:cubicBezTo>
                    <a:pt x="174" y="1"/>
                    <a:pt x="1" y="420"/>
                    <a:pt x="245" y="664"/>
                  </a:cubicBezTo>
                  <a:cubicBezTo>
                    <a:pt x="324" y="743"/>
                    <a:pt x="421" y="778"/>
                    <a:pt x="517" y="778"/>
                  </a:cubicBezTo>
                  <a:cubicBezTo>
                    <a:pt x="717" y="778"/>
                    <a:pt x="908" y="623"/>
                    <a:pt x="908" y="390"/>
                  </a:cubicBezTo>
                  <a:cubicBezTo>
                    <a:pt x="908" y="175"/>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3"/>
            <p:cNvSpPr/>
            <p:nvPr/>
          </p:nvSpPr>
          <p:spPr>
            <a:xfrm>
              <a:off x="2173950" y="1877975"/>
              <a:ext cx="219325" cy="446325"/>
            </a:xfrm>
            <a:custGeom>
              <a:avLst/>
              <a:gdLst/>
              <a:ahLst/>
              <a:cxnLst/>
              <a:rect l="l" t="t" r="r" b="b"/>
              <a:pathLst>
                <a:path w="8773" h="17853" extrusionOk="0">
                  <a:moveTo>
                    <a:pt x="4387" y="776"/>
                  </a:moveTo>
                  <a:cubicBezTo>
                    <a:pt x="6343" y="776"/>
                    <a:pt x="7995" y="2376"/>
                    <a:pt x="7995" y="4269"/>
                  </a:cubicBezTo>
                  <a:lnTo>
                    <a:pt x="7995" y="8539"/>
                  </a:lnTo>
                  <a:lnTo>
                    <a:pt x="777" y="8539"/>
                  </a:lnTo>
                  <a:lnTo>
                    <a:pt x="777" y="4269"/>
                  </a:lnTo>
                  <a:cubicBezTo>
                    <a:pt x="777" y="2376"/>
                    <a:pt x="2431" y="776"/>
                    <a:pt x="4387" y="776"/>
                  </a:cubicBezTo>
                  <a:close/>
                  <a:moveTo>
                    <a:pt x="7995" y="9315"/>
                  </a:moveTo>
                  <a:lnTo>
                    <a:pt x="7995" y="13585"/>
                  </a:lnTo>
                  <a:cubicBezTo>
                    <a:pt x="7995" y="15550"/>
                    <a:pt x="6275" y="17078"/>
                    <a:pt x="4387" y="17078"/>
                  </a:cubicBezTo>
                  <a:cubicBezTo>
                    <a:pt x="2431" y="17078"/>
                    <a:pt x="777" y="15478"/>
                    <a:pt x="777" y="13585"/>
                  </a:cubicBezTo>
                  <a:lnTo>
                    <a:pt x="777" y="9315"/>
                  </a:lnTo>
                  <a:close/>
                  <a:moveTo>
                    <a:pt x="4387" y="0"/>
                  </a:moveTo>
                  <a:cubicBezTo>
                    <a:pt x="2041" y="0"/>
                    <a:pt x="1" y="1896"/>
                    <a:pt x="1" y="4269"/>
                  </a:cubicBezTo>
                  <a:lnTo>
                    <a:pt x="1" y="13585"/>
                  </a:lnTo>
                  <a:cubicBezTo>
                    <a:pt x="1" y="15957"/>
                    <a:pt x="2041" y="17853"/>
                    <a:pt x="4387" y="17853"/>
                  </a:cubicBezTo>
                  <a:cubicBezTo>
                    <a:pt x="6728" y="17853"/>
                    <a:pt x="8772" y="15961"/>
                    <a:pt x="8772" y="13585"/>
                  </a:cubicBezTo>
                  <a:lnTo>
                    <a:pt x="8772" y="4269"/>
                  </a:lnTo>
                  <a:cubicBezTo>
                    <a:pt x="8773" y="1896"/>
                    <a:pt x="6731" y="0"/>
                    <a:pt x="4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3"/>
            <p:cNvSpPr/>
            <p:nvPr/>
          </p:nvSpPr>
          <p:spPr>
            <a:xfrm>
              <a:off x="2292050" y="1920100"/>
              <a:ext cx="59600" cy="93925"/>
            </a:xfrm>
            <a:custGeom>
              <a:avLst/>
              <a:gdLst/>
              <a:ahLst/>
              <a:cxnLst/>
              <a:rect l="l" t="t" r="r" b="b"/>
              <a:pathLst>
                <a:path w="2384" h="3757" extrusionOk="0">
                  <a:moveTo>
                    <a:pt x="438" y="0"/>
                  </a:moveTo>
                  <a:cubicBezTo>
                    <a:pt x="278" y="0"/>
                    <a:pt x="129" y="100"/>
                    <a:pt x="73" y="259"/>
                  </a:cubicBezTo>
                  <a:cubicBezTo>
                    <a:pt x="1" y="461"/>
                    <a:pt x="107" y="683"/>
                    <a:pt x="309" y="755"/>
                  </a:cubicBezTo>
                  <a:cubicBezTo>
                    <a:pt x="1084" y="1029"/>
                    <a:pt x="1602" y="1762"/>
                    <a:pt x="1603" y="2584"/>
                  </a:cubicBezTo>
                  <a:lnTo>
                    <a:pt x="1603" y="3361"/>
                  </a:lnTo>
                  <a:cubicBezTo>
                    <a:pt x="1598" y="3577"/>
                    <a:pt x="1774" y="3757"/>
                    <a:pt x="1991" y="3757"/>
                  </a:cubicBezTo>
                  <a:cubicBezTo>
                    <a:pt x="2208" y="3757"/>
                    <a:pt x="2383" y="3577"/>
                    <a:pt x="2379" y="3361"/>
                  </a:cubicBezTo>
                  <a:lnTo>
                    <a:pt x="2379" y="2584"/>
                  </a:lnTo>
                  <a:cubicBezTo>
                    <a:pt x="2377" y="1434"/>
                    <a:pt x="1652" y="408"/>
                    <a:pt x="568" y="23"/>
                  </a:cubicBezTo>
                  <a:cubicBezTo>
                    <a:pt x="525" y="8"/>
                    <a:pt x="481" y="0"/>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3"/>
            <p:cNvSpPr/>
            <p:nvPr/>
          </p:nvSpPr>
          <p:spPr>
            <a:xfrm>
              <a:off x="2412650" y="2069100"/>
              <a:ext cx="258150" cy="258125"/>
            </a:xfrm>
            <a:custGeom>
              <a:avLst/>
              <a:gdLst/>
              <a:ahLst/>
              <a:cxnLst/>
              <a:rect l="l" t="t" r="r" b="b"/>
              <a:pathLst>
                <a:path w="10326" h="10325" extrusionOk="0">
                  <a:moveTo>
                    <a:pt x="5163" y="777"/>
                  </a:moveTo>
                  <a:cubicBezTo>
                    <a:pt x="7540" y="777"/>
                    <a:pt x="9549" y="2786"/>
                    <a:pt x="9549" y="5163"/>
                  </a:cubicBezTo>
                  <a:cubicBezTo>
                    <a:pt x="9549" y="6178"/>
                    <a:pt x="9179" y="7157"/>
                    <a:pt x="8503" y="7953"/>
                  </a:cubicBezTo>
                  <a:lnTo>
                    <a:pt x="2371" y="1823"/>
                  </a:lnTo>
                  <a:cubicBezTo>
                    <a:pt x="3165" y="1154"/>
                    <a:pt x="4161" y="777"/>
                    <a:pt x="5163" y="777"/>
                  </a:cubicBezTo>
                  <a:close/>
                  <a:moveTo>
                    <a:pt x="1822" y="2372"/>
                  </a:moveTo>
                  <a:lnTo>
                    <a:pt x="7954" y="8503"/>
                  </a:lnTo>
                  <a:cubicBezTo>
                    <a:pt x="7156" y="9180"/>
                    <a:pt x="6179" y="9548"/>
                    <a:pt x="5163" y="9548"/>
                  </a:cubicBezTo>
                  <a:cubicBezTo>
                    <a:pt x="2785" y="9548"/>
                    <a:pt x="776" y="7541"/>
                    <a:pt x="776" y="5163"/>
                  </a:cubicBezTo>
                  <a:cubicBezTo>
                    <a:pt x="776" y="4150"/>
                    <a:pt x="1146" y="3170"/>
                    <a:pt x="1822" y="2372"/>
                  </a:cubicBezTo>
                  <a:close/>
                  <a:moveTo>
                    <a:pt x="5163" y="1"/>
                  </a:moveTo>
                  <a:cubicBezTo>
                    <a:pt x="2441" y="1"/>
                    <a:pt x="0" y="2313"/>
                    <a:pt x="0" y="5163"/>
                  </a:cubicBezTo>
                  <a:cubicBezTo>
                    <a:pt x="0" y="7946"/>
                    <a:pt x="2379" y="10325"/>
                    <a:pt x="5163" y="10325"/>
                  </a:cubicBezTo>
                  <a:cubicBezTo>
                    <a:pt x="7935" y="10325"/>
                    <a:pt x="10325" y="7968"/>
                    <a:pt x="10325" y="5163"/>
                  </a:cubicBezTo>
                  <a:cubicBezTo>
                    <a:pt x="10325" y="2379"/>
                    <a:pt x="7945" y="1"/>
                    <a:pt x="5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53"/>
          <p:cNvGrpSpPr/>
          <p:nvPr/>
        </p:nvGrpSpPr>
        <p:grpSpPr>
          <a:xfrm>
            <a:off x="1018835" y="2611607"/>
            <a:ext cx="493392" cy="473498"/>
            <a:chOff x="1392275" y="257900"/>
            <a:chExt cx="517725" cy="496850"/>
          </a:xfrm>
        </p:grpSpPr>
        <p:sp>
          <p:nvSpPr>
            <p:cNvPr id="821" name="Google Shape;821;p53"/>
            <p:cNvSpPr/>
            <p:nvPr/>
          </p:nvSpPr>
          <p:spPr>
            <a:xfrm>
              <a:off x="1827375" y="310625"/>
              <a:ext cx="20350" cy="19500"/>
            </a:xfrm>
            <a:custGeom>
              <a:avLst/>
              <a:gdLst/>
              <a:ahLst/>
              <a:cxnLst/>
              <a:rect l="l" t="t" r="r" b="b"/>
              <a:pathLst>
                <a:path w="814" h="780" extrusionOk="0">
                  <a:moveTo>
                    <a:pt x="391" y="1"/>
                  </a:moveTo>
                  <a:cubicBezTo>
                    <a:pt x="191" y="1"/>
                    <a:pt x="0" y="156"/>
                    <a:pt x="0" y="390"/>
                  </a:cubicBezTo>
                  <a:cubicBezTo>
                    <a:pt x="0" y="624"/>
                    <a:pt x="191" y="779"/>
                    <a:pt x="390" y="779"/>
                  </a:cubicBezTo>
                  <a:cubicBezTo>
                    <a:pt x="486" y="779"/>
                    <a:pt x="583" y="744"/>
                    <a:pt x="662" y="664"/>
                  </a:cubicBezTo>
                  <a:cubicBezTo>
                    <a:pt x="814" y="514"/>
                    <a:pt x="814" y="267"/>
                    <a:pt x="662" y="115"/>
                  </a:cubicBezTo>
                  <a:cubicBezTo>
                    <a:pt x="583" y="36"/>
                    <a:pt x="486" y="1"/>
                    <a:pt x="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3"/>
            <p:cNvSpPr/>
            <p:nvPr/>
          </p:nvSpPr>
          <p:spPr>
            <a:xfrm>
              <a:off x="1719025" y="496600"/>
              <a:ext cx="20375" cy="19450"/>
            </a:xfrm>
            <a:custGeom>
              <a:avLst/>
              <a:gdLst/>
              <a:ahLst/>
              <a:cxnLst/>
              <a:rect l="l" t="t" r="r" b="b"/>
              <a:pathLst>
                <a:path w="815" h="778" extrusionOk="0">
                  <a:moveTo>
                    <a:pt x="391" y="0"/>
                  </a:moveTo>
                  <a:cubicBezTo>
                    <a:pt x="192" y="0"/>
                    <a:pt x="1" y="155"/>
                    <a:pt x="1" y="389"/>
                  </a:cubicBezTo>
                  <a:cubicBezTo>
                    <a:pt x="1" y="623"/>
                    <a:pt x="192" y="777"/>
                    <a:pt x="391" y="777"/>
                  </a:cubicBezTo>
                  <a:cubicBezTo>
                    <a:pt x="486" y="777"/>
                    <a:pt x="584" y="742"/>
                    <a:pt x="663" y="663"/>
                  </a:cubicBezTo>
                  <a:cubicBezTo>
                    <a:pt x="815" y="512"/>
                    <a:pt x="815" y="265"/>
                    <a:pt x="663" y="115"/>
                  </a:cubicBezTo>
                  <a:cubicBezTo>
                    <a:pt x="584" y="36"/>
                    <a:pt x="486" y="0"/>
                    <a:pt x="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3"/>
            <p:cNvSpPr/>
            <p:nvPr/>
          </p:nvSpPr>
          <p:spPr>
            <a:xfrm>
              <a:off x="1680250" y="457775"/>
              <a:ext cx="20375" cy="19475"/>
            </a:xfrm>
            <a:custGeom>
              <a:avLst/>
              <a:gdLst/>
              <a:ahLst/>
              <a:cxnLst/>
              <a:rect l="l" t="t" r="r" b="b"/>
              <a:pathLst>
                <a:path w="815" h="779" extrusionOk="0">
                  <a:moveTo>
                    <a:pt x="391" y="1"/>
                  </a:moveTo>
                  <a:cubicBezTo>
                    <a:pt x="192" y="1"/>
                    <a:pt x="0" y="156"/>
                    <a:pt x="0" y="390"/>
                  </a:cubicBezTo>
                  <a:cubicBezTo>
                    <a:pt x="0" y="623"/>
                    <a:pt x="192" y="778"/>
                    <a:pt x="391" y="778"/>
                  </a:cubicBezTo>
                  <a:cubicBezTo>
                    <a:pt x="486" y="778"/>
                    <a:pt x="583" y="743"/>
                    <a:pt x="662" y="664"/>
                  </a:cubicBezTo>
                  <a:cubicBezTo>
                    <a:pt x="814" y="512"/>
                    <a:pt x="814" y="267"/>
                    <a:pt x="662" y="115"/>
                  </a:cubicBezTo>
                  <a:cubicBezTo>
                    <a:pt x="583" y="36"/>
                    <a:pt x="486" y="1"/>
                    <a:pt x="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3"/>
            <p:cNvSpPr/>
            <p:nvPr/>
          </p:nvSpPr>
          <p:spPr>
            <a:xfrm>
              <a:off x="1680225" y="535400"/>
              <a:ext cx="20400" cy="19450"/>
            </a:xfrm>
            <a:custGeom>
              <a:avLst/>
              <a:gdLst/>
              <a:ahLst/>
              <a:cxnLst/>
              <a:rect l="l" t="t" r="r" b="b"/>
              <a:pathLst>
                <a:path w="816" h="778" extrusionOk="0">
                  <a:moveTo>
                    <a:pt x="392" y="0"/>
                  </a:moveTo>
                  <a:cubicBezTo>
                    <a:pt x="192" y="0"/>
                    <a:pt x="0" y="155"/>
                    <a:pt x="0" y="389"/>
                  </a:cubicBezTo>
                  <a:cubicBezTo>
                    <a:pt x="0" y="623"/>
                    <a:pt x="192" y="778"/>
                    <a:pt x="392" y="778"/>
                  </a:cubicBezTo>
                  <a:cubicBezTo>
                    <a:pt x="487" y="778"/>
                    <a:pt x="584" y="742"/>
                    <a:pt x="663" y="663"/>
                  </a:cubicBezTo>
                  <a:cubicBezTo>
                    <a:pt x="815" y="512"/>
                    <a:pt x="815" y="266"/>
                    <a:pt x="663" y="114"/>
                  </a:cubicBezTo>
                  <a:cubicBezTo>
                    <a:pt x="584" y="35"/>
                    <a:pt x="487"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53"/>
            <p:cNvSpPr/>
            <p:nvPr/>
          </p:nvSpPr>
          <p:spPr>
            <a:xfrm>
              <a:off x="1641425" y="418975"/>
              <a:ext cx="20375" cy="19450"/>
            </a:xfrm>
            <a:custGeom>
              <a:avLst/>
              <a:gdLst/>
              <a:ahLst/>
              <a:cxnLst/>
              <a:rect l="l" t="t" r="r" b="b"/>
              <a:pathLst>
                <a:path w="815" h="778" extrusionOk="0">
                  <a:moveTo>
                    <a:pt x="391" y="0"/>
                  </a:moveTo>
                  <a:cubicBezTo>
                    <a:pt x="192" y="0"/>
                    <a:pt x="1" y="155"/>
                    <a:pt x="1" y="389"/>
                  </a:cubicBezTo>
                  <a:cubicBezTo>
                    <a:pt x="1" y="623"/>
                    <a:pt x="192" y="778"/>
                    <a:pt x="391" y="778"/>
                  </a:cubicBezTo>
                  <a:cubicBezTo>
                    <a:pt x="487" y="778"/>
                    <a:pt x="584" y="742"/>
                    <a:pt x="663" y="663"/>
                  </a:cubicBezTo>
                  <a:cubicBezTo>
                    <a:pt x="814" y="512"/>
                    <a:pt x="814" y="266"/>
                    <a:pt x="663" y="114"/>
                  </a:cubicBezTo>
                  <a:cubicBezTo>
                    <a:pt x="584" y="35"/>
                    <a:pt x="487" y="0"/>
                    <a:pt x="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53"/>
            <p:cNvSpPr/>
            <p:nvPr/>
          </p:nvSpPr>
          <p:spPr>
            <a:xfrm>
              <a:off x="1641425" y="496600"/>
              <a:ext cx="20375" cy="19450"/>
            </a:xfrm>
            <a:custGeom>
              <a:avLst/>
              <a:gdLst/>
              <a:ahLst/>
              <a:cxnLst/>
              <a:rect l="l" t="t" r="r" b="b"/>
              <a:pathLst>
                <a:path w="815" h="778" extrusionOk="0">
                  <a:moveTo>
                    <a:pt x="391" y="0"/>
                  </a:moveTo>
                  <a:cubicBezTo>
                    <a:pt x="192" y="0"/>
                    <a:pt x="1" y="155"/>
                    <a:pt x="1" y="389"/>
                  </a:cubicBezTo>
                  <a:cubicBezTo>
                    <a:pt x="1" y="623"/>
                    <a:pt x="191" y="777"/>
                    <a:pt x="391" y="777"/>
                  </a:cubicBezTo>
                  <a:cubicBezTo>
                    <a:pt x="486" y="777"/>
                    <a:pt x="583" y="742"/>
                    <a:pt x="663" y="663"/>
                  </a:cubicBezTo>
                  <a:cubicBezTo>
                    <a:pt x="814" y="512"/>
                    <a:pt x="814" y="265"/>
                    <a:pt x="663" y="115"/>
                  </a:cubicBezTo>
                  <a:cubicBezTo>
                    <a:pt x="584" y="36"/>
                    <a:pt x="486" y="0"/>
                    <a:pt x="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3"/>
            <p:cNvSpPr/>
            <p:nvPr/>
          </p:nvSpPr>
          <p:spPr>
            <a:xfrm>
              <a:off x="1641425" y="574200"/>
              <a:ext cx="20375" cy="19475"/>
            </a:xfrm>
            <a:custGeom>
              <a:avLst/>
              <a:gdLst/>
              <a:ahLst/>
              <a:cxnLst/>
              <a:rect l="l" t="t" r="r" b="b"/>
              <a:pathLst>
                <a:path w="815" h="779" extrusionOk="0">
                  <a:moveTo>
                    <a:pt x="391" y="1"/>
                  </a:moveTo>
                  <a:cubicBezTo>
                    <a:pt x="192" y="1"/>
                    <a:pt x="1" y="156"/>
                    <a:pt x="1" y="390"/>
                  </a:cubicBezTo>
                  <a:cubicBezTo>
                    <a:pt x="1" y="623"/>
                    <a:pt x="192" y="778"/>
                    <a:pt x="391" y="778"/>
                  </a:cubicBezTo>
                  <a:cubicBezTo>
                    <a:pt x="487" y="778"/>
                    <a:pt x="584" y="743"/>
                    <a:pt x="663" y="664"/>
                  </a:cubicBezTo>
                  <a:cubicBezTo>
                    <a:pt x="814" y="512"/>
                    <a:pt x="814" y="267"/>
                    <a:pt x="663" y="115"/>
                  </a:cubicBezTo>
                  <a:cubicBezTo>
                    <a:pt x="584" y="36"/>
                    <a:pt x="487" y="1"/>
                    <a:pt x="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3"/>
            <p:cNvSpPr/>
            <p:nvPr/>
          </p:nvSpPr>
          <p:spPr>
            <a:xfrm>
              <a:off x="1602600" y="457775"/>
              <a:ext cx="20375" cy="19475"/>
            </a:xfrm>
            <a:custGeom>
              <a:avLst/>
              <a:gdLst/>
              <a:ahLst/>
              <a:cxnLst/>
              <a:rect l="l" t="t" r="r" b="b"/>
              <a:pathLst>
                <a:path w="815" h="779" extrusionOk="0">
                  <a:moveTo>
                    <a:pt x="392" y="1"/>
                  </a:moveTo>
                  <a:cubicBezTo>
                    <a:pt x="192" y="1"/>
                    <a:pt x="1" y="156"/>
                    <a:pt x="1" y="390"/>
                  </a:cubicBezTo>
                  <a:cubicBezTo>
                    <a:pt x="1" y="623"/>
                    <a:pt x="192" y="778"/>
                    <a:pt x="392" y="778"/>
                  </a:cubicBezTo>
                  <a:cubicBezTo>
                    <a:pt x="487" y="778"/>
                    <a:pt x="584" y="743"/>
                    <a:pt x="663" y="664"/>
                  </a:cubicBezTo>
                  <a:cubicBezTo>
                    <a:pt x="815" y="512"/>
                    <a:pt x="815" y="267"/>
                    <a:pt x="663" y="115"/>
                  </a:cubicBezTo>
                  <a:cubicBezTo>
                    <a:pt x="584" y="36"/>
                    <a:pt x="48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3"/>
            <p:cNvSpPr/>
            <p:nvPr/>
          </p:nvSpPr>
          <p:spPr>
            <a:xfrm>
              <a:off x="1602600" y="535400"/>
              <a:ext cx="20400" cy="19450"/>
            </a:xfrm>
            <a:custGeom>
              <a:avLst/>
              <a:gdLst/>
              <a:ahLst/>
              <a:cxnLst/>
              <a:rect l="l" t="t" r="r" b="b"/>
              <a:pathLst>
                <a:path w="816" h="778" extrusionOk="0">
                  <a:moveTo>
                    <a:pt x="392" y="0"/>
                  </a:moveTo>
                  <a:cubicBezTo>
                    <a:pt x="192" y="0"/>
                    <a:pt x="1" y="155"/>
                    <a:pt x="1" y="389"/>
                  </a:cubicBezTo>
                  <a:cubicBezTo>
                    <a:pt x="1" y="623"/>
                    <a:pt x="192" y="778"/>
                    <a:pt x="392" y="778"/>
                  </a:cubicBezTo>
                  <a:cubicBezTo>
                    <a:pt x="487" y="778"/>
                    <a:pt x="584" y="742"/>
                    <a:pt x="663" y="663"/>
                  </a:cubicBezTo>
                  <a:cubicBezTo>
                    <a:pt x="816" y="512"/>
                    <a:pt x="816" y="266"/>
                    <a:pt x="663" y="114"/>
                  </a:cubicBezTo>
                  <a:cubicBezTo>
                    <a:pt x="584" y="35"/>
                    <a:pt x="487" y="0"/>
                    <a:pt x="3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3"/>
            <p:cNvSpPr/>
            <p:nvPr/>
          </p:nvSpPr>
          <p:spPr>
            <a:xfrm>
              <a:off x="1563800" y="496575"/>
              <a:ext cx="20400" cy="19475"/>
            </a:xfrm>
            <a:custGeom>
              <a:avLst/>
              <a:gdLst/>
              <a:ahLst/>
              <a:cxnLst/>
              <a:rect l="l" t="t" r="r" b="b"/>
              <a:pathLst>
                <a:path w="816" h="779" extrusionOk="0">
                  <a:moveTo>
                    <a:pt x="391" y="1"/>
                  </a:moveTo>
                  <a:cubicBezTo>
                    <a:pt x="192" y="1"/>
                    <a:pt x="0" y="156"/>
                    <a:pt x="0" y="390"/>
                  </a:cubicBezTo>
                  <a:cubicBezTo>
                    <a:pt x="0" y="624"/>
                    <a:pt x="192" y="779"/>
                    <a:pt x="391" y="779"/>
                  </a:cubicBezTo>
                  <a:cubicBezTo>
                    <a:pt x="487" y="779"/>
                    <a:pt x="584" y="743"/>
                    <a:pt x="663" y="664"/>
                  </a:cubicBezTo>
                  <a:cubicBezTo>
                    <a:pt x="815" y="513"/>
                    <a:pt x="815" y="266"/>
                    <a:pt x="663" y="116"/>
                  </a:cubicBezTo>
                  <a:cubicBezTo>
                    <a:pt x="584" y="36"/>
                    <a:pt x="487" y="1"/>
                    <a:pt x="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3"/>
            <p:cNvSpPr/>
            <p:nvPr/>
          </p:nvSpPr>
          <p:spPr>
            <a:xfrm>
              <a:off x="1392275" y="257900"/>
              <a:ext cx="517725" cy="496850"/>
            </a:xfrm>
            <a:custGeom>
              <a:avLst/>
              <a:gdLst/>
              <a:ahLst/>
              <a:cxnLst/>
              <a:rect l="l" t="t" r="r" b="b"/>
              <a:pathLst>
                <a:path w="20709" h="19874" extrusionOk="0">
                  <a:moveTo>
                    <a:pt x="4688" y="777"/>
                  </a:moveTo>
                  <a:cubicBezTo>
                    <a:pt x="5582" y="777"/>
                    <a:pt x="6475" y="1118"/>
                    <a:pt x="7158" y="1801"/>
                  </a:cubicBezTo>
                  <a:lnTo>
                    <a:pt x="9807" y="4449"/>
                  </a:lnTo>
                  <a:lnTo>
                    <a:pt x="4867" y="9387"/>
                  </a:lnTo>
                  <a:lnTo>
                    <a:pt x="2219" y="6740"/>
                  </a:lnTo>
                  <a:cubicBezTo>
                    <a:pt x="857" y="5379"/>
                    <a:pt x="857" y="3163"/>
                    <a:pt x="2219" y="1801"/>
                  </a:cubicBezTo>
                  <a:cubicBezTo>
                    <a:pt x="2901" y="1118"/>
                    <a:pt x="3795" y="777"/>
                    <a:pt x="4688" y="777"/>
                  </a:cubicBezTo>
                  <a:close/>
                  <a:moveTo>
                    <a:pt x="16020" y="779"/>
                  </a:moveTo>
                  <a:cubicBezTo>
                    <a:pt x="16915" y="779"/>
                    <a:pt x="17809" y="1120"/>
                    <a:pt x="18490" y="1801"/>
                  </a:cubicBezTo>
                  <a:cubicBezTo>
                    <a:pt x="19855" y="3165"/>
                    <a:pt x="19855" y="5375"/>
                    <a:pt x="18490" y="6740"/>
                  </a:cubicBezTo>
                  <a:lnTo>
                    <a:pt x="15842" y="9388"/>
                  </a:lnTo>
                  <a:lnTo>
                    <a:pt x="10903" y="4449"/>
                  </a:lnTo>
                  <a:lnTo>
                    <a:pt x="13551" y="1801"/>
                  </a:lnTo>
                  <a:cubicBezTo>
                    <a:pt x="14232" y="1120"/>
                    <a:pt x="15126" y="779"/>
                    <a:pt x="16020" y="779"/>
                  </a:cubicBezTo>
                  <a:close/>
                  <a:moveTo>
                    <a:pt x="10354" y="4997"/>
                  </a:moveTo>
                  <a:lnTo>
                    <a:pt x="15294" y="9937"/>
                  </a:lnTo>
                  <a:lnTo>
                    <a:pt x="10354" y="14876"/>
                  </a:lnTo>
                  <a:lnTo>
                    <a:pt x="5416" y="9937"/>
                  </a:lnTo>
                  <a:lnTo>
                    <a:pt x="10354" y="4997"/>
                  </a:lnTo>
                  <a:close/>
                  <a:moveTo>
                    <a:pt x="4867" y="10485"/>
                  </a:moveTo>
                  <a:lnTo>
                    <a:pt x="9807" y="15425"/>
                  </a:lnTo>
                  <a:lnTo>
                    <a:pt x="7158" y="18073"/>
                  </a:lnTo>
                  <a:cubicBezTo>
                    <a:pt x="6477" y="18754"/>
                    <a:pt x="5583" y="19094"/>
                    <a:pt x="4688" y="19094"/>
                  </a:cubicBezTo>
                  <a:cubicBezTo>
                    <a:pt x="3794" y="19094"/>
                    <a:pt x="2899" y="18754"/>
                    <a:pt x="2219" y="18073"/>
                  </a:cubicBezTo>
                  <a:cubicBezTo>
                    <a:pt x="857" y="16710"/>
                    <a:pt x="857" y="14494"/>
                    <a:pt x="2219" y="13133"/>
                  </a:cubicBezTo>
                  <a:lnTo>
                    <a:pt x="4867" y="10485"/>
                  </a:lnTo>
                  <a:close/>
                  <a:moveTo>
                    <a:pt x="15842" y="10485"/>
                  </a:moveTo>
                  <a:lnTo>
                    <a:pt x="18490" y="13133"/>
                  </a:lnTo>
                  <a:cubicBezTo>
                    <a:pt x="19852" y="14494"/>
                    <a:pt x="19852" y="16710"/>
                    <a:pt x="18490" y="18073"/>
                  </a:cubicBezTo>
                  <a:cubicBezTo>
                    <a:pt x="17809" y="18754"/>
                    <a:pt x="16915" y="19094"/>
                    <a:pt x="16020" y="19094"/>
                  </a:cubicBezTo>
                  <a:cubicBezTo>
                    <a:pt x="15126" y="19094"/>
                    <a:pt x="14231" y="18754"/>
                    <a:pt x="13550" y="18073"/>
                  </a:cubicBezTo>
                  <a:lnTo>
                    <a:pt x="10902" y="15425"/>
                  </a:lnTo>
                  <a:lnTo>
                    <a:pt x="15842" y="10485"/>
                  </a:lnTo>
                  <a:close/>
                  <a:moveTo>
                    <a:pt x="4688" y="0"/>
                  </a:moveTo>
                  <a:cubicBezTo>
                    <a:pt x="3596" y="0"/>
                    <a:pt x="2503" y="417"/>
                    <a:pt x="1669" y="1252"/>
                  </a:cubicBezTo>
                  <a:cubicBezTo>
                    <a:pt x="0" y="2920"/>
                    <a:pt x="0" y="5620"/>
                    <a:pt x="1669" y="7289"/>
                  </a:cubicBezTo>
                  <a:lnTo>
                    <a:pt x="4318" y="9937"/>
                  </a:lnTo>
                  <a:lnTo>
                    <a:pt x="1669" y="12585"/>
                  </a:lnTo>
                  <a:cubicBezTo>
                    <a:pt x="1" y="14254"/>
                    <a:pt x="0" y="16954"/>
                    <a:pt x="1669" y="18622"/>
                  </a:cubicBezTo>
                  <a:cubicBezTo>
                    <a:pt x="2503" y="19456"/>
                    <a:pt x="3596" y="19873"/>
                    <a:pt x="4688" y="19873"/>
                  </a:cubicBezTo>
                  <a:cubicBezTo>
                    <a:pt x="5780" y="19873"/>
                    <a:pt x="6872" y="19456"/>
                    <a:pt x="7706" y="18622"/>
                  </a:cubicBezTo>
                  <a:lnTo>
                    <a:pt x="10354" y="15974"/>
                  </a:lnTo>
                  <a:lnTo>
                    <a:pt x="13002" y="18622"/>
                  </a:lnTo>
                  <a:cubicBezTo>
                    <a:pt x="13836" y="19456"/>
                    <a:pt x="14929" y="19873"/>
                    <a:pt x="16021" y="19873"/>
                  </a:cubicBezTo>
                  <a:cubicBezTo>
                    <a:pt x="17113" y="19873"/>
                    <a:pt x="18206" y="19456"/>
                    <a:pt x="19040" y="18622"/>
                  </a:cubicBezTo>
                  <a:cubicBezTo>
                    <a:pt x="20708" y="16954"/>
                    <a:pt x="20708" y="14254"/>
                    <a:pt x="19040" y="12585"/>
                  </a:cubicBezTo>
                  <a:lnTo>
                    <a:pt x="16392" y="9937"/>
                  </a:lnTo>
                  <a:lnTo>
                    <a:pt x="19040" y="7289"/>
                  </a:lnTo>
                  <a:cubicBezTo>
                    <a:pt x="20708" y="5621"/>
                    <a:pt x="20708" y="2920"/>
                    <a:pt x="19040" y="1252"/>
                  </a:cubicBezTo>
                  <a:cubicBezTo>
                    <a:pt x="18206" y="417"/>
                    <a:pt x="17113" y="0"/>
                    <a:pt x="16021" y="0"/>
                  </a:cubicBezTo>
                  <a:cubicBezTo>
                    <a:pt x="14929" y="0"/>
                    <a:pt x="13836" y="417"/>
                    <a:pt x="13002" y="1252"/>
                  </a:cubicBezTo>
                  <a:lnTo>
                    <a:pt x="10354" y="3900"/>
                  </a:lnTo>
                  <a:lnTo>
                    <a:pt x="7706" y="1252"/>
                  </a:lnTo>
                  <a:cubicBezTo>
                    <a:pt x="6872" y="417"/>
                    <a:pt x="5780" y="0"/>
                    <a:pt x="46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3"/>
            <p:cNvSpPr/>
            <p:nvPr/>
          </p:nvSpPr>
          <p:spPr>
            <a:xfrm>
              <a:off x="1777500" y="346925"/>
              <a:ext cx="85500" cy="114375"/>
            </a:xfrm>
            <a:custGeom>
              <a:avLst/>
              <a:gdLst/>
              <a:ahLst/>
              <a:cxnLst/>
              <a:rect l="l" t="t" r="r" b="b"/>
              <a:pathLst>
                <a:path w="3420" h="4575" extrusionOk="0">
                  <a:moveTo>
                    <a:pt x="2917" y="1"/>
                  </a:moveTo>
                  <a:cubicBezTo>
                    <a:pt x="2900" y="1"/>
                    <a:pt x="2883" y="2"/>
                    <a:pt x="2865" y="4"/>
                  </a:cubicBezTo>
                  <a:cubicBezTo>
                    <a:pt x="2650" y="33"/>
                    <a:pt x="2499" y="234"/>
                    <a:pt x="2533" y="448"/>
                  </a:cubicBezTo>
                  <a:cubicBezTo>
                    <a:pt x="2617" y="1049"/>
                    <a:pt x="2413" y="1654"/>
                    <a:pt x="1983" y="2082"/>
                  </a:cubicBezTo>
                  <a:lnTo>
                    <a:pt x="160" y="3906"/>
                  </a:lnTo>
                  <a:cubicBezTo>
                    <a:pt x="3" y="4057"/>
                    <a:pt x="1" y="4307"/>
                    <a:pt x="153" y="4460"/>
                  </a:cubicBezTo>
                  <a:cubicBezTo>
                    <a:pt x="230" y="4536"/>
                    <a:pt x="329" y="4574"/>
                    <a:pt x="429" y="4574"/>
                  </a:cubicBezTo>
                  <a:cubicBezTo>
                    <a:pt x="531" y="4574"/>
                    <a:pt x="632" y="4534"/>
                    <a:pt x="708" y="4455"/>
                  </a:cubicBezTo>
                  <a:lnTo>
                    <a:pt x="2533" y="2631"/>
                  </a:lnTo>
                  <a:cubicBezTo>
                    <a:pt x="3134" y="2032"/>
                    <a:pt x="3419" y="1185"/>
                    <a:pt x="3302" y="345"/>
                  </a:cubicBezTo>
                  <a:cubicBezTo>
                    <a:pt x="3279" y="147"/>
                    <a:pt x="3111" y="1"/>
                    <a:pt x="2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53"/>
          <p:cNvGrpSpPr/>
          <p:nvPr/>
        </p:nvGrpSpPr>
        <p:grpSpPr>
          <a:xfrm>
            <a:off x="7638174" y="2611637"/>
            <a:ext cx="487007" cy="473474"/>
            <a:chOff x="3880725" y="2684600"/>
            <a:chExt cx="511025" cy="496825"/>
          </a:xfrm>
        </p:grpSpPr>
        <p:sp>
          <p:nvSpPr>
            <p:cNvPr id="834" name="Google Shape;834;p53"/>
            <p:cNvSpPr/>
            <p:nvPr/>
          </p:nvSpPr>
          <p:spPr>
            <a:xfrm>
              <a:off x="4292075" y="2760100"/>
              <a:ext cx="20375" cy="19450"/>
            </a:xfrm>
            <a:custGeom>
              <a:avLst/>
              <a:gdLst/>
              <a:ahLst/>
              <a:cxnLst/>
              <a:rect l="l" t="t" r="r" b="b"/>
              <a:pathLst>
                <a:path w="815" h="778" extrusionOk="0">
                  <a:moveTo>
                    <a:pt x="391" y="0"/>
                  </a:moveTo>
                  <a:cubicBezTo>
                    <a:pt x="192" y="0"/>
                    <a:pt x="1" y="155"/>
                    <a:pt x="1" y="388"/>
                  </a:cubicBezTo>
                  <a:cubicBezTo>
                    <a:pt x="1" y="622"/>
                    <a:pt x="192" y="777"/>
                    <a:pt x="391" y="777"/>
                  </a:cubicBezTo>
                  <a:cubicBezTo>
                    <a:pt x="487" y="777"/>
                    <a:pt x="584" y="742"/>
                    <a:pt x="663" y="663"/>
                  </a:cubicBezTo>
                  <a:cubicBezTo>
                    <a:pt x="814" y="512"/>
                    <a:pt x="814" y="266"/>
                    <a:pt x="663" y="115"/>
                  </a:cubicBezTo>
                  <a:cubicBezTo>
                    <a:pt x="584" y="36"/>
                    <a:pt x="486" y="0"/>
                    <a:pt x="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3"/>
            <p:cNvSpPr/>
            <p:nvPr/>
          </p:nvSpPr>
          <p:spPr>
            <a:xfrm>
              <a:off x="3880725" y="2684600"/>
              <a:ext cx="511025" cy="496825"/>
            </a:xfrm>
            <a:custGeom>
              <a:avLst/>
              <a:gdLst/>
              <a:ahLst/>
              <a:cxnLst/>
              <a:rect l="l" t="t" r="r" b="b"/>
              <a:pathLst>
                <a:path w="20441" h="19873" extrusionOk="0">
                  <a:moveTo>
                    <a:pt x="14414" y="6385"/>
                  </a:moveTo>
                  <a:lnTo>
                    <a:pt x="14963" y="6934"/>
                  </a:lnTo>
                  <a:lnTo>
                    <a:pt x="13866" y="8033"/>
                  </a:lnTo>
                  <a:lnTo>
                    <a:pt x="13317" y="7484"/>
                  </a:lnTo>
                  <a:lnTo>
                    <a:pt x="14414" y="6385"/>
                  </a:lnTo>
                  <a:close/>
                  <a:moveTo>
                    <a:pt x="12768" y="8033"/>
                  </a:moveTo>
                  <a:lnTo>
                    <a:pt x="13317" y="8582"/>
                  </a:lnTo>
                  <a:lnTo>
                    <a:pt x="12219" y="9679"/>
                  </a:lnTo>
                  <a:lnTo>
                    <a:pt x="11670" y="9131"/>
                  </a:lnTo>
                  <a:lnTo>
                    <a:pt x="12768" y="8033"/>
                  </a:lnTo>
                  <a:close/>
                  <a:moveTo>
                    <a:pt x="11122" y="9679"/>
                  </a:moveTo>
                  <a:lnTo>
                    <a:pt x="11670" y="10228"/>
                  </a:lnTo>
                  <a:lnTo>
                    <a:pt x="10572" y="11326"/>
                  </a:lnTo>
                  <a:lnTo>
                    <a:pt x="10023" y="10777"/>
                  </a:lnTo>
                  <a:lnTo>
                    <a:pt x="11122" y="9679"/>
                  </a:lnTo>
                  <a:close/>
                  <a:moveTo>
                    <a:pt x="9475" y="11326"/>
                  </a:moveTo>
                  <a:lnTo>
                    <a:pt x="10023" y="11875"/>
                  </a:lnTo>
                  <a:lnTo>
                    <a:pt x="8686" y="13212"/>
                  </a:lnTo>
                  <a:lnTo>
                    <a:pt x="8137" y="12663"/>
                  </a:lnTo>
                  <a:lnTo>
                    <a:pt x="9475" y="11326"/>
                  </a:lnTo>
                  <a:close/>
                  <a:moveTo>
                    <a:pt x="4260" y="14438"/>
                  </a:moveTo>
                  <a:cubicBezTo>
                    <a:pt x="4664" y="14438"/>
                    <a:pt x="5061" y="14595"/>
                    <a:pt x="5358" y="14893"/>
                  </a:cubicBezTo>
                  <a:cubicBezTo>
                    <a:pt x="5965" y="15499"/>
                    <a:pt x="5965" y="16481"/>
                    <a:pt x="5358" y="17089"/>
                  </a:cubicBezTo>
                  <a:cubicBezTo>
                    <a:pt x="5061" y="17386"/>
                    <a:pt x="4664" y="17543"/>
                    <a:pt x="4260" y="17543"/>
                  </a:cubicBezTo>
                  <a:cubicBezTo>
                    <a:pt x="4061" y="17543"/>
                    <a:pt x="3859" y="17504"/>
                    <a:pt x="3667" y="17425"/>
                  </a:cubicBezTo>
                  <a:cubicBezTo>
                    <a:pt x="3087" y="17184"/>
                    <a:pt x="2709" y="16619"/>
                    <a:pt x="2709" y="15990"/>
                  </a:cubicBezTo>
                  <a:cubicBezTo>
                    <a:pt x="2709" y="15362"/>
                    <a:pt x="3087" y="14796"/>
                    <a:pt x="3667" y="14556"/>
                  </a:cubicBezTo>
                  <a:cubicBezTo>
                    <a:pt x="3859" y="14476"/>
                    <a:pt x="4060" y="14438"/>
                    <a:pt x="4260" y="14438"/>
                  </a:cubicBezTo>
                  <a:close/>
                  <a:moveTo>
                    <a:pt x="18310" y="778"/>
                  </a:moveTo>
                  <a:cubicBezTo>
                    <a:pt x="18607" y="778"/>
                    <a:pt x="18905" y="891"/>
                    <a:pt x="19133" y="1119"/>
                  </a:cubicBezTo>
                  <a:cubicBezTo>
                    <a:pt x="19588" y="1574"/>
                    <a:pt x="19588" y="2311"/>
                    <a:pt x="19133" y="2764"/>
                  </a:cubicBezTo>
                  <a:lnTo>
                    <a:pt x="15512" y="6386"/>
                  </a:lnTo>
                  <a:lnTo>
                    <a:pt x="14963" y="5837"/>
                  </a:lnTo>
                  <a:lnTo>
                    <a:pt x="16019" y="4782"/>
                  </a:lnTo>
                  <a:cubicBezTo>
                    <a:pt x="16166" y="4629"/>
                    <a:pt x="16163" y="4387"/>
                    <a:pt x="16014" y="4238"/>
                  </a:cubicBezTo>
                  <a:cubicBezTo>
                    <a:pt x="15939" y="4162"/>
                    <a:pt x="15839" y="4124"/>
                    <a:pt x="15740" y="4124"/>
                  </a:cubicBezTo>
                  <a:cubicBezTo>
                    <a:pt x="15643" y="4124"/>
                    <a:pt x="15546" y="4160"/>
                    <a:pt x="15470" y="4233"/>
                  </a:cubicBezTo>
                  <a:lnTo>
                    <a:pt x="5610" y="14093"/>
                  </a:lnTo>
                  <a:cubicBezTo>
                    <a:pt x="5207" y="13807"/>
                    <a:pt x="4734" y="13663"/>
                    <a:pt x="4260" y="13663"/>
                  </a:cubicBezTo>
                  <a:cubicBezTo>
                    <a:pt x="3664" y="13663"/>
                    <a:pt x="3068" y="13890"/>
                    <a:pt x="2615" y="14344"/>
                  </a:cubicBezTo>
                  <a:cubicBezTo>
                    <a:pt x="1707" y="15252"/>
                    <a:pt x="1707" y="16729"/>
                    <a:pt x="2615" y="17637"/>
                  </a:cubicBezTo>
                  <a:cubicBezTo>
                    <a:pt x="3069" y="18091"/>
                    <a:pt x="3665" y="18318"/>
                    <a:pt x="4261" y="18318"/>
                  </a:cubicBezTo>
                  <a:cubicBezTo>
                    <a:pt x="4857" y="18318"/>
                    <a:pt x="5454" y="18091"/>
                    <a:pt x="5908" y="17637"/>
                  </a:cubicBezTo>
                  <a:cubicBezTo>
                    <a:pt x="6722" y="16823"/>
                    <a:pt x="6805" y="15551"/>
                    <a:pt x="6159" y="14642"/>
                  </a:cubicBezTo>
                  <a:lnTo>
                    <a:pt x="7588" y="13212"/>
                  </a:lnTo>
                  <a:lnTo>
                    <a:pt x="8137" y="13761"/>
                  </a:lnTo>
                  <a:lnTo>
                    <a:pt x="7297" y="14601"/>
                  </a:lnTo>
                  <a:cubicBezTo>
                    <a:pt x="7192" y="14705"/>
                    <a:pt x="7156" y="14859"/>
                    <a:pt x="7203" y="14998"/>
                  </a:cubicBezTo>
                  <a:cubicBezTo>
                    <a:pt x="7582" y="16125"/>
                    <a:pt x="7296" y="17346"/>
                    <a:pt x="6456" y="18186"/>
                  </a:cubicBezTo>
                  <a:cubicBezTo>
                    <a:pt x="5851" y="18786"/>
                    <a:pt x="5061" y="19086"/>
                    <a:pt x="4271" y="19086"/>
                  </a:cubicBezTo>
                  <a:cubicBezTo>
                    <a:pt x="3476" y="19086"/>
                    <a:pt x="2682" y="18782"/>
                    <a:pt x="2076" y="18176"/>
                  </a:cubicBezTo>
                  <a:cubicBezTo>
                    <a:pt x="867" y="16968"/>
                    <a:pt x="862" y="15009"/>
                    <a:pt x="2066" y="13796"/>
                  </a:cubicBezTo>
                  <a:cubicBezTo>
                    <a:pt x="2659" y="13202"/>
                    <a:pt x="3445" y="12884"/>
                    <a:pt x="4253" y="12884"/>
                  </a:cubicBezTo>
                  <a:cubicBezTo>
                    <a:pt x="4586" y="12884"/>
                    <a:pt x="4923" y="12938"/>
                    <a:pt x="5252" y="13049"/>
                  </a:cubicBezTo>
                  <a:cubicBezTo>
                    <a:pt x="5292" y="13062"/>
                    <a:pt x="5333" y="13068"/>
                    <a:pt x="5374" y="13068"/>
                  </a:cubicBezTo>
                  <a:cubicBezTo>
                    <a:pt x="5476" y="13068"/>
                    <a:pt x="5576" y="13028"/>
                    <a:pt x="5651" y="12955"/>
                  </a:cubicBezTo>
                  <a:lnTo>
                    <a:pt x="17486" y="1119"/>
                  </a:lnTo>
                  <a:cubicBezTo>
                    <a:pt x="17714" y="891"/>
                    <a:pt x="18012" y="778"/>
                    <a:pt x="18310" y="778"/>
                  </a:cubicBezTo>
                  <a:close/>
                  <a:moveTo>
                    <a:pt x="18310" y="0"/>
                  </a:moveTo>
                  <a:cubicBezTo>
                    <a:pt x="17813" y="0"/>
                    <a:pt x="17316" y="190"/>
                    <a:pt x="16937" y="570"/>
                  </a:cubicBezTo>
                  <a:lnTo>
                    <a:pt x="5267" y="12241"/>
                  </a:lnTo>
                  <a:cubicBezTo>
                    <a:pt x="4931" y="12150"/>
                    <a:pt x="4590" y="12106"/>
                    <a:pt x="4252" y="12106"/>
                  </a:cubicBezTo>
                  <a:cubicBezTo>
                    <a:pt x="3242" y="12106"/>
                    <a:pt x="2260" y="12503"/>
                    <a:pt x="1517" y="13246"/>
                  </a:cubicBezTo>
                  <a:cubicBezTo>
                    <a:pt x="1" y="14763"/>
                    <a:pt x="1" y="17218"/>
                    <a:pt x="1517" y="18735"/>
                  </a:cubicBezTo>
                  <a:cubicBezTo>
                    <a:pt x="2275" y="19493"/>
                    <a:pt x="3268" y="19872"/>
                    <a:pt x="4261" y="19872"/>
                  </a:cubicBezTo>
                  <a:cubicBezTo>
                    <a:pt x="5254" y="19872"/>
                    <a:pt x="6247" y="19493"/>
                    <a:pt x="7005" y="18735"/>
                  </a:cubicBezTo>
                  <a:cubicBezTo>
                    <a:pt x="7997" y="17743"/>
                    <a:pt x="8371" y="16326"/>
                    <a:pt x="8011" y="14985"/>
                  </a:cubicBezTo>
                  <a:lnTo>
                    <a:pt x="8961" y="14036"/>
                  </a:lnTo>
                  <a:lnTo>
                    <a:pt x="19682" y="3313"/>
                  </a:lnTo>
                  <a:cubicBezTo>
                    <a:pt x="20440" y="2556"/>
                    <a:pt x="20440" y="1327"/>
                    <a:pt x="19682" y="570"/>
                  </a:cubicBezTo>
                  <a:cubicBezTo>
                    <a:pt x="19303" y="190"/>
                    <a:pt x="18806" y="0"/>
                    <a:pt x="18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53"/>
          <p:cNvGrpSpPr/>
          <p:nvPr/>
        </p:nvGrpSpPr>
        <p:grpSpPr>
          <a:xfrm>
            <a:off x="6863067" y="2611649"/>
            <a:ext cx="492391" cy="473450"/>
            <a:chOff x="3376000" y="2659700"/>
            <a:chExt cx="516675" cy="496800"/>
          </a:xfrm>
        </p:grpSpPr>
        <p:sp>
          <p:nvSpPr>
            <p:cNvPr id="837" name="Google Shape;837;p53"/>
            <p:cNvSpPr/>
            <p:nvPr/>
          </p:nvSpPr>
          <p:spPr>
            <a:xfrm>
              <a:off x="3733725" y="2868225"/>
              <a:ext cx="20400" cy="19475"/>
            </a:xfrm>
            <a:custGeom>
              <a:avLst/>
              <a:gdLst/>
              <a:ahLst/>
              <a:cxnLst/>
              <a:rect l="l" t="t" r="r" b="b"/>
              <a:pathLst>
                <a:path w="816" h="779" extrusionOk="0">
                  <a:moveTo>
                    <a:pt x="392" y="1"/>
                  </a:moveTo>
                  <a:cubicBezTo>
                    <a:pt x="192" y="1"/>
                    <a:pt x="1" y="156"/>
                    <a:pt x="1" y="389"/>
                  </a:cubicBezTo>
                  <a:cubicBezTo>
                    <a:pt x="1" y="624"/>
                    <a:pt x="192" y="779"/>
                    <a:pt x="392" y="779"/>
                  </a:cubicBezTo>
                  <a:cubicBezTo>
                    <a:pt x="487" y="779"/>
                    <a:pt x="585" y="743"/>
                    <a:pt x="664" y="664"/>
                  </a:cubicBezTo>
                  <a:cubicBezTo>
                    <a:pt x="815" y="512"/>
                    <a:pt x="815" y="267"/>
                    <a:pt x="664" y="116"/>
                  </a:cubicBezTo>
                  <a:cubicBezTo>
                    <a:pt x="585" y="36"/>
                    <a:pt x="48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3"/>
            <p:cNvSpPr/>
            <p:nvPr/>
          </p:nvSpPr>
          <p:spPr>
            <a:xfrm>
              <a:off x="3376000" y="2659700"/>
              <a:ext cx="506225" cy="496800"/>
            </a:xfrm>
            <a:custGeom>
              <a:avLst/>
              <a:gdLst/>
              <a:ahLst/>
              <a:cxnLst/>
              <a:rect l="l" t="t" r="r" b="b"/>
              <a:pathLst>
                <a:path w="20249" h="19872" extrusionOk="0">
                  <a:moveTo>
                    <a:pt x="16775" y="778"/>
                  </a:moveTo>
                  <a:cubicBezTo>
                    <a:pt x="16874" y="778"/>
                    <a:pt x="16973" y="816"/>
                    <a:pt x="17049" y="891"/>
                  </a:cubicBezTo>
                  <a:lnTo>
                    <a:pt x="19245" y="3086"/>
                  </a:lnTo>
                  <a:cubicBezTo>
                    <a:pt x="19396" y="3238"/>
                    <a:pt x="19396" y="3485"/>
                    <a:pt x="19245" y="3635"/>
                  </a:cubicBezTo>
                  <a:lnTo>
                    <a:pt x="18540" y="4339"/>
                  </a:lnTo>
                  <a:cubicBezTo>
                    <a:pt x="18465" y="4415"/>
                    <a:pt x="18365" y="4453"/>
                    <a:pt x="18266" y="4453"/>
                  </a:cubicBezTo>
                  <a:cubicBezTo>
                    <a:pt x="18167" y="4453"/>
                    <a:pt x="18067" y="4415"/>
                    <a:pt x="17992" y="4339"/>
                  </a:cubicBezTo>
                  <a:lnTo>
                    <a:pt x="15796" y="2144"/>
                  </a:lnTo>
                  <a:cubicBezTo>
                    <a:pt x="15644" y="1992"/>
                    <a:pt x="15644" y="1747"/>
                    <a:pt x="15796" y="1595"/>
                  </a:cubicBezTo>
                  <a:lnTo>
                    <a:pt x="16500" y="891"/>
                  </a:lnTo>
                  <a:cubicBezTo>
                    <a:pt x="16576" y="816"/>
                    <a:pt x="16675" y="778"/>
                    <a:pt x="16775" y="778"/>
                  </a:cubicBezTo>
                  <a:close/>
                  <a:moveTo>
                    <a:pt x="15390" y="2836"/>
                  </a:moveTo>
                  <a:lnTo>
                    <a:pt x="17301" y="4746"/>
                  </a:lnTo>
                  <a:lnTo>
                    <a:pt x="16682" y="8249"/>
                  </a:lnTo>
                  <a:cubicBezTo>
                    <a:pt x="16586" y="8798"/>
                    <a:pt x="16322" y="9303"/>
                    <a:pt x="15927" y="9697"/>
                  </a:cubicBezTo>
                  <a:lnTo>
                    <a:pt x="15247" y="10378"/>
                  </a:lnTo>
                  <a:cubicBezTo>
                    <a:pt x="15020" y="10605"/>
                    <a:pt x="14722" y="10718"/>
                    <a:pt x="14424" y="10718"/>
                  </a:cubicBezTo>
                  <a:cubicBezTo>
                    <a:pt x="14126" y="10718"/>
                    <a:pt x="13828" y="10605"/>
                    <a:pt x="13601" y="10378"/>
                  </a:cubicBezTo>
                  <a:lnTo>
                    <a:pt x="9759" y="6535"/>
                  </a:lnTo>
                  <a:cubicBezTo>
                    <a:pt x="9305" y="6080"/>
                    <a:pt x="9305" y="5343"/>
                    <a:pt x="9759" y="4888"/>
                  </a:cubicBezTo>
                  <a:lnTo>
                    <a:pt x="10439" y="4208"/>
                  </a:lnTo>
                  <a:cubicBezTo>
                    <a:pt x="10832" y="3813"/>
                    <a:pt x="11338" y="3550"/>
                    <a:pt x="11888" y="3455"/>
                  </a:cubicBezTo>
                  <a:lnTo>
                    <a:pt x="15390" y="2836"/>
                  </a:lnTo>
                  <a:close/>
                  <a:moveTo>
                    <a:pt x="8386" y="6743"/>
                  </a:moveTo>
                  <a:cubicBezTo>
                    <a:pt x="8684" y="6743"/>
                    <a:pt x="8982" y="6857"/>
                    <a:pt x="9210" y="7084"/>
                  </a:cubicBezTo>
                  <a:lnTo>
                    <a:pt x="13052" y="10926"/>
                  </a:lnTo>
                  <a:cubicBezTo>
                    <a:pt x="13506" y="11381"/>
                    <a:pt x="13506" y="12117"/>
                    <a:pt x="13052" y="12572"/>
                  </a:cubicBezTo>
                  <a:cubicBezTo>
                    <a:pt x="12824" y="12801"/>
                    <a:pt x="12526" y="12915"/>
                    <a:pt x="12228" y="12915"/>
                  </a:cubicBezTo>
                  <a:cubicBezTo>
                    <a:pt x="11930" y="12915"/>
                    <a:pt x="11632" y="12801"/>
                    <a:pt x="11405" y="12572"/>
                  </a:cubicBezTo>
                  <a:lnTo>
                    <a:pt x="7563" y="8730"/>
                  </a:lnTo>
                  <a:cubicBezTo>
                    <a:pt x="7108" y="8277"/>
                    <a:pt x="7108" y="7539"/>
                    <a:pt x="7563" y="7084"/>
                  </a:cubicBezTo>
                  <a:cubicBezTo>
                    <a:pt x="7791" y="6857"/>
                    <a:pt x="8088" y="6743"/>
                    <a:pt x="8386" y="6743"/>
                  </a:cubicBezTo>
                  <a:close/>
                  <a:moveTo>
                    <a:pt x="6204" y="8953"/>
                  </a:moveTo>
                  <a:cubicBezTo>
                    <a:pt x="6496" y="8953"/>
                    <a:pt x="6788" y="9062"/>
                    <a:pt x="7014" y="9280"/>
                  </a:cubicBezTo>
                  <a:lnTo>
                    <a:pt x="10856" y="13122"/>
                  </a:lnTo>
                  <a:cubicBezTo>
                    <a:pt x="11310" y="13577"/>
                    <a:pt x="11310" y="14314"/>
                    <a:pt x="10856" y="14769"/>
                  </a:cubicBezTo>
                  <a:lnTo>
                    <a:pt x="10856" y="14768"/>
                  </a:lnTo>
                  <a:cubicBezTo>
                    <a:pt x="10629" y="14995"/>
                    <a:pt x="10331" y="15109"/>
                    <a:pt x="10033" y="15109"/>
                  </a:cubicBezTo>
                  <a:cubicBezTo>
                    <a:pt x="9735" y="15109"/>
                    <a:pt x="9437" y="14995"/>
                    <a:pt x="9210" y="14768"/>
                  </a:cubicBezTo>
                  <a:lnTo>
                    <a:pt x="5368" y="10927"/>
                  </a:lnTo>
                  <a:cubicBezTo>
                    <a:pt x="4926" y="10470"/>
                    <a:pt x="4932" y="9743"/>
                    <a:pt x="5381" y="9294"/>
                  </a:cubicBezTo>
                  <a:cubicBezTo>
                    <a:pt x="5608" y="9067"/>
                    <a:pt x="5906" y="8953"/>
                    <a:pt x="6204" y="8953"/>
                  </a:cubicBezTo>
                  <a:close/>
                  <a:moveTo>
                    <a:pt x="3995" y="11135"/>
                  </a:moveTo>
                  <a:cubicBezTo>
                    <a:pt x="4293" y="11135"/>
                    <a:pt x="4591" y="11248"/>
                    <a:pt x="4819" y="11476"/>
                  </a:cubicBezTo>
                  <a:lnTo>
                    <a:pt x="8661" y="15317"/>
                  </a:lnTo>
                  <a:cubicBezTo>
                    <a:pt x="9115" y="15773"/>
                    <a:pt x="9115" y="16508"/>
                    <a:pt x="8661" y="16965"/>
                  </a:cubicBezTo>
                  <a:lnTo>
                    <a:pt x="7097" y="18528"/>
                  </a:lnTo>
                  <a:cubicBezTo>
                    <a:pt x="6719" y="18906"/>
                    <a:pt x="6222" y="19095"/>
                    <a:pt x="5725" y="19095"/>
                  </a:cubicBezTo>
                  <a:cubicBezTo>
                    <a:pt x="5228" y="19095"/>
                    <a:pt x="4731" y="18906"/>
                    <a:pt x="4353" y="18528"/>
                  </a:cubicBezTo>
                  <a:lnTo>
                    <a:pt x="1608" y="15784"/>
                  </a:lnTo>
                  <a:cubicBezTo>
                    <a:pt x="851" y="15027"/>
                    <a:pt x="851" y="13795"/>
                    <a:pt x="1608" y="13038"/>
                  </a:cubicBezTo>
                  <a:lnTo>
                    <a:pt x="3172" y="11476"/>
                  </a:lnTo>
                  <a:cubicBezTo>
                    <a:pt x="3400" y="11248"/>
                    <a:pt x="3697" y="11135"/>
                    <a:pt x="3995" y="11135"/>
                  </a:cubicBezTo>
                  <a:close/>
                  <a:moveTo>
                    <a:pt x="16774" y="1"/>
                  </a:moveTo>
                  <a:cubicBezTo>
                    <a:pt x="16476" y="1"/>
                    <a:pt x="16178" y="115"/>
                    <a:pt x="15951" y="343"/>
                  </a:cubicBezTo>
                  <a:lnTo>
                    <a:pt x="15247" y="1047"/>
                  </a:lnTo>
                  <a:cubicBezTo>
                    <a:pt x="14963" y="1329"/>
                    <a:pt x="14845" y="1738"/>
                    <a:pt x="14936" y="2128"/>
                  </a:cubicBezTo>
                  <a:lnTo>
                    <a:pt x="11752" y="2690"/>
                  </a:lnTo>
                  <a:cubicBezTo>
                    <a:pt x="11046" y="2813"/>
                    <a:pt x="10395" y="3152"/>
                    <a:pt x="9890" y="3660"/>
                  </a:cubicBezTo>
                  <a:lnTo>
                    <a:pt x="9210" y="4339"/>
                  </a:lnTo>
                  <a:cubicBezTo>
                    <a:pt x="8778" y="4771"/>
                    <a:pt x="8574" y="5382"/>
                    <a:pt x="8661" y="5986"/>
                  </a:cubicBezTo>
                  <a:cubicBezTo>
                    <a:pt x="8566" y="5972"/>
                    <a:pt x="8473" y="5966"/>
                    <a:pt x="8381" y="5966"/>
                  </a:cubicBezTo>
                  <a:cubicBezTo>
                    <a:pt x="7224" y="5966"/>
                    <a:pt x="6295" y="6996"/>
                    <a:pt x="6464" y="8183"/>
                  </a:cubicBezTo>
                  <a:cubicBezTo>
                    <a:pt x="6370" y="8169"/>
                    <a:pt x="6277" y="8163"/>
                    <a:pt x="6186" y="8163"/>
                  </a:cubicBezTo>
                  <a:cubicBezTo>
                    <a:pt x="5031" y="8163"/>
                    <a:pt x="4101" y="9192"/>
                    <a:pt x="4271" y="10378"/>
                  </a:cubicBezTo>
                  <a:cubicBezTo>
                    <a:pt x="4179" y="10365"/>
                    <a:pt x="4086" y="10358"/>
                    <a:pt x="3995" y="10358"/>
                  </a:cubicBezTo>
                  <a:cubicBezTo>
                    <a:pt x="3484" y="10358"/>
                    <a:pt x="2989" y="10560"/>
                    <a:pt x="2623" y="10926"/>
                  </a:cubicBezTo>
                  <a:lnTo>
                    <a:pt x="1060" y="12489"/>
                  </a:lnTo>
                  <a:cubicBezTo>
                    <a:pt x="0" y="13549"/>
                    <a:pt x="0" y="15273"/>
                    <a:pt x="1060" y="16331"/>
                  </a:cubicBezTo>
                  <a:lnTo>
                    <a:pt x="3804" y="19077"/>
                  </a:lnTo>
                  <a:cubicBezTo>
                    <a:pt x="4334" y="19606"/>
                    <a:pt x="5030" y="19871"/>
                    <a:pt x="5726" y="19871"/>
                  </a:cubicBezTo>
                  <a:cubicBezTo>
                    <a:pt x="6422" y="19871"/>
                    <a:pt x="7117" y="19607"/>
                    <a:pt x="7646" y="19077"/>
                  </a:cubicBezTo>
                  <a:lnTo>
                    <a:pt x="9210" y="17513"/>
                  </a:lnTo>
                  <a:cubicBezTo>
                    <a:pt x="9642" y="17081"/>
                    <a:pt x="9845" y="16471"/>
                    <a:pt x="9759" y="15866"/>
                  </a:cubicBezTo>
                  <a:lnTo>
                    <a:pt x="9759" y="15866"/>
                  </a:lnTo>
                  <a:cubicBezTo>
                    <a:pt x="9854" y="15879"/>
                    <a:pt x="9948" y="15886"/>
                    <a:pt x="10040" y="15886"/>
                  </a:cubicBezTo>
                  <a:cubicBezTo>
                    <a:pt x="11195" y="15886"/>
                    <a:pt x="12123" y="14857"/>
                    <a:pt x="11953" y="13671"/>
                  </a:cubicBezTo>
                  <a:lnTo>
                    <a:pt x="11953" y="13671"/>
                  </a:lnTo>
                  <a:cubicBezTo>
                    <a:pt x="12047" y="13685"/>
                    <a:pt x="12141" y="13691"/>
                    <a:pt x="12233" y="13691"/>
                  </a:cubicBezTo>
                  <a:cubicBezTo>
                    <a:pt x="13390" y="13691"/>
                    <a:pt x="14319" y="12662"/>
                    <a:pt x="14150" y="11476"/>
                  </a:cubicBezTo>
                  <a:lnTo>
                    <a:pt x="14150" y="11476"/>
                  </a:lnTo>
                  <a:cubicBezTo>
                    <a:pt x="14242" y="11489"/>
                    <a:pt x="14335" y="11496"/>
                    <a:pt x="14427" y="11496"/>
                  </a:cubicBezTo>
                  <a:cubicBezTo>
                    <a:pt x="14937" y="11496"/>
                    <a:pt x="15431" y="11294"/>
                    <a:pt x="15797" y="10927"/>
                  </a:cubicBezTo>
                  <a:lnTo>
                    <a:pt x="16476" y="10247"/>
                  </a:lnTo>
                  <a:cubicBezTo>
                    <a:pt x="16984" y="9740"/>
                    <a:pt x="17324" y="9090"/>
                    <a:pt x="17446" y="8384"/>
                  </a:cubicBezTo>
                  <a:lnTo>
                    <a:pt x="18008" y="5201"/>
                  </a:lnTo>
                  <a:cubicBezTo>
                    <a:pt x="18094" y="5221"/>
                    <a:pt x="18181" y="5230"/>
                    <a:pt x="18267" y="5230"/>
                  </a:cubicBezTo>
                  <a:cubicBezTo>
                    <a:pt x="18572" y="5230"/>
                    <a:pt x="18870" y="5110"/>
                    <a:pt x="19089" y="4889"/>
                  </a:cubicBezTo>
                  <a:lnTo>
                    <a:pt x="19794" y="4185"/>
                  </a:lnTo>
                  <a:cubicBezTo>
                    <a:pt x="20249" y="3730"/>
                    <a:pt x="20249" y="2992"/>
                    <a:pt x="19794" y="2539"/>
                  </a:cubicBezTo>
                  <a:lnTo>
                    <a:pt x="17598" y="343"/>
                  </a:lnTo>
                  <a:cubicBezTo>
                    <a:pt x="17371" y="115"/>
                    <a:pt x="17072" y="1"/>
                    <a:pt x="167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3"/>
            <p:cNvSpPr/>
            <p:nvPr/>
          </p:nvSpPr>
          <p:spPr>
            <a:xfrm>
              <a:off x="3749625" y="2937225"/>
              <a:ext cx="143050" cy="174675"/>
            </a:xfrm>
            <a:custGeom>
              <a:avLst/>
              <a:gdLst/>
              <a:ahLst/>
              <a:cxnLst/>
              <a:rect l="l" t="t" r="r" b="b"/>
              <a:pathLst>
                <a:path w="5722" h="6987" extrusionOk="0">
                  <a:moveTo>
                    <a:pt x="2861" y="1243"/>
                  </a:moveTo>
                  <a:lnTo>
                    <a:pt x="4245" y="3953"/>
                  </a:lnTo>
                  <a:cubicBezTo>
                    <a:pt x="4768" y="4975"/>
                    <a:pt x="4024" y="6210"/>
                    <a:pt x="2861" y="6210"/>
                  </a:cubicBezTo>
                  <a:cubicBezTo>
                    <a:pt x="1699" y="6210"/>
                    <a:pt x="955" y="4977"/>
                    <a:pt x="1477" y="3953"/>
                  </a:cubicBezTo>
                  <a:lnTo>
                    <a:pt x="2861" y="1243"/>
                  </a:lnTo>
                  <a:close/>
                  <a:moveTo>
                    <a:pt x="2861" y="0"/>
                  </a:moveTo>
                  <a:cubicBezTo>
                    <a:pt x="2724" y="0"/>
                    <a:pt x="2587" y="71"/>
                    <a:pt x="2515" y="212"/>
                  </a:cubicBezTo>
                  <a:lnTo>
                    <a:pt x="786" y="3601"/>
                  </a:lnTo>
                  <a:cubicBezTo>
                    <a:pt x="0" y="5138"/>
                    <a:pt x="1120" y="6987"/>
                    <a:pt x="2861" y="6987"/>
                  </a:cubicBezTo>
                  <a:cubicBezTo>
                    <a:pt x="4602" y="6987"/>
                    <a:pt x="5721" y="5139"/>
                    <a:pt x="4936" y="3601"/>
                  </a:cubicBezTo>
                  <a:lnTo>
                    <a:pt x="3207" y="212"/>
                  </a:lnTo>
                  <a:cubicBezTo>
                    <a:pt x="3134" y="71"/>
                    <a:pt x="2998" y="0"/>
                    <a:pt x="28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3"/>
            <p:cNvSpPr/>
            <p:nvPr/>
          </p:nvSpPr>
          <p:spPr>
            <a:xfrm>
              <a:off x="3658550" y="2794025"/>
              <a:ext cx="68125" cy="66200"/>
            </a:xfrm>
            <a:custGeom>
              <a:avLst/>
              <a:gdLst/>
              <a:ahLst/>
              <a:cxnLst/>
              <a:rect l="l" t="t" r="r" b="b"/>
              <a:pathLst>
                <a:path w="2725" h="2648" extrusionOk="0">
                  <a:moveTo>
                    <a:pt x="427" y="1"/>
                  </a:moveTo>
                  <a:cubicBezTo>
                    <a:pt x="328" y="1"/>
                    <a:pt x="228" y="39"/>
                    <a:pt x="152" y="115"/>
                  </a:cubicBezTo>
                  <a:cubicBezTo>
                    <a:pt x="2" y="265"/>
                    <a:pt x="1" y="508"/>
                    <a:pt x="150" y="661"/>
                  </a:cubicBezTo>
                  <a:lnTo>
                    <a:pt x="2024" y="2534"/>
                  </a:lnTo>
                  <a:cubicBezTo>
                    <a:pt x="2100" y="2610"/>
                    <a:pt x="2199" y="2648"/>
                    <a:pt x="2299" y="2648"/>
                  </a:cubicBezTo>
                  <a:cubicBezTo>
                    <a:pt x="2398" y="2648"/>
                    <a:pt x="2497" y="2610"/>
                    <a:pt x="2573" y="2534"/>
                  </a:cubicBezTo>
                  <a:cubicBezTo>
                    <a:pt x="2725" y="2382"/>
                    <a:pt x="2725" y="2137"/>
                    <a:pt x="2573" y="1985"/>
                  </a:cubicBezTo>
                  <a:lnTo>
                    <a:pt x="699" y="112"/>
                  </a:lnTo>
                  <a:cubicBezTo>
                    <a:pt x="624" y="38"/>
                    <a:pt x="525" y="1"/>
                    <a:pt x="4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53"/>
          <p:cNvGrpSpPr/>
          <p:nvPr/>
        </p:nvGrpSpPr>
        <p:grpSpPr>
          <a:xfrm>
            <a:off x="6339909" y="2611470"/>
            <a:ext cx="240442" cy="473808"/>
            <a:chOff x="3016800" y="2598925"/>
            <a:chExt cx="252300" cy="497175"/>
          </a:xfrm>
        </p:grpSpPr>
        <p:sp>
          <p:nvSpPr>
            <p:cNvPr id="842" name="Google Shape;842;p53"/>
            <p:cNvSpPr/>
            <p:nvPr/>
          </p:nvSpPr>
          <p:spPr>
            <a:xfrm>
              <a:off x="3129925" y="3037850"/>
              <a:ext cx="22725" cy="19475"/>
            </a:xfrm>
            <a:custGeom>
              <a:avLst/>
              <a:gdLst/>
              <a:ahLst/>
              <a:cxnLst/>
              <a:rect l="l" t="t" r="r" b="b"/>
              <a:pathLst>
                <a:path w="909" h="779" extrusionOk="0">
                  <a:moveTo>
                    <a:pt x="520" y="1"/>
                  </a:moveTo>
                  <a:cubicBezTo>
                    <a:pt x="174" y="1"/>
                    <a:pt x="1" y="419"/>
                    <a:pt x="245" y="664"/>
                  </a:cubicBezTo>
                  <a:cubicBezTo>
                    <a:pt x="324" y="743"/>
                    <a:pt x="421" y="778"/>
                    <a:pt x="517" y="778"/>
                  </a:cubicBezTo>
                  <a:cubicBezTo>
                    <a:pt x="717" y="778"/>
                    <a:pt x="909" y="623"/>
                    <a:pt x="909" y="389"/>
                  </a:cubicBezTo>
                  <a:cubicBezTo>
                    <a:pt x="909" y="175"/>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3"/>
            <p:cNvSpPr/>
            <p:nvPr/>
          </p:nvSpPr>
          <p:spPr>
            <a:xfrm>
              <a:off x="3114000" y="2906075"/>
              <a:ext cx="58250" cy="57875"/>
            </a:xfrm>
            <a:custGeom>
              <a:avLst/>
              <a:gdLst/>
              <a:ahLst/>
              <a:cxnLst/>
              <a:rect l="l" t="t" r="r" b="b"/>
              <a:pathLst>
                <a:path w="2330" h="2315" extrusionOk="0">
                  <a:moveTo>
                    <a:pt x="1157" y="1"/>
                  </a:moveTo>
                  <a:cubicBezTo>
                    <a:pt x="945" y="1"/>
                    <a:pt x="773" y="170"/>
                    <a:pt x="769" y="381"/>
                  </a:cubicBezTo>
                  <a:lnTo>
                    <a:pt x="769" y="770"/>
                  </a:lnTo>
                  <a:lnTo>
                    <a:pt x="380" y="770"/>
                  </a:lnTo>
                  <a:cubicBezTo>
                    <a:pt x="170" y="773"/>
                    <a:pt x="0" y="947"/>
                    <a:pt x="0" y="1157"/>
                  </a:cubicBezTo>
                  <a:cubicBezTo>
                    <a:pt x="0" y="1369"/>
                    <a:pt x="170" y="1541"/>
                    <a:pt x="380" y="1546"/>
                  </a:cubicBezTo>
                  <a:lnTo>
                    <a:pt x="769" y="1546"/>
                  </a:lnTo>
                  <a:lnTo>
                    <a:pt x="769" y="1934"/>
                  </a:lnTo>
                  <a:cubicBezTo>
                    <a:pt x="773" y="2146"/>
                    <a:pt x="945" y="2314"/>
                    <a:pt x="1157" y="2314"/>
                  </a:cubicBezTo>
                  <a:cubicBezTo>
                    <a:pt x="1369" y="2314"/>
                    <a:pt x="1541" y="2146"/>
                    <a:pt x="1546" y="1934"/>
                  </a:cubicBezTo>
                  <a:lnTo>
                    <a:pt x="1546" y="1546"/>
                  </a:lnTo>
                  <a:lnTo>
                    <a:pt x="1933" y="1546"/>
                  </a:lnTo>
                  <a:cubicBezTo>
                    <a:pt x="1936" y="1546"/>
                    <a:pt x="1939" y="1546"/>
                    <a:pt x="1942" y="1546"/>
                  </a:cubicBezTo>
                  <a:cubicBezTo>
                    <a:pt x="2155" y="1546"/>
                    <a:pt x="2329" y="1372"/>
                    <a:pt x="2329" y="1159"/>
                  </a:cubicBezTo>
                  <a:cubicBezTo>
                    <a:pt x="2329" y="943"/>
                    <a:pt x="2153" y="770"/>
                    <a:pt x="1940" y="770"/>
                  </a:cubicBezTo>
                  <a:cubicBezTo>
                    <a:pt x="1938" y="770"/>
                    <a:pt x="1935" y="770"/>
                    <a:pt x="1933" y="770"/>
                  </a:cubicBezTo>
                  <a:lnTo>
                    <a:pt x="1546" y="770"/>
                  </a:lnTo>
                  <a:lnTo>
                    <a:pt x="1546" y="381"/>
                  </a:lnTo>
                  <a:cubicBezTo>
                    <a:pt x="1541" y="170"/>
                    <a:pt x="1369" y="1"/>
                    <a:pt x="1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3"/>
            <p:cNvSpPr/>
            <p:nvPr/>
          </p:nvSpPr>
          <p:spPr>
            <a:xfrm>
              <a:off x="3075000" y="2867075"/>
              <a:ext cx="135850" cy="135875"/>
            </a:xfrm>
            <a:custGeom>
              <a:avLst/>
              <a:gdLst/>
              <a:ahLst/>
              <a:cxnLst/>
              <a:rect l="l" t="t" r="r" b="b"/>
              <a:pathLst>
                <a:path w="5434" h="5435" extrusionOk="0">
                  <a:moveTo>
                    <a:pt x="2718" y="777"/>
                  </a:moveTo>
                  <a:cubicBezTo>
                    <a:pt x="2968" y="777"/>
                    <a:pt x="3220" y="825"/>
                    <a:pt x="3459" y="924"/>
                  </a:cubicBezTo>
                  <a:cubicBezTo>
                    <a:pt x="4185" y="1225"/>
                    <a:pt x="4658" y="1933"/>
                    <a:pt x="4658" y="2717"/>
                  </a:cubicBezTo>
                  <a:cubicBezTo>
                    <a:pt x="4658" y="3788"/>
                    <a:pt x="3787" y="4658"/>
                    <a:pt x="2717" y="4658"/>
                  </a:cubicBezTo>
                  <a:cubicBezTo>
                    <a:pt x="1932" y="4658"/>
                    <a:pt x="1224" y="4185"/>
                    <a:pt x="923" y="3460"/>
                  </a:cubicBezTo>
                  <a:cubicBezTo>
                    <a:pt x="624" y="2734"/>
                    <a:pt x="790" y="1900"/>
                    <a:pt x="1345" y="1345"/>
                  </a:cubicBezTo>
                  <a:cubicBezTo>
                    <a:pt x="1716" y="974"/>
                    <a:pt x="2213" y="777"/>
                    <a:pt x="2718" y="777"/>
                  </a:cubicBezTo>
                  <a:close/>
                  <a:moveTo>
                    <a:pt x="2717" y="1"/>
                  </a:moveTo>
                  <a:cubicBezTo>
                    <a:pt x="1219" y="1"/>
                    <a:pt x="0" y="1220"/>
                    <a:pt x="0" y="2717"/>
                  </a:cubicBezTo>
                  <a:cubicBezTo>
                    <a:pt x="0" y="4216"/>
                    <a:pt x="1218" y="5434"/>
                    <a:pt x="2717" y="5434"/>
                  </a:cubicBezTo>
                  <a:cubicBezTo>
                    <a:pt x="4215" y="5434"/>
                    <a:pt x="5433" y="4216"/>
                    <a:pt x="5433" y="2717"/>
                  </a:cubicBezTo>
                  <a:cubicBezTo>
                    <a:pt x="5433" y="1220"/>
                    <a:pt x="4215" y="1"/>
                    <a:pt x="27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3"/>
            <p:cNvSpPr/>
            <p:nvPr/>
          </p:nvSpPr>
          <p:spPr>
            <a:xfrm>
              <a:off x="3016800" y="2598925"/>
              <a:ext cx="252300" cy="497175"/>
            </a:xfrm>
            <a:custGeom>
              <a:avLst/>
              <a:gdLst/>
              <a:ahLst/>
              <a:cxnLst/>
              <a:rect l="l" t="t" r="r" b="b"/>
              <a:pathLst>
                <a:path w="10092" h="19887" extrusionOk="0">
                  <a:moveTo>
                    <a:pt x="5045" y="798"/>
                  </a:moveTo>
                  <a:cubicBezTo>
                    <a:pt x="5257" y="798"/>
                    <a:pt x="5429" y="967"/>
                    <a:pt x="5434" y="1179"/>
                  </a:cubicBezTo>
                  <a:lnTo>
                    <a:pt x="5434" y="2409"/>
                  </a:lnTo>
                  <a:cubicBezTo>
                    <a:pt x="5434" y="2916"/>
                    <a:pt x="5708" y="3275"/>
                    <a:pt x="6057" y="3729"/>
                  </a:cubicBezTo>
                  <a:cubicBezTo>
                    <a:pt x="6251" y="3981"/>
                    <a:pt x="6478" y="4279"/>
                    <a:pt x="6717" y="4672"/>
                  </a:cubicBezTo>
                  <a:lnTo>
                    <a:pt x="3373" y="4672"/>
                  </a:lnTo>
                  <a:cubicBezTo>
                    <a:pt x="3611" y="4279"/>
                    <a:pt x="3839" y="3981"/>
                    <a:pt x="4032" y="3729"/>
                  </a:cubicBezTo>
                  <a:cubicBezTo>
                    <a:pt x="4382" y="3275"/>
                    <a:pt x="4657" y="2916"/>
                    <a:pt x="4657" y="2411"/>
                  </a:cubicBezTo>
                  <a:lnTo>
                    <a:pt x="4657" y="1179"/>
                  </a:lnTo>
                  <a:cubicBezTo>
                    <a:pt x="4661" y="967"/>
                    <a:pt x="4833" y="798"/>
                    <a:pt x="5045" y="798"/>
                  </a:cubicBezTo>
                  <a:close/>
                  <a:moveTo>
                    <a:pt x="1885" y="5449"/>
                  </a:moveTo>
                  <a:cubicBezTo>
                    <a:pt x="1888" y="5449"/>
                    <a:pt x="1891" y="5449"/>
                    <a:pt x="1894" y="5449"/>
                  </a:cubicBezTo>
                  <a:lnTo>
                    <a:pt x="8150" y="5449"/>
                  </a:lnTo>
                  <a:cubicBezTo>
                    <a:pt x="8361" y="5452"/>
                    <a:pt x="8531" y="5626"/>
                    <a:pt x="8531" y="5836"/>
                  </a:cubicBezTo>
                  <a:cubicBezTo>
                    <a:pt x="8531" y="6048"/>
                    <a:pt x="8361" y="6220"/>
                    <a:pt x="8150" y="6225"/>
                  </a:cubicBezTo>
                  <a:lnTo>
                    <a:pt x="1894" y="6225"/>
                  </a:lnTo>
                  <a:cubicBezTo>
                    <a:pt x="1891" y="6225"/>
                    <a:pt x="1889" y="6225"/>
                    <a:pt x="1887" y="6225"/>
                  </a:cubicBezTo>
                  <a:cubicBezTo>
                    <a:pt x="1672" y="6225"/>
                    <a:pt x="1498" y="6052"/>
                    <a:pt x="1498" y="5836"/>
                  </a:cubicBezTo>
                  <a:cubicBezTo>
                    <a:pt x="1498" y="5622"/>
                    <a:pt x="1671" y="5449"/>
                    <a:pt x="1885" y="5449"/>
                  </a:cubicBezTo>
                  <a:close/>
                  <a:moveTo>
                    <a:pt x="6985" y="7001"/>
                  </a:moveTo>
                  <a:lnTo>
                    <a:pt x="6985" y="7778"/>
                  </a:lnTo>
                  <a:lnTo>
                    <a:pt x="3104" y="7778"/>
                  </a:lnTo>
                  <a:lnTo>
                    <a:pt x="3104" y="7001"/>
                  </a:lnTo>
                  <a:close/>
                  <a:moveTo>
                    <a:pt x="7374" y="8553"/>
                  </a:moveTo>
                  <a:cubicBezTo>
                    <a:pt x="7588" y="8554"/>
                    <a:pt x="7761" y="8727"/>
                    <a:pt x="7761" y="8942"/>
                  </a:cubicBezTo>
                  <a:lnTo>
                    <a:pt x="7761" y="9718"/>
                  </a:lnTo>
                  <a:cubicBezTo>
                    <a:pt x="7761" y="9932"/>
                    <a:pt x="7936" y="10106"/>
                    <a:pt x="8150" y="10106"/>
                  </a:cubicBezTo>
                  <a:cubicBezTo>
                    <a:pt x="8793" y="10107"/>
                    <a:pt x="9313" y="10627"/>
                    <a:pt x="9314" y="11271"/>
                  </a:cubicBezTo>
                  <a:lnTo>
                    <a:pt x="9314" y="17559"/>
                  </a:lnTo>
                  <a:lnTo>
                    <a:pt x="6597" y="17559"/>
                  </a:lnTo>
                  <a:cubicBezTo>
                    <a:pt x="6595" y="17559"/>
                    <a:pt x="6592" y="17559"/>
                    <a:pt x="6589" y="17559"/>
                  </a:cubicBezTo>
                  <a:cubicBezTo>
                    <a:pt x="6376" y="17559"/>
                    <a:pt x="6204" y="17731"/>
                    <a:pt x="6204" y="17944"/>
                  </a:cubicBezTo>
                  <a:cubicBezTo>
                    <a:pt x="6204" y="18158"/>
                    <a:pt x="6376" y="18330"/>
                    <a:pt x="6589" y="18330"/>
                  </a:cubicBezTo>
                  <a:cubicBezTo>
                    <a:pt x="6592" y="18330"/>
                    <a:pt x="6595" y="18330"/>
                    <a:pt x="6597" y="18330"/>
                  </a:cubicBezTo>
                  <a:lnTo>
                    <a:pt x="9248" y="18330"/>
                  </a:lnTo>
                  <a:cubicBezTo>
                    <a:pt x="9087" y="18782"/>
                    <a:pt x="8656" y="19110"/>
                    <a:pt x="8150" y="19110"/>
                  </a:cubicBezTo>
                  <a:lnTo>
                    <a:pt x="1940" y="19110"/>
                  </a:lnTo>
                  <a:cubicBezTo>
                    <a:pt x="1447" y="19110"/>
                    <a:pt x="1008" y="18800"/>
                    <a:pt x="843" y="18334"/>
                  </a:cubicBezTo>
                  <a:lnTo>
                    <a:pt x="3492" y="18334"/>
                  </a:lnTo>
                  <a:cubicBezTo>
                    <a:pt x="3495" y="18334"/>
                    <a:pt x="3498" y="18334"/>
                    <a:pt x="3501" y="18334"/>
                  </a:cubicBezTo>
                  <a:cubicBezTo>
                    <a:pt x="3715" y="18334"/>
                    <a:pt x="3888" y="18161"/>
                    <a:pt x="3888" y="17946"/>
                  </a:cubicBezTo>
                  <a:cubicBezTo>
                    <a:pt x="3888" y="17731"/>
                    <a:pt x="3715" y="17559"/>
                    <a:pt x="3501" y="17559"/>
                  </a:cubicBezTo>
                  <a:cubicBezTo>
                    <a:pt x="3498" y="17559"/>
                    <a:pt x="3495" y="17559"/>
                    <a:pt x="3492" y="17559"/>
                  </a:cubicBezTo>
                  <a:lnTo>
                    <a:pt x="775" y="17559"/>
                  </a:lnTo>
                  <a:lnTo>
                    <a:pt x="775" y="11271"/>
                  </a:lnTo>
                  <a:cubicBezTo>
                    <a:pt x="777" y="10627"/>
                    <a:pt x="1297" y="10107"/>
                    <a:pt x="1940" y="10106"/>
                  </a:cubicBezTo>
                  <a:cubicBezTo>
                    <a:pt x="2155" y="10106"/>
                    <a:pt x="2328" y="9932"/>
                    <a:pt x="2328" y="9718"/>
                  </a:cubicBezTo>
                  <a:lnTo>
                    <a:pt x="2328" y="8942"/>
                  </a:lnTo>
                  <a:cubicBezTo>
                    <a:pt x="2328" y="8727"/>
                    <a:pt x="2501" y="8554"/>
                    <a:pt x="2716" y="8553"/>
                  </a:cubicBezTo>
                  <a:close/>
                  <a:moveTo>
                    <a:pt x="5046" y="1"/>
                  </a:moveTo>
                  <a:cubicBezTo>
                    <a:pt x="4397" y="1"/>
                    <a:pt x="3874" y="530"/>
                    <a:pt x="3881" y="1179"/>
                  </a:cubicBezTo>
                  <a:lnTo>
                    <a:pt x="3881" y="2409"/>
                  </a:lnTo>
                  <a:cubicBezTo>
                    <a:pt x="3881" y="2642"/>
                    <a:pt x="3730" y="2849"/>
                    <a:pt x="3417" y="3256"/>
                  </a:cubicBezTo>
                  <a:cubicBezTo>
                    <a:pt x="3163" y="3587"/>
                    <a:pt x="2823" y="4031"/>
                    <a:pt x="2481" y="4672"/>
                  </a:cubicBezTo>
                  <a:lnTo>
                    <a:pt x="1894" y="4672"/>
                  </a:lnTo>
                  <a:cubicBezTo>
                    <a:pt x="1251" y="4672"/>
                    <a:pt x="730" y="5193"/>
                    <a:pt x="730" y="5836"/>
                  </a:cubicBezTo>
                  <a:cubicBezTo>
                    <a:pt x="730" y="6479"/>
                    <a:pt x="1251" y="7000"/>
                    <a:pt x="1894" y="7000"/>
                  </a:cubicBezTo>
                  <a:lnTo>
                    <a:pt x="2329" y="7000"/>
                  </a:lnTo>
                  <a:lnTo>
                    <a:pt x="2329" y="7843"/>
                  </a:lnTo>
                  <a:cubicBezTo>
                    <a:pt x="1863" y="8008"/>
                    <a:pt x="1553" y="8448"/>
                    <a:pt x="1553" y="8942"/>
                  </a:cubicBezTo>
                  <a:lnTo>
                    <a:pt x="1553" y="9369"/>
                  </a:lnTo>
                  <a:cubicBezTo>
                    <a:pt x="668" y="9550"/>
                    <a:pt x="0" y="10333"/>
                    <a:pt x="0" y="11271"/>
                  </a:cubicBezTo>
                  <a:lnTo>
                    <a:pt x="0" y="17946"/>
                  </a:lnTo>
                  <a:cubicBezTo>
                    <a:pt x="1" y="19018"/>
                    <a:pt x="869" y="19886"/>
                    <a:pt x="1940" y="19887"/>
                  </a:cubicBezTo>
                  <a:lnTo>
                    <a:pt x="8150" y="19887"/>
                  </a:lnTo>
                  <a:cubicBezTo>
                    <a:pt x="9220" y="19887"/>
                    <a:pt x="10092" y="19016"/>
                    <a:pt x="10092" y="17946"/>
                  </a:cubicBezTo>
                  <a:lnTo>
                    <a:pt x="10092" y="11271"/>
                  </a:lnTo>
                  <a:cubicBezTo>
                    <a:pt x="10092" y="10333"/>
                    <a:pt x="9424" y="9548"/>
                    <a:pt x="8539" y="9369"/>
                  </a:cubicBezTo>
                  <a:lnTo>
                    <a:pt x="8538" y="9369"/>
                  </a:lnTo>
                  <a:lnTo>
                    <a:pt x="8538" y="8942"/>
                  </a:lnTo>
                  <a:cubicBezTo>
                    <a:pt x="8538" y="8448"/>
                    <a:pt x="8226" y="8008"/>
                    <a:pt x="7761" y="7843"/>
                  </a:cubicBezTo>
                  <a:lnTo>
                    <a:pt x="7761" y="7000"/>
                  </a:lnTo>
                  <a:lnTo>
                    <a:pt x="8150" y="7000"/>
                  </a:lnTo>
                  <a:cubicBezTo>
                    <a:pt x="8793" y="7000"/>
                    <a:pt x="9314" y="6479"/>
                    <a:pt x="9314" y="5836"/>
                  </a:cubicBezTo>
                  <a:cubicBezTo>
                    <a:pt x="9314" y="5193"/>
                    <a:pt x="8793" y="4672"/>
                    <a:pt x="8150" y="4672"/>
                  </a:cubicBezTo>
                  <a:lnTo>
                    <a:pt x="7610" y="4672"/>
                  </a:lnTo>
                  <a:cubicBezTo>
                    <a:pt x="7267" y="4031"/>
                    <a:pt x="6927" y="3588"/>
                    <a:pt x="6673" y="3256"/>
                  </a:cubicBezTo>
                  <a:cubicBezTo>
                    <a:pt x="6360" y="2849"/>
                    <a:pt x="6210" y="2642"/>
                    <a:pt x="6210" y="2409"/>
                  </a:cubicBezTo>
                  <a:lnTo>
                    <a:pt x="6210" y="1179"/>
                  </a:lnTo>
                  <a:cubicBezTo>
                    <a:pt x="6217" y="530"/>
                    <a:pt x="5694" y="1"/>
                    <a:pt x="50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53"/>
          <p:cNvGrpSpPr/>
          <p:nvPr/>
        </p:nvGrpSpPr>
        <p:grpSpPr>
          <a:xfrm>
            <a:off x="5583718" y="2611637"/>
            <a:ext cx="473474" cy="473474"/>
            <a:chOff x="2438075" y="2659800"/>
            <a:chExt cx="496825" cy="496825"/>
          </a:xfrm>
        </p:grpSpPr>
        <p:sp>
          <p:nvSpPr>
            <p:cNvPr id="847" name="Google Shape;847;p53"/>
            <p:cNvSpPr/>
            <p:nvPr/>
          </p:nvSpPr>
          <p:spPr>
            <a:xfrm>
              <a:off x="2673500" y="2995550"/>
              <a:ext cx="22700" cy="19425"/>
            </a:xfrm>
            <a:custGeom>
              <a:avLst/>
              <a:gdLst/>
              <a:ahLst/>
              <a:cxnLst/>
              <a:rect l="l" t="t" r="r" b="b"/>
              <a:pathLst>
                <a:path w="908" h="777" extrusionOk="0">
                  <a:moveTo>
                    <a:pt x="519" y="0"/>
                  </a:moveTo>
                  <a:cubicBezTo>
                    <a:pt x="174" y="0"/>
                    <a:pt x="1" y="418"/>
                    <a:pt x="245" y="662"/>
                  </a:cubicBezTo>
                  <a:cubicBezTo>
                    <a:pt x="324" y="741"/>
                    <a:pt x="421" y="777"/>
                    <a:pt x="517" y="777"/>
                  </a:cubicBezTo>
                  <a:cubicBezTo>
                    <a:pt x="716" y="777"/>
                    <a:pt x="907" y="622"/>
                    <a:pt x="907" y="388"/>
                  </a:cubicBezTo>
                  <a:cubicBezTo>
                    <a:pt x="907" y="174"/>
                    <a:pt x="734"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3"/>
            <p:cNvSpPr/>
            <p:nvPr/>
          </p:nvSpPr>
          <p:spPr>
            <a:xfrm>
              <a:off x="2438075" y="2659800"/>
              <a:ext cx="496825" cy="496825"/>
            </a:xfrm>
            <a:custGeom>
              <a:avLst/>
              <a:gdLst/>
              <a:ahLst/>
              <a:cxnLst/>
              <a:rect l="l" t="t" r="r" b="b"/>
              <a:pathLst>
                <a:path w="19873" h="19873" extrusionOk="0">
                  <a:moveTo>
                    <a:pt x="18708" y="777"/>
                  </a:moveTo>
                  <a:cubicBezTo>
                    <a:pt x="18922" y="778"/>
                    <a:pt x="19095" y="952"/>
                    <a:pt x="19096" y="1166"/>
                  </a:cubicBezTo>
                  <a:lnTo>
                    <a:pt x="19096" y="14594"/>
                  </a:lnTo>
                  <a:cubicBezTo>
                    <a:pt x="19095" y="14808"/>
                    <a:pt x="18922" y="14982"/>
                    <a:pt x="18708" y="14983"/>
                  </a:cubicBezTo>
                  <a:lnTo>
                    <a:pt x="1164" y="14983"/>
                  </a:lnTo>
                  <a:cubicBezTo>
                    <a:pt x="950" y="14982"/>
                    <a:pt x="777" y="14808"/>
                    <a:pt x="777" y="14594"/>
                  </a:cubicBezTo>
                  <a:lnTo>
                    <a:pt x="777" y="1166"/>
                  </a:lnTo>
                  <a:cubicBezTo>
                    <a:pt x="777" y="952"/>
                    <a:pt x="950" y="778"/>
                    <a:pt x="1164" y="777"/>
                  </a:cubicBezTo>
                  <a:close/>
                  <a:moveTo>
                    <a:pt x="11977" y="15758"/>
                  </a:moveTo>
                  <a:lnTo>
                    <a:pt x="12518" y="17544"/>
                  </a:lnTo>
                  <a:lnTo>
                    <a:pt x="7355" y="17544"/>
                  </a:lnTo>
                  <a:lnTo>
                    <a:pt x="7895" y="15758"/>
                  </a:lnTo>
                  <a:close/>
                  <a:moveTo>
                    <a:pt x="14593" y="18321"/>
                  </a:moveTo>
                  <a:cubicBezTo>
                    <a:pt x="14808" y="18321"/>
                    <a:pt x="14982" y="18494"/>
                    <a:pt x="14982" y="18708"/>
                  </a:cubicBezTo>
                  <a:lnTo>
                    <a:pt x="14982" y="19096"/>
                  </a:lnTo>
                  <a:lnTo>
                    <a:pt x="4891" y="19096"/>
                  </a:lnTo>
                  <a:lnTo>
                    <a:pt x="4891" y="18708"/>
                  </a:lnTo>
                  <a:cubicBezTo>
                    <a:pt x="4891" y="18494"/>
                    <a:pt x="5065" y="18321"/>
                    <a:pt x="5279" y="18321"/>
                  </a:cubicBezTo>
                  <a:close/>
                  <a:moveTo>
                    <a:pt x="1164" y="1"/>
                  </a:moveTo>
                  <a:cubicBezTo>
                    <a:pt x="521" y="2"/>
                    <a:pt x="1" y="522"/>
                    <a:pt x="0" y="1165"/>
                  </a:cubicBezTo>
                  <a:lnTo>
                    <a:pt x="0" y="14594"/>
                  </a:lnTo>
                  <a:cubicBezTo>
                    <a:pt x="1" y="15237"/>
                    <a:pt x="521" y="15758"/>
                    <a:pt x="1164" y="15758"/>
                  </a:cubicBezTo>
                  <a:lnTo>
                    <a:pt x="7084" y="15758"/>
                  </a:lnTo>
                  <a:lnTo>
                    <a:pt x="6543" y="17544"/>
                  </a:lnTo>
                  <a:lnTo>
                    <a:pt x="5279" y="17544"/>
                  </a:lnTo>
                  <a:cubicBezTo>
                    <a:pt x="4637" y="17544"/>
                    <a:pt x="4116" y="18066"/>
                    <a:pt x="4116" y="18708"/>
                  </a:cubicBezTo>
                  <a:lnTo>
                    <a:pt x="4116" y="19485"/>
                  </a:lnTo>
                  <a:cubicBezTo>
                    <a:pt x="4116" y="19699"/>
                    <a:pt x="4289" y="19872"/>
                    <a:pt x="4503" y="19872"/>
                  </a:cubicBezTo>
                  <a:lnTo>
                    <a:pt x="15371" y="19872"/>
                  </a:lnTo>
                  <a:cubicBezTo>
                    <a:pt x="15585" y="19872"/>
                    <a:pt x="15759" y="19699"/>
                    <a:pt x="15759" y="19485"/>
                  </a:cubicBezTo>
                  <a:lnTo>
                    <a:pt x="15759" y="18708"/>
                  </a:lnTo>
                  <a:cubicBezTo>
                    <a:pt x="15757" y="18066"/>
                    <a:pt x="15237" y="17544"/>
                    <a:pt x="14595" y="17544"/>
                  </a:cubicBezTo>
                  <a:lnTo>
                    <a:pt x="13330" y="17544"/>
                  </a:lnTo>
                  <a:lnTo>
                    <a:pt x="12789" y="15758"/>
                  </a:lnTo>
                  <a:lnTo>
                    <a:pt x="18709" y="15758"/>
                  </a:lnTo>
                  <a:cubicBezTo>
                    <a:pt x="19350" y="15758"/>
                    <a:pt x="19872" y="15237"/>
                    <a:pt x="19873" y="14594"/>
                  </a:cubicBezTo>
                  <a:lnTo>
                    <a:pt x="19873" y="1166"/>
                  </a:lnTo>
                  <a:cubicBezTo>
                    <a:pt x="19872" y="523"/>
                    <a:pt x="19350" y="2"/>
                    <a:pt x="18709" y="2"/>
                  </a:cubicBezTo>
                  <a:lnTo>
                    <a:pt x="187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3"/>
            <p:cNvSpPr/>
            <p:nvPr/>
          </p:nvSpPr>
          <p:spPr>
            <a:xfrm>
              <a:off x="2476875" y="2698625"/>
              <a:ext cx="419225" cy="316350"/>
            </a:xfrm>
            <a:custGeom>
              <a:avLst/>
              <a:gdLst/>
              <a:ahLst/>
              <a:cxnLst/>
              <a:rect l="l" t="t" r="r" b="b"/>
              <a:pathLst>
                <a:path w="16769" h="12654" extrusionOk="0">
                  <a:moveTo>
                    <a:pt x="390" y="1"/>
                  </a:moveTo>
                  <a:cubicBezTo>
                    <a:pt x="174" y="1"/>
                    <a:pt x="1" y="174"/>
                    <a:pt x="1" y="388"/>
                  </a:cubicBezTo>
                  <a:lnTo>
                    <a:pt x="1" y="12265"/>
                  </a:lnTo>
                  <a:cubicBezTo>
                    <a:pt x="1" y="12479"/>
                    <a:pt x="174" y="12654"/>
                    <a:pt x="390" y="12654"/>
                  </a:cubicBezTo>
                  <a:lnTo>
                    <a:pt x="6832" y="12654"/>
                  </a:lnTo>
                  <a:cubicBezTo>
                    <a:pt x="7044" y="12649"/>
                    <a:pt x="7212" y="12477"/>
                    <a:pt x="7212" y="12265"/>
                  </a:cubicBezTo>
                  <a:cubicBezTo>
                    <a:pt x="7212" y="12054"/>
                    <a:pt x="7044" y="11881"/>
                    <a:pt x="6832" y="11877"/>
                  </a:cubicBezTo>
                  <a:lnTo>
                    <a:pt x="777" y="11877"/>
                  </a:lnTo>
                  <a:lnTo>
                    <a:pt x="777" y="777"/>
                  </a:lnTo>
                  <a:lnTo>
                    <a:pt x="15992" y="777"/>
                  </a:lnTo>
                  <a:lnTo>
                    <a:pt x="15992" y="11877"/>
                  </a:lnTo>
                  <a:lnTo>
                    <a:pt x="9937" y="11877"/>
                  </a:lnTo>
                  <a:cubicBezTo>
                    <a:pt x="9934" y="11877"/>
                    <a:pt x="9931" y="11877"/>
                    <a:pt x="9928" y="11877"/>
                  </a:cubicBezTo>
                  <a:cubicBezTo>
                    <a:pt x="9715" y="11877"/>
                    <a:pt x="9541" y="12051"/>
                    <a:pt x="9541" y="12265"/>
                  </a:cubicBezTo>
                  <a:cubicBezTo>
                    <a:pt x="9541" y="12480"/>
                    <a:pt x="9716" y="12654"/>
                    <a:pt x="9931" y="12654"/>
                  </a:cubicBezTo>
                  <a:cubicBezTo>
                    <a:pt x="9933" y="12654"/>
                    <a:pt x="9935" y="12654"/>
                    <a:pt x="9937" y="12654"/>
                  </a:cubicBezTo>
                  <a:lnTo>
                    <a:pt x="16379" y="12654"/>
                  </a:lnTo>
                  <a:cubicBezTo>
                    <a:pt x="16593" y="12654"/>
                    <a:pt x="16768" y="12479"/>
                    <a:pt x="16768" y="12265"/>
                  </a:cubicBezTo>
                  <a:lnTo>
                    <a:pt x="16768" y="388"/>
                  </a:lnTo>
                  <a:cubicBezTo>
                    <a:pt x="16768" y="174"/>
                    <a:pt x="16593" y="1"/>
                    <a:pt x="163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a:off x="2515525" y="2782050"/>
              <a:ext cx="341575" cy="155250"/>
            </a:xfrm>
            <a:custGeom>
              <a:avLst/>
              <a:gdLst/>
              <a:ahLst/>
              <a:cxnLst/>
              <a:rect l="l" t="t" r="r" b="b"/>
              <a:pathLst>
                <a:path w="13663" h="6210" extrusionOk="0">
                  <a:moveTo>
                    <a:pt x="6063" y="1"/>
                  </a:moveTo>
                  <a:cubicBezTo>
                    <a:pt x="5904" y="1"/>
                    <a:pt x="5761" y="97"/>
                    <a:pt x="5702" y="245"/>
                  </a:cubicBezTo>
                  <a:lnTo>
                    <a:pt x="4544" y="3142"/>
                  </a:lnTo>
                  <a:lnTo>
                    <a:pt x="4103" y="1818"/>
                  </a:lnTo>
                  <a:cubicBezTo>
                    <a:pt x="4044" y="1643"/>
                    <a:pt x="3889" y="1553"/>
                    <a:pt x="3733" y="1553"/>
                  </a:cubicBezTo>
                  <a:cubicBezTo>
                    <a:pt x="3597" y="1553"/>
                    <a:pt x="3460" y="1623"/>
                    <a:pt x="3388" y="1767"/>
                  </a:cubicBezTo>
                  <a:lnTo>
                    <a:pt x="2717" y="3107"/>
                  </a:lnTo>
                  <a:lnTo>
                    <a:pt x="395" y="3107"/>
                  </a:lnTo>
                  <a:cubicBezTo>
                    <a:pt x="392" y="3107"/>
                    <a:pt x="389" y="3107"/>
                    <a:pt x="387" y="3107"/>
                  </a:cubicBezTo>
                  <a:cubicBezTo>
                    <a:pt x="174" y="3107"/>
                    <a:pt x="0" y="3281"/>
                    <a:pt x="0" y="3494"/>
                  </a:cubicBezTo>
                  <a:cubicBezTo>
                    <a:pt x="0" y="3710"/>
                    <a:pt x="175" y="3883"/>
                    <a:pt x="389" y="3883"/>
                  </a:cubicBezTo>
                  <a:cubicBezTo>
                    <a:pt x="391" y="3883"/>
                    <a:pt x="393" y="3883"/>
                    <a:pt x="395" y="3883"/>
                  </a:cubicBezTo>
                  <a:lnTo>
                    <a:pt x="2958" y="3883"/>
                  </a:lnTo>
                  <a:cubicBezTo>
                    <a:pt x="3105" y="3883"/>
                    <a:pt x="3238" y="3800"/>
                    <a:pt x="3304" y="3669"/>
                  </a:cubicBezTo>
                  <a:lnTo>
                    <a:pt x="3661" y="2954"/>
                  </a:lnTo>
                  <a:lnTo>
                    <a:pt x="4141" y="4394"/>
                  </a:lnTo>
                  <a:cubicBezTo>
                    <a:pt x="4193" y="4549"/>
                    <a:pt x="4335" y="4655"/>
                    <a:pt x="4499" y="4660"/>
                  </a:cubicBezTo>
                  <a:cubicBezTo>
                    <a:pt x="4502" y="4660"/>
                    <a:pt x="4506" y="4660"/>
                    <a:pt x="4510" y="4660"/>
                  </a:cubicBezTo>
                  <a:cubicBezTo>
                    <a:pt x="4668" y="4660"/>
                    <a:pt x="4811" y="4563"/>
                    <a:pt x="4870" y="4415"/>
                  </a:cubicBezTo>
                  <a:lnTo>
                    <a:pt x="6001" y="1588"/>
                  </a:lnTo>
                  <a:lnTo>
                    <a:pt x="7242" y="5929"/>
                  </a:lnTo>
                  <a:cubicBezTo>
                    <a:pt x="7287" y="6088"/>
                    <a:pt x="7429" y="6202"/>
                    <a:pt x="7594" y="6210"/>
                  </a:cubicBezTo>
                  <a:lnTo>
                    <a:pt x="7615" y="6210"/>
                  </a:lnTo>
                  <a:cubicBezTo>
                    <a:pt x="7774" y="6210"/>
                    <a:pt x="7916" y="6114"/>
                    <a:pt x="7975" y="5967"/>
                  </a:cubicBezTo>
                  <a:lnTo>
                    <a:pt x="9206" y="2888"/>
                  </a:lnTo>
                  <a:lnTo>
                    <a:pt x="9596" y="3667"/>
                  </a:lnTo>
                  <a:cubicBezTo>
                    <a:pt x="9662" y="3798"/>
                    <a:pt x="9796" y="3882"/>
                    <a:pt x="9943" y="3882"/>
                  </a:cubicBezTo>
                  <a:lnTo>
                    <a:pt x="13282" y="3882"/>
                  </a:lnTo>
                  <a:cubicBezTo>
                    <a:pt x="13492" y="3877"/>
                    <a:pt x="13662" y="3705"/>
                    <a:pt x="13662" y="3493"/>
                  </a:cubicBezTo>
                  <a:cubicBezTo>
                    <a:pt x="13662" y="3281"/>
                    <a:pt x="13492" y="3109"/>
                    <a:pt x="13282" y="3106"/>
                  </a:cubicBezTo>
                  <a:lnTo>
                    <a:pt x="13282" y="3107"/>
                  </a:lnTo>
                  <a:lnTo>
                    <a:pt x="10183" y="3107"/>
                  </a:lnTo>
                  <a:lnTo>
                    <a:pt x="9514" y="1768"/>
                  </a:lnTo>
                  <a:cubicBezTo>
                    <a:pt x="9442" y="1624"/>
                    <a:pt x="9304" y="1554"/>
                    <a:pt x="9167" y="1554"/>
                  </a:cubicBezTo>
                  <a:cubicBezTo>
                    <a:pt x="9019" y="1554"/>
                    <a:pt x="8872" y="1636"/>
                    <a:pt x="8808" y="1797"/>
                  </a:cubicBezTo>
                  <a:lnTo>
                    <a:pt x="7676" y="4625"/>
                  </a:lnTo>
                  <a:lnTo>
                    <a:pt x="6436" y="282"/>
                  </a:lnTo>
                  <a:cubicBezTo>
                    <a:pt x="6391" y="123"/>
                    <a:pt x="6249" y="10"/>
                    <a:pt x="6083" y="1"/>
                  </a:cubicBezTo>
                  <a:cubicBezTo>
                    <a:pt x="6076" y="1"/>
                    <a:pt x="6069" y="1"/>
                    <a:pt x="6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53"/>
          <p:cNvGrpSpPr/>
          <p:nvPr/>
        </p:nvGrpSpPr>
        <p:grpSpPr>
          <a:xfrm>
            <a:off x="4827528" y="2626444"/>
            <a:ext cx="473474" cy="443860"/>
            <a:chOff x="1914225" y="2686525"/>
            <a:chExt cx="496825" cy="465750"/>
          </a:xfrm>
        </p:grpSpPr>
        <p:sp>
          <p:nvSpPr>
            <p:cNvPr id="852" name="Google Shape;852;p53"/>
            <p:cNvSpPr/>
            <p:nvPr/>
          </p:nvSpPr>
          <p:spPr>
            <a:xfrm>
              <a:off x="2217375" y="2919400"/>
              <a:ext cx="22725" cy="19450"/>
            </a:xfrm>
            <a:custGeom>
              <a:avLst/>
              <a:gdLst/>
              <a:ahLst/>
              <a:cxnLst/>
              <a:rect l="l" t="t" r="r" b="b"/>
              <a:pathLst>
                <a:path w="909" h="778" extrusionOk="0">
                  <a:moveTo>
                    <a:pt x="519" y="1"/>
                  </a:moveTo>
                  <a:cubicBezTo>
                    <a:pt x="174" y="1"/>
                    <a:pt x="0" y="419"/>
                    <a:pt x="245" y="663"/>
                  </a:cubicBezTo>
                  <a:cubicBezTo>
                    <a:pt x="324" y="742"/>
                    <a:pt x="421" y="778"/>
                    <a:pt x="517" y="778"/>
                  </a:cubicBezTo>
                  <a:cubicBezTo>
                    <a:pt x="717" y="778"/>
                    <a:pt x="908" y="623"/>
                    <a:pt x="908" y="389"/>
                  </a:cubicBezTo>
                  <a:cubicBezTo>
                    <a:pt x="907" y="174"/>
                    <a:pt x="733"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3"/>
            <p:cNvSpPr/>
            <p:nvPr/>
          </p:nvSpPr>
          <p:spPr>
            <a:xfrm>
              <a:off x="1978050" y="2841775"/>
              <a:ext cx="368775" cy="310500"/>
            </a:xfrm>
            <a:custGeom>
              <a:avLst/>
              <a:gdLst/>
              <a:ahLst/>
              <a:cxnLst/>
              <a:rect l="l" t="t" r="r" b="b"/>
              <a:pathLst>
                <a:path w="14751" h="12420" extrusionOk="0">
                  <a:moveTo>
                    <a:pt x="9185" y="777"/>
                  </a:moveTo>
                  <a:cubicBezTo>
                    <a:pt x="10122" y="777"/>
                    <a:pt x="10926" y="1447"/>
                    <a:pt x="11094" y="2369"/>
                  </a:cubicBezTo>
                  <a:lnTo>
                    <a:pt x="12332" y="9316"/>
                  </a:lnTo>
                  <a:lnTo>
                    <a:pt x="2418" y="9316"/>
                  </a:lnTo>
                  <a:lnTo>
                    <a:pt x="3657" y="2371"/>
                  </a:lnTo>
                  <a:cubicBezTo>
                    <a:pt x="3824" y="1447"/>
                    <a:pt x="4628" y="777"/>
                    <a:pt x="5566" y="777"/>
                  </a:cubicBezTo>
                  <a:close/>
                  <a:moveTo>
                    <a:pt x="13585" y="10092"/>
                  </a:moveTo>
                  <a:cubicBezTo>
                    <a:pt x="13800" y="10092"/>
                    <a:pt x="13973" y="10265"/>
                    <a:pt x="13974" y="10480"/>
                  </a:cubicBezTo>
                  <a:lnTo>
                    <a:pt x="13974" y="11645"/>
                  </a:lnTo>
                  <a:lnTo>
                    <a:pt x="777" y="11645"/>
                  </a:lnTo>
                  <a:lnTo>
                    <a:pt x="777" y="10480"/>
                  </a:lnTo>
                  <a:cubicBezTo>
                    <a:pt x="778" y="10265"/>
                    <a:pt x="952" y="10092"/>
                    <a:pt x="1166" y="10092"/>
                  </a:cubicBezTo>
                  <a:close/>
                  <a:moveTo>
                    <a:pt x="5566" y="0"/>
                  </a:moveTo>
                  <a:cubicBezTo>
                    <a:pt x="4252" y="0"/>
                    <a:pt x="3127" y="941"/>
                    <a:pt x="2893" y="2233"/>
                  </a:cubicBezTo>
                  <a:lnTo>
                    <a:pt x="1629" y="9316"/>
                  </a:lnTo>
                  <a:lnTo>
                    <a:pt x="1166" y="9316"/>
                  </a:lnTo>
                  <a:cubicBezTo>
                    <a:pt x="523" y="9316"/>
                    <a:pt x="2" y="9837"/>
                    <a:pt x="1" y="10480"/>
                  </a:cubicBezTo>
                  <a:lnTo>
                    <a:pt x="1" y="12032"/>
                  </a:lnTo>
                  <a:cubicBezTo>
                    <a:pt x="1" y="12247"/>
                    <a:pt x="175" y="12420"/>
                    <a:pt x="389" y="12420"/>
                  </a:cubicBezTo>
                  <a:lnTo>
                    <a:pt x="14362" y="12420"/>
                  </a:lnTo>
                  <a:cubicBezTo>
                    <a:pt x="14576" y="12420"/>
                    <a:pt x="14750" y="12247"/>
                    <a:pt x="14750" y="12032"/>
                  </a:cubicBezTo>
                  <a:lnTo>
                    <a:pt x="14750" y="10480"/>
                  </a:lnTo>
                  <a:cubicBezTo>
                    <a:pt x="14749" y="9837"/>
                    <a:pt x="14228" y="9316"/>
                    <a:pt x="13585" y="9316"/>
                  </a:cubicBezTo>
                  <a:lnTo>
                    <a:pt x="13122" y="9316"/>
                  </a:lnTo>
                  <a:lnTo>
                    <a:pt x="11858" y="2231"/>
                  </a:lnTo>
                  <a:cubicBezTo>
                    <a:pt x="11623" y="939"/>
                    <a:pt x="10498" y="0"/>
                    <a:pt x="91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3"/>
            <p:cNvSpPr/>
            <p:nvPr/>
          </p:nvSpPr>
          <p:spPr>
            <a:xfrm>
              <a:off x="2227325" y="2957475"/>
              <a:ext cx="35175" cy="97625"/>
            </a:xfrm>
            <a:custGeom>
              <a:avLst/>
              <a:gdLst/>
              <a:ahLst/>
              <a:cxnLst/>
              <a:rect l="l" t="t" r="r" b="b"/>
              <a:pathLst>
                <a:path w="1407" h="3905" extrusionOk="0">
                  <a:moveTo>
                    <a:pt x="421" y="1"/>
                  </a:moveTo>
                  <a:cubicBezTo>
                    <a:pt x="398" y="1"/>
                    <a:pt x="375" y="3"/>
                    <a:pt x="352" y="7"/>
                  </a:cubicBezTo>
                  <a:cubicBezTo>
                    <a:pt x="140" y="45"/>
                    <a:pt x="1" y="247"/>
                    <a:pt x="39" y="458"/>
                  </a:cubicBezTo>
                  <a:lnTo>
                    <a:pt x="609" y="3592"/>
                  </a:lnTo>
                  <a:cubicBezTo>
                    <a:pt x="646" y="3776"/>
                    <a:pt x="808" y="3904"/>
                    <a:pt x="990" y="3904"/>
                  </a:cubicBezTo>
                  <a:cubicBezTo>
                    <a:pt x="1013" y="3904"/>
                    <a:pt x="1036" y="3902"/>
                    <a:pt x="1059" y="3898"/>
                  </a:cubicBezTo>
                  <a:cubicBezTo>
                    <a:pt x="1267" y="3860"/>
                    <a:pt x="1407" y="3662"/>
                    <a:pt x="1373" y="3454"/>
                  </a:cubicBezTo>
                  <a:lnTo>
                    <a:pt x="804" y="320"/>
                  </a:lnTo>
                  <a:cubicBezTo>
                    <a:pt x="769" y="132"/>
                    <a:pt x="605" y="1"/>
                    <a:pt x="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3"/>
            <p:cNvSpPr/>
            <p:nvPr/>
          </p:nvSpPr>
          <p:spPr>
            <a:xfrm>
              <a:off x="2307775" y="2919400"/>
              <a:ext cx="103275" cy="19450"/>
            </a:xfrm>
            <a:custGeom>
              <a:avLst/>
              <a:gdLst/>
              <a:ahLst/>
              <a:cxnLst/>
              <a:rect l="l" t="t" r="r" b="b"/>
              <a:pathLst>
                <a:path w="4131" h="778" extrusionOk="0">
                  <a:moveTo>
                    <a:pt x="388" y="1"/>
                  </a:moveTo>
                  <a:cubicBezTo>
                    <a:pt x="175" y="1"/>
                    <a:pt x="0" y="175"/>
                    <a:pt x="0" y="389"/>
                  </a:cubicBezTo>
                  <a:cubicBezTo>
                    <a:pt x="0" y="604"/>
                    <a:pt x="176" y="777"/>
                    <a:pt x="390" y="777"/>
                  </a:cubicBezTo>
                  <a:cubicBezTo>
                    <a:pt x="392" y="777"/>
                    <a:pt x="394" y="777"/>
                    <a:pt x="396" y="777"/>
                  </a:cubicBezTo>
                  <a:lnTo>
                    <a:pt x="3734" y="777"/>
                  </a:lnTo>
                  <a:cubicBezTo>
                    <a:pt x="3736" y="777"/>
                    <a:pt x="3738" y="777"/>
                    <a:pt x="3741" y="777"/>
                  </a:cubicBezTo>
                  <a:cubicBezTo>
                    <a:pt x="3956" y="777"/>
                    <a:pt x="4130" y="604"/>
                    <a:pt x="4130" y="389"/>
                  </a:cubicBezTo>
                  <a:cubicBezTo>
                    <a:pt x="4130" y="175"/>
                    <a:pt x="3957" y="1"/>
                    <a:pt x="3743" y="1"/>
                  </a:cubicBezTo>
                  <a:cubicBezTo>
                    <a:pt x="3740" y="1"/>
                    <a:pt x="3737" y="1"/>
                    <a:pt x="3734" y="1"/>
                  </a:cubicBezTo>
                  <a:lnTo>
                    <a:pt x="396" y="1"/>
                  </a:lnTo>
                  <a:cubicBezTo>
                    <a:pt x="393" y="1"/>
                    <a:pt x="390" y="1"/>
                    <a:pt x="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3"/>
            <p:cNvSpPr/>
            <p:nvPr/>
          </p:nvSpPr>
          <p:spPr>
            <a:xfrm>
              <a:off x="1914225" y="2919400"/>
              <a:ext cx="102500" cy="19450"/>
            </a:xfrm>
            <a:custGeom>
              <a:avLst/>
              <a:gdLst/>
              <a:ahLst/>
              <a:cxnLst/>
              <a:rect l="l" t="t" r="r" b="b"/>
              <a:pathLst>
                <a:path w="4100" h="778" extrusionOk="0">
                  <a:moveTo>
                    <a:pt x="381" y="1"/>
                  </a:moveTo>
                  <a:cubicBezTo>
                    <a:pt x="169" y="5"/>
                    <a:pt x="1" y="178"/>
                    <a:pt x="1" y="389"/>
                  </a:cubicBezTo>
                  <a:cubicBezTo>
                    <a:pt x="1" y="600"/>
                    <a:pt x="169" y="773"/>
                    <a:pt x="381" y="777"/>
                  </a:cubicBezTo>
                  <a:lnTo>
                    <a:pt x="3719" y="777"/>
                  </a:lnTo>
                  <a:cubicBezTo>
                    <a:pt x="3929" y="773"/>
                    <a:pt x="4099" y="600"/>
                    <a:pt x="4099" y="389"/>
                  </a:cubicBezTo>
                  <a:cubicBezTo>
                    <a:pt x="4099" y="178"/>
                    <a:pt x="3929" y="5"/>
                    <a:pt x="37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3"/>
            <p:cNvSpPr/>
            <p:nvPr/>
          </p:nvSpPr>
          <p:spPr>
            <a:xfrm>
              <a:off x="2261375" y="2754725"/>
              <a:ext cx="76400" cy="74450"/>
            </a:xfrm>
            <a:custGeom>
              <a:avLst/>
              <a:gdLst/>
              <a:ahLst/>
              <a:cxnLst/>
              <a:rect l="l" t="t" r="r" b="b"/>
              <a:pathLst>
                <a:path w="3056" h="2978" extrusionOk="0">
                  <a:moveTo>
                    <a:pt x="2629" y="1"/>
                  </a:moveTo>
                  <a:cubicBezTo>
                    <a:pt x="2530" y="1"/>
                    <a:pt x="2430" y="39"/>
                    <a:pt x="2355" y="115"/>
                  </a:cubicBezTo>
                  <a:lnTo>
                    <a:pt x="159" y="2310"/>
                  </a:lnTo>
                  <a:cubicBezTo>
                    <a:pt x="3" y="2461"/>
                    <a:pt x="0" y="2711"/>
                    <a:pt x="154" y="2864"/>
                  </a:cubicBezTo>
                  <a:cubicBezTo>
                    <a:pt x="230" y="2940"/>
                    <a:pt x="329" y="2978"/>
                    <a:pt x="429" y="2978"/>
                  </a:cubicBezTo>
                  <a:cubicBezTo>
                    <a:pt x="530" y="2978"/>
                    <a:pt x="632" y="2938"/>
                    <a:pt x="708" y="2859"/>
                  </a:cubicBezTo>
                  <a:lnTo>
                    <a:pt x="2903" y="665"/>
                  </a:lnTo>
                  <a:cubicBezTo>
                    <a:pt x="3055" y="512"/>
                    <a:pt x="3055" y="266"/>
                    <a:pt x="2903" y="115"/>
                  </a:cubicBezTo>
                  <a:cubicBezTo>
                    <a:pt x="2828" y="39"/>
                    <a:pt x="2728" y="1"/>
                    <a:pt x="2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3"/>
            <p:cNvSpPr/>
            <p:nvPr/>
          </p:nvSpPr>
          <p:spPr>
            <a:xfrm>
              <a:off x="1987175" y="2754800"/>
              <a:ext cx="76150" cy="74250"/>
            </a:xfrm>
            <a:custGeom>
              <a:avLst/>
              <a:gdLst/>
              <a:ahLst/>
              <a:cxnLst/>
              <a:rect l="l" t="t" r="r" b="b"/>
              <a:pathLst>
                <a:path w="3046" h="2970" extrusionOk="0">
                  <a:moveTo>
                    <a:pt x="426" y="0"/>
                  </a:moveTo>
                  <a:cubicBezTo>
                    <a:pt x="327" y="0"/>
                    <a:pt x="228" y="38"/>
                    <a:pt x="152" y="114"/>
                  </a:cubicBezTo>
                  <a:cubicBezTo>
                    <a:pt x="2" y="264"/>
                    <a:pt x="0" y="509"/>
                    <a:pt x="150" y="660"/>
                  </a:cubicBezTo>
                  <a:lnTo>
                    <a:pt x="2345" y="2856"/>
                  </a:lnTo>
                  <a:cubicBezTo>
                    <a:pt x="2421" y="2932"/>
                    <a:pt x="2520" y="2970"/>
                    <a:pt x="2620" y="2970"/>
                  </a:cubicBezTo>
                  <a:cubicBezTo>
                    <a:pt x="2719" y="2970"/>
                    <a:pt x="2818" y="2932"/>
                    <a:pt x="2894" y="2856"/>
                  </a:cubicBezTo>
                  <a:cubicBezTo>
                    <a:pt x="3046" y="2704"/>
                    <a:pt x="3046" y="2459"/>
                    <a:pt x="2894" y="2307"/>
                  </a:cubicBezTo>
                  <a:lnTo>
                    <a:pt x="699" y="112"/>
                  </a:lnTo>
                  <a:cubicBezTo>
                    <a:pt x="623" y="37"/>
                    <a:pt x="524" y="0"/>
                    <a:pt x="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3"/>
            <p:cNvSpPr/>
            <p:nvPr/>
          </p:nvSpPr>
          <p:spPr>
            <a:xfrm>
              <a:off x="2152625" y="2686525"/>
              <a:ext cx="19625" cy="97250"/>
            </a:xfrm>
            <a:custGeom>
              <a:avLst/>
              <a:gdLst/>
              <a:ahLst/>
              <a:cxnLst/>
              <a:rect l="l" t="t" r="r" b="b"/>
              <a:pathLst>
                <a:path w="785" h="3890" extrusionOk="0">
                  <a:moveTo>
                    <a:pt x="393" y="1"/>
                  </a:moveTo>
                  <a:cubicBezTo>
                    <a:pt x="178" y="1"/>
                    <a:pt x="5" y="174"/>
                    <a:pt x="5" y="390"/>
                  </a:cubicBezTo>
                  <a:lnTo>
                    <a:pt x="5" y="3494"/>
                  </a:lnTo>
                  <a:cubicBezTo>
                    <a:pt x="0" y="3712"/>
                    <a:pt x="175" y="3890"/>
                    <a:pt x="393" y="3890"/>
                  </a:cubicBezTo>
                  <a:cubicBezTo>
                    <a:pt x="610" y="3890"/>
                    <a:pt x="785" y="3712"/>
                    <a:pt x="780" y="3494"/>
                  </a:cubicBezTo>
                  <a:lnTo>
                    <a:pt x="780" y="390"/>
                  </a:lnTo>
                  <a:cubicBezTo>
                    <a:pt x="780" y="174"/>
                    <a:pt x="607" y="1"/>
                    <a:pt x="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860;p53"/>
          <p:cNvGrpSpPr/>
          <p:nvPr/>
        </p:nvGrpSpPr>
        <p:grpSpPr>
          <a:xfrm>
            <a:off x="4070979" y="2611637"/>
            <a:ext cx="473832" cy="473474"/>
            <a:chOff x="1252475" y="2672500"/>
            <a:chExt cx="497200" cy="496825"/>
          </a:xfrm>
        </p:grpSpPr>
        <p:sp>
          <p:nvSpPr>
            <p:cNvPr id="861" name="Google Shape;861;p53"/>
            <p:cNvSpPr/>
            <p:nvPr/>
          </p:nvSpPr>
          <p:spPr>
            <a:xfrm>
              <a:off x="1488100" y="3066450"/>
              <a:ext cx="22675" cy="19450"/>
            </a:xfrm>
            <a:custGeom>
              <a:avLst/>
              <a:gdLst/>
              <a:ahLst/>
              <a:cxnLst/>
              <a:rect l="l" t="t" r="r" b="b"/>
              <a:pathLst>
                <a:path w="907" h="778" extrusionOk="0">
                  <a:moveTo>
                    <a:pt x="519" y="0"/>
                  </a:moveTo>
                  <a:cubicBezTo>
                    <a:pt x="174" y="0"/>
                    <a:pt x="1" y="419"/>
                    <a:pt x="245" y="663"/>
                  </a:cubicBezTo>
                  <a:cubicBezTo>
                    <a:pt x="324" y="742"/>
                    <a:pt x="421" y="778"/>
                    <a:pt x="516" y="778"/>
                  </a:cubicBezTo>
                  <a:cubicBezTo>
                    <a:pt x="716" y="778"/>
                    <a:pt x="907" y="623"/>
                    <a:pt x="907" y="389"/>
                  </a:cubicBezTo>
                  <a:cubicBezTo>
                    <a:pt x="907" y="175"/>
                    <a:pt x="734"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3"/>
            <p:cNvSpPr/>
            <p:nvPr/>
          </p:nvSpPr>
          <p:spPr>
            <a:xfrm>
              <a:off x="1252475" y="2672500"/>
              <a:ext cx="497200" cy="496825"/>
            </a:xfrm>
            <a:custGeom>
              <a:avLst/>
              <a:gdLst/>
              <a:ahLst/>
              <a:cxnLst/>
              <a:rect l="l" t="t" r="r" b="b"/>
              <a:pathLst>
                <a:path w="19888" h="19873" extrusionOk="0">
                  <a:moveTo>
                    <a:pt x="9944" y="777"/>
                  </a:moveTo>
                  <a:cubicBezTo>
                    <a:pt x="10707" y="777"/>
                    <a:pt x="11400" y="1224"/>
                    <a:pt x="11712" y="1919"/>
                  </a:cubicBezTo>
                  <a:cubicBezTo>
                    <a:pt x="12027" y="2615"/>
                    <a:pt x="11904" y="3429"/>
                    <a:pt x="11400" y="4002"/>
                  </a:cubicBezTo>
                  <a:cubicBezTo>
                    <a:pt x="11397" y="4004"/>
                    <a:pt x="11394" y="4008"/>
                    <a:pt x="11391" y="4011"/>
                  </a:cubicBezTo>
                  <a:cubicBezTo>
                    <a:pt x="11005" y="4442"/>
                    <a:pt x="10475" y="4658"/>
                    <a:pt x="9944" y="4658"/>
                  </a:cubicBezTo>
                  <a:cubicBezTo>
                    <a:pt x="9414" y="4658"/>
                    <a:pt x="8883" y="4442"/>
                    <a:pt x="8497" y="4011"/>
                  </a:cubicBezTo>
                  <a:lnTo>
                    <a:pt x="8489" y="4002"/>
                  </a:lnTo>
                  <a:cubicBezTo>
                    <a:pt x="7985" y="3429"/>
                    <a:pt x="7862" y="2615"/>
                    <a:pt x="8176" y="1919"/>
                  </a:cubicBezTo>
                  <a:cubicBezTo>
                    <a:pt x="8489" y="1224"/>
                    <a:pt x="9181" y="777"/>
                    <a:pt x="9944" y="777"/>
                  </a:cubicBezTo>
                  <a:close/>
                  <a:moveTo>
                    <a:pt x="4899" y="7996"/>
                  </a:moveTo>
                  <a:lnTo>
                    <a:pt x="4899" y="12654"/>
                  </a:lnTo>
                  <a:lnTo>
                    <a:pt x="1561" y="12654"/>
                  </a:lnTo>
                  <a:lnTo>
                    <a:pt x="1561" y="7996"/>
                  </a:lnTo>
                  <a:close/>
                  <a:moveTo>
                    <a:pt x="18328" y="7996"/>
                  </a:moveTo>
                  <a:lnTo>
                    <a:pt x="18328" y="12654"/>
                  </a:lnTo>
                  <a:lnTo>
                    <a:pt x="14990" y="12654"/>
                  </a:lnTo>
                  <a:lnTo>
                    <a:pt x="14990" y="7996"/>
                  </a:lnTo>
                  <a:close/>
                  <a:moveTo>
                    <a:pt x="4899" y="13430"/>
                  </a:moveTo>
                  <a:lnTo>
                    <a:pt x="4899" y="19096"/>
                  </a:lnTo>
                  <a:lnTo>
                    <a:pt x="1561" y="19096"/>
                  </a:lnTo>
                  <a:lnTo>
                    <a:pt x="1561" y="13430"/>
                  </a:lnTo>
                  <a:close/>
                  <a:moveTo>
                    <a:pt x="11497" y="14982"/>
                  </a:moveTo>
                  <a:cubicBezTo>
                    <a:pt x="11711" y="14983"/>
                    <a:pt x="11885" y="15156"/>
                    <a:pt x="11885" y="15371"/>
                  </a:cubicBezTo>
                  <a:lnTo>
                    <a:pt x="11885" y="19096"/>
                  </a:lnTo>
                  <a:lnTo>
                    <a:pt x="10332" y="19096"/>
                  </a:lnTo>
                  <a:lnTo>
                    <a:pt x="10332" y="17700"/>
                  </a:lnTo>
                  <a:cubicBezTo>
                    <a:pt x="10337" y="17482"/>
                    <a:pt x="10162" y="17304"/>
                    <a:pt x="9944" y="17304"/>
                  </a:cubicBezTo>
                  <a:cubicBezTo>
                    <a:pt x="9726" y="17304"/>
                    <a:pt x="9552" y="17482"/>
                    <a:pt x="9557" y="17700"/>
                  </a:cubicBezTo>
                  <a:lnTo>
                    <a:pt x="9557" y="19096"/>
                  </a:lnTo>
                  <a:lnTo>
                    <a:pt x="8004" y="19096"/>
                  </a:lnTo>
                  <a:lnTo>
                    <a:pt x="8004" y="15371"/>
                  </a:lnTo>
                  <a:cubicBezTo>
                    <a:pt x="8004" y="15156"/>
                    <a:pt x="8177" y="14983"/>
                    <a:pt x="8392" y="14982"/>
                  </a:cubicBezTo>
                  <a:close/>
                  <a:moveTo>
                    <a:pt x="13825" y="4658"/>
                  </a:moveTo>
                  <a:cubicBezTo>
                    <a:pt x="14039" y="4659"/>
                    <a:pt x="14214" y="4832"/>
                    <a:pt x="14214" y="5047"/>
                  </a:cubicBezTo>
                  <a:lnTo>
                    <a:pt x="14214" y="7608"/>
                  </a:lnTo>
                  <a:lnTo>
                    <a:pt x="14214" y="19096"/>
                  </a:lnTo>
                  <a:lnTo>
                    <a:pt x="12661" y="19096"/>
                  </a:lnTo>
                  <a:lnTo>
                    <a:pt x="12661" y="15371"/>
                  </a:lnTo>
                  <a:cubicBezTo>
                    <a:pt x="12660" y="14728"/>
                    <a:pt x="12140" y="14207"/>
                    <a:pt x="11497" y="14207"/>
                  </a:cubicBezTo>
                  <a:lnTo>
                    <a:pt x="8392" y="14207"/>
                  </a:lnTo>
                  <a:cubicBezTo>
                    <a:pt x="7749" y="14207"/>
                    <a:pt x="7228" y="14728"/>
                    <a:pt x="7228" y="15371"/>
                  </a:cubicBezTo>
                  <a:lnTo>
                    <a:pt x="7228" y="19096"/>
                  </a:lnTo>
                  <a:lnTo>
                    <a:pt x="5675" y="19096"/>
                  </a:lnTo>
                  <a:lnTo>
                    <a:pt x="5675" y="5047"/>
                  </a:lnTo>
                  <a:cubicBezTo>
                    <a:pt x="5675" y="4832"/>
                    <a:pt x="5849" y="4659"/>
                    <a:pt x="6064" y="4658"/>
                  </a:cubicBezTo>
                  <a:lnTo>
                    <a:pt x="8044" y="4658"/>
                  </a:lnTo>
                  <a:cubicBezTo>
                    <a:pt x="8572" y="5175"/>
                    <a:pt x="9258" y="5434"/>
                    <a:pt x="9944" y="5434"/>
                  </a:cubicBezTo>
                  <a:cubicBezTo>
                    <a:pt x="10631" y="5434"/>
                    <a:pt x="11317" y="5175"/>
                    <a:pt x="11845" y="4658"/>
                  </a:cubicBezTo>
                  <a:close/>
                  <a:moveTo>
                    <a:pt x="18328" y="13430"/>
                  </a:moveTo>
                  <a:lnTo>
                    <a:pt x="18328" y="19096"/>
                  </a:lnTo>
                  <a:lnTo>
                    <a:pt x="14990" y="19096"/>
                  </a:lnTo>
                  <a:lnTo>
                    <a:pt x="14990" y="13430"/>
                  </a:lnTo>
                  <a:close/>
                  <a:moveTo>
                    <a:pt x="9944" y="1"/>
                  </a:moveTo>
                  <a:cubicBezTo>
                    <a:pt x="8447" y="1"/>
                    <a:pt x="7228" y="1219"/>
                    <a:pt x="7228" y="2718"/>
                  </a:cubicBezTo>
                  <a:cubicBezTo>
                    <a:pt x="7228" y="3121"/>
                    <a:pt x="7318" y="3518"/>
                    <a:pt x="7490" y="3881"/>
                  </a:cubicBezTo>
                  <a:lnTo>
                    <a:pt x="6064" y="3881"/>
                  </a:lnTo>
                  <a:cubicBezTo>
                    <a:pt x="5420" y="3883"/>
                    <a:pt x="4900" y="4404"/>
                    <a:pt x="4899" y="5047"/>
                  </a:cubicBezTo>
                  <a:lnTo>
                    <a:pt x="4899" y="7220"/>
                  </a:lnTo>
                  <a:lnTo>
                    <a:pt x="397" y="7220"/>
                  </a:lnTo>
                  <a:cubicBezTo>
                    <a:pt x="394" y="7220"/>
                    <a:pt x="391" y="7220"/>
                    <a:pt x="388" y="7220"/>
                  </a:cubicBezTo>
                  <a:cubicBezTo>
                    <a:pt x="174" y="7220"/>
                    <a:pt x="1" y="7393"/>
                    <a:pt x="1" y="7608"/>
                  </a:cubicBezTo>
                  <a:cubicBezTo>
                    <a:pt x="1" y="7823"/>
                    <a:pt x="174" y="7996"/>
                    <a:pt x="388" y="7996"/>
                  </a:cubicBezTo>
                  <a:cubicBezTo>
                    <a:pt x="391" y="7996"/>
                    <a:pt x="394" y="7996"/>
                    <a:pt x="397" y="7996"/>
                  </a:cubicBezTo>
                  <a:lnTo>
                    <a:pt x="784" y="7996"/>
                  </a:lnTo>
                  <a:lnTo>
                    <a:pt x="784" y="12654"/>
                  </a:lnTo>
                  <a:lnTo>
                    <a:pt x="397" y="12654"/>
                  </a:lnTo>
                  <a:cubicBezTo>
                    <a:pt x="183" y="12654"/>
                    <a:pt x="8" y="12827"/>
                    <a:pt x="8" y="13041"/>
                  </a:cubicBezTo>
                  <a:cubicBezTo>
                    <a:pt x="8" y="13256"/>
                    <a:pt x="183" y="13430"/>
                    <a:pt x="397" y="13430"/>
                  </a:cubicBezTo>
                  <a:lnTo>
                    <a:pt x="784" y="13430"/>
                  </a:lnTo>
                  <a:lnTo>
                    <a:pt x="784" y="19485"/>
                  </a:lnTo>
                  <a:cubicBezTo>
                    <a:pt x="784" y="19699"/>
                    <a:pt x="959" y="19872"/>
                    <a:pt x="1173" y="19872"/>
                  </a:cubicBezTo>
                  <a:lnTo>
                    <a:pt x="18717" y="19872"/>
                  </a:lnTo>
                  <a:cubicBezTo>
                    <a:pt x="18931" y="19872"/>
                    <a:pt x="19104" y="19699"/>
                    <a:pt x="19104" y="19485"/>
                  </a:cubicBezTo>
                  <a:lnTo>
                    <a:pt x="19104" y="13430"/>
                  </a:lnTo>
                  <a:lnTo>
                    <a:pt x="19492" y="13430"/>
                  </a:lnTo>
                  <a:cubicBezTo>
                    <a:pt x="19707" y="13430"/>
                    <a:pt x="19881" y="13256"/>
                    <a:pt x="19881" y="13041"/>
                  </a:cubicBezTo>
                  <a:cubicBezTo>
                    <a:pt x="19881" y="12827"/>
                    <a:pt x="19707" y="12654"/>
                    <a:pt x="19492" y="12654"/>
                  </a:cubicBezTo>
                  <a:lnTo>
                    <a:pt x="19104" y="12654"/>
                  </a:lnTo>
                  <a:lnTo>
                    <a:pt x="19104" y="7996"/>
                  </a:lnTo>
                  <a:lnTo>
                    <a:pt x="19492" y="7996"/>
                  </a:lnTo>
                  <a:cubicBezTo>
                    <a:pt x="19495" y="7996"/>
                    <a:pt x="19498" y="7996"/>
                    <a:pt x="19501" y="7996"/>
                  </a:cubicBezTo>
                  <a:cubicBezTo>
                    <a:pt x="19714" y="7996"/>
                    <a:pt x="19888" y="7823"/>
                    <a:pt x="19888" y="7608"/>
                  </a:cubicBezTo>
                  <a:cubicBezTo>
                    <a:pt x="19888" y="7393"/>
                    <a:pt x="19714" y="7220"/>
                    <a:pt x="19501" y="7220"/>
                  </a:cubicBezTo>
                  <a:cubicBezTo>
                    <a:pt x="19498" y="7220"/>
                    <a:pt x="19495" y="7220"/>
                    <a:pt x="19492" y="7220"/>
                  </a:cubicBezTo>
                  <a:lnTo>
                    <a:pt x="14990" y="7220"/>
                  </a:lnTo>
                  <a:lnTo>
                    <a:pt x="14990" y="5047"/>
                  </a:lnTo>
                  <a:cubicBezTo>
                    <a:pt x="14989" y="4404"/>
                    <a:pt x="14469" y="3883"/>
                    <a:pt x="13826" y="3881"/>
                  </a:cubicBezTo>
                  <a:lnTo>
                    <a:pt x="12399" y="3881"/>
                  </a:lnTo>
                  <a:cubicBezTo>
                    <a:pt x="12572" y="3518"/>
                    <a:pt x="12661" y="3121"/>
                    <a:pt x="12661" y="2718"/>
                  </a:cubicBezTo>
                  <a:cubicBezTo>
                    <a:pt x="12661" y="1220"/>
                    <a:pt x="11443" y="1"/>
                    <a:pt x="9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3"/>
            <p:cNvSpPr/>
            <p:nvPr/>
          </p:nvSpPr>
          <p:spPr>
            <a:xfrm>
              <a:off x="1646425" y="2891775"/>
              <a:ext cx="44675" cy="19450"/>
            </a:xfrm>
            <a:custGeom>
              <a:avLst/>
              <a:gdLst/>
              <a:ahLst/>
              <a:cxnLst/>
              <a:rect l="l" t="t" r="r" b="b"/>
              <a:pathLst>
                <a:path w="1787" h="778" extrusionOk="0">
                  <a:moveTo>
                    <a:pt x="389" y="1"/>
                  </a:moveTo>
                  <a:cubicBezTo>
                    <a:pt x="176" y="1"/>
                    <a:pt x="0" y="174"/>
                    <a:pt x="0" y="390"/>
                  </a:cubicBezTo>
                  <a:cubicBezTo>
                    <a:pt x="0" y="604"/>
                    <a:pt x="175" y="777"/>
                    <a:pt x="387" y="777"/>
                  </a:cubicBezTo>
                  <a:cubicBezTo>
                    <a:pt x="390" y="777"/>
                    <a:pt x="393" y="777"/>
                    <a:pt x="396" y="777"/>
                  </a:cubicBezTo>
                  <a:lnTo>
                    <a:pt x="1406" y="777"/>
                  </a:lnTo>
                  <a:cubicBezTo>
                    <a:pt x="1617" y="774"/>
                    <a:pt x="1786" y="600"/>
                    <a:pt x="1786" y="390"/>
                  </a:cubicBezTo>
                  <a:cubicBezTo>
                    <a:pt x="1786" y="178"/>
                    <a:pt x="1617" y="6"/>
                    <a:pt x="1406" y="1"/>
                  </a:cubicBezTo>
                  <a:lnTo>
                    <a:pt x="396" y="1"/>
                  </a:lnTo>
                  <a:cubicBezTo>
                    <a:pt x="394" y="1"/>
                    <a:pt x="392"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3"/>
            <p:cNvSpPr/>
            <p:nvPr/>
          </p:nvSpPr>
          <p:spPr>
            <a:xfrm>
              <a:off x="1646425" y="2950000"/>
              <a:ext cx="44675" cy="19450"/>
            </a:xfrm>
            <a:custGeom>
              <a:avLst/>
              <a:gdLst/>
              <a:ahLst/>
              <a:cxnLst/>
              <a:rect l="l" t="t" r="r" b="b"/>
              <a:pathLst>
                <a:path w="1787" h="778" extrusionOk="0">
                  <a:moveTo>
                    <a:pt x="387" y="1"/>
                  </a:moveTo>
                  <a:cubicBezTo>
                    <a:pt x="175" y="1"/>
                    <a:pt x="0" y="175"/>
                    <a:pt x="0" y="389"/>
                  </a:cubicBezTo>
                  <a:cubicBezTo>
                    <a:pt x="0" y="604"/>
                    <a:pt x="176" y="778"/>
                    <a:pt x="389" y="778"/>
                  </a:cubicBezTo>
                  <a:cubicBezTo>
                    <a:pt x="392" y="778"/>
                    <a:pt x="394" y="777"/>
                    <a:pt x="396" y="777"/>
                  </a:cubicBezTo>
                  <a:lnTo>
                    <a:pt x="1406" y="777"/>
                  </a:lnTo>
                  <a:cubicBezTo>
                    <a:pt x="1617" y="773"/>
                    <a:pt x="1786" y="601"/>
                    <a:pt x="1786" y="389"/>
                  </a:cubicBezTo>
                  <a:cubicBezTo>
                    <a:pt x="1786" y="178"/>
                    <a:pt x="1617" y="5"/>
                    <a:pt x="1406" y="1"/>
                  </a:cubicBezTo>
                  <a:lnTo>
                    <a:pt x="396" y="1"/>
                  </a:lnTo>
                  <a:cubicBezTo>
                    <a:pt x="393" y="1"/>
                    <a:pt x="390" y="1"/>
                    <a:pt x="3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3"/>
            <p:cNvSpPr/>
            <p:nvPr/>
          </p:nvSpPr>
          <p:spPr>
            <a:xfrm>
              <a:off x="1646425" y="3027650"/>
              <a:ext cx="44675" cy="19400"/>
            </a:xfrm>
            <a:custGeom>
              <a:avLst/>
              <a:gdLst/>
              <a:ahLst/>
              <a:cxnLst/>
              <a:rect l="l" t="t" r="r" b="b"/>
              <a:pathLst>
                <a:path w="1787" h="776" extrusionOk="0">
                  <a:moveTo>
                    <a:pt x="387" y="0"/>
                  </a:moveTo>
                  <a:cubicBezTo>
                    <a:pt x="175" y="0"/>
                    <a:pt x="0" y="173"/>
                    <a:pt x="0" y="388"/>
                  </a:cubicBezTo>
                  <a:cubicBezTo>
                    <a:pt x="0" y="603"/>
                    <a:pt x="175" y="776"/>
                    <a:pt x="387" y="776"/>
                  </a:cubicBezTo>
                  <a:cubicBezTo>
                    <a:pt x="390" y="776"/>
                    <a:pt x="393" y="776"/>
                    <a:pt x="396" y="776"/>
                  </a:cubicBezTo>
                  <a:lnTo>
                    <a:pt x="1406" y="776"/>
                  </a:lnTo>
                  <a:cubicBezTo>
                    <a:pt x="1617" y="772"/>
                    <a:pt x="1786" y="600"/>
                    <a:pt x="1786" y="388"/>
                  </a:cubicBezTo>
                  <a:cubicBezTo>
                    <a:pt x="1786" y="176"/>
                    <a:pt x="1617" y="4"/>
                    <a:pt x="1406" y="1"/>
                  </a:cubicBezTo>
                  <a:lnTo>
                    <a:pt x="396" y="1"/>
                  </a:lnTo>
                  <a:cubicBezTo>
                    <a:pt x="393" y="1"/>
                    <a:pt x="390" y="0"/>
                    <a:pt x="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3"/>
            <p:cNvSpPr/>
            <p:nvPr/>
          </p:nvSpPr>
          <p:spPr>
            <a:xfrm>
              <a:off x="1646425" y="3085850"/>
              <a:ext cx="44675" cy="19425"/>
            </a:xfrm>
            <a:custGeom>
              <a:avLst/>
              <a:gdLst/>
              <a:ahLst/>
              <a:cxnLst/>
              <a:rect l="l" t="t" r="r" b="b"/>
              <a:pathLst>
                <a:path w="1787" h="777" extrusionOk="0">
                  <a:moveTo>
                    <a:pt x="389" y="0"/>
                  </a:moveTo>
                  <a:cubicBezTo>
                    <a:pt x="176" y="0"/>
                    <a:pt x="0" y="174"/>
                    <a:pt x="0" y="389"/>
                  </a:cubicBezTo>
                  <a:cubicBezTo>
                    <a:pt x="0" y="603"/>
                    <a:pt x="175" y="777"/>
                    <a:pt x="387" y="777"/>
                  </a:cubicBezTo>
                  <a:cubicBezTo>
                    <a:pt x="390" y="777"/>
                    <a:pt x="393" y="777"/>
                    <a:pt x="396" y="777"/>
                  </a:cubicBezTo>
                  <a:lnTo>
                    <a:pt x="1406" y="777"/>
                  </a:lnTo>
                  <a:cubicBezTo>
                    <a:pt x="1617" y="773"/>
                    <a:pt x="1786" y="600"/>
                    <a:pt x="1786" y="389"/>
                  </a:cubicBezTo>
                  <a:cubicBezTo>
                    <a:pt x="1786" y="177"/>
                    <a:pt x="1617" y="5"/>
                    <a:pt x="1406" y="0"/>
                  </a:cubicBezTo>
                  <a:lnTo>
                    <a:pt x="396" y="0"/>
                  </a:lnTo>
                  <a:cubicBezTo>
                    <a:pt x="394" y="0"/>
                    <a:pt x="392" y="0"/>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a:off x="1311075" y="3085850"/>
              <a:ext cx="44275" cy="19425"/>
            </a:xfrm>
            <a:custGeom>
              <a:avLst/>
              <a:gdLst/>
              <a:ahLst/>
              <a:cxnLst/>
              <a:rect l="l" t="t" r="r" b="b"/>
              <a:pathLst>
                <a:path w="1771" h="777" extrusionOk="0">
                  <a:moveTo>
                    <a:pt x="381" y="0"/>
                  </a:moveTo>
                  <a:cubicBezTo>
                    <a:pt x="170" y="5"/>
                    <a:pt x="0" y="177"/>
                    <a:pt x="0" y="389"/>
                  </a:cubicBezTo>
                  <a:cubicBezTo>
                    <a:pt x="0" y="600"/>
                    <a:pt x="170" y="773"/>
                    <a:pt x="381" y="777"/>
                  </a:cubicBezTo>
                  <a:lnTo>
                    <a:pt x="1391" y="777"/>
                  </a:lnTo>
                  <a:cubicBezTo>
                    <a:pt x="1601" y="773"/>
                    <a:pt x="1771" y="600"/>
                    <a:pt x="1771" y="389"/>
                  </a:cubicBezTo>
                  <a:cubicBezTo>
                    <a:pt x="1771" y="177"/>
                    <a:pt x="1601" y="5"/>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3"/>
            <p:cNvSpPr/>
            <p:nvPr/>
          </p:nvSpPr>
          <p:spPr>
            <a:xfrm>
              <a:off x="1311075" y="3027650"/>
              <a:ext cx="44275" cy="19400"/>
            </a:xfrm>
            <a:custGeom>
              <a:avLst/>
              <a:gdLst/>
              <a:ahLst/>
              <a:cxnLst/>
              <a:rect l="l" t="t" r="r" b="b"/>
              <a:pathLst>
                <a:path w="1771" h="776" extrusionOk="0">
                  <a:moveTo>
                    <a:pt x="381" y="1"/>
                  </a:moveTo>
                  <a:cubicBezTo>
                    <a:pt x="170" y="4"/>
                    <a:pt x="0" y="176"/>
                    <a:pt x="0" y="388"/>
                  </a:cubicBezTo>
                  <a:cubicBezTo>
                    <a:pt x="0" y="600"/>
                    <a:pt x="170" y="772"/>
                    <a:pt x="381" y="776"/>
                  </a:cubicBezTo>
                  <a:lnTo>
                    <a:pt x="1391" y="776"/>
                  </a:lnTo>
                  <a:cubicBezTo>
                    <a:pt x="1601" y="772"/>
                    <a:pt x="1771" y="600"/>
                    <a:pt x="1771" y="388"/>
                  </a:cubicBezTo>
                  <a:cubicBezTo>
                    <a:pt x="1771" y="176"/>
                    <a:pt x="1601" y="4"/>
                    <a:pt x="1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3"/>
            <p:cNvSpPr/>
            <p:nvPr/>
          </p:nvSpPr>
          <p:spPr>
            <a:xfrm>
              <a:off x="1311075" y="2950025"/>
              <a:ext cx="44275" cy="19425"/>
            </a:xfrm>
            <a:custGeom>
              <a:avLst/>
              <a:gdLst/>
              <a:ahLst/>
              <a:cxnLst/>
              <a:rect l="l" t="t" r="r" b="b"/>
              <a:pathLst>
                <a:path w="1771" h="777" extrusionOk="0">
                  <a:moveTo>
                    <a:pt x="381" y="0"/>
                  </a:moveTo>
                  <a:cubicBezTo>
                    <a:pt x="170" y="4"/>
                    <a:pt x="0" y="177"/>
                    <a:pt x="0" y="388"/>
                  </a:cubicBezTo>
                  <a:cubicBezTo>
                    <a:pt x="0" y="600"/>
                    <a:pt x="170" y="772"/>
                    <a:pt x="381" y="776"/>
                  </a:cubicBezTo>
                  <a:lnTo>
                    <a:pt x="1391" y="776"/>
                  </a:lnTo>
                  <a:cubicBezTo>
                    <a:pt x="1601" y="772"/>
                    <a:pt x="1771" y="600"/>
                    <a:pt x="1771" y="388"/>
                  </a:cubicBezTo>
                  <a:cubicBezTo>
                    <a:pt x="1771" y="177"/>
                    <a:pt x="1601" y="4"/>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3"/>
            <p:cNvSpPr/>
            <p:nvPr/>
          </p:nvSpPr>
          <p:spPr>
            <a:xfrm>
              <a:off x="1311075" y="2891775"/>
              <a:ext cx="44275" cy="19450"/>
            </a:xfrm>
            <a:custGeom>
              <a:avLst/>
              <a:gdLst/>
              <a:ahLst/>
              <a:cxnLst/>
              <a:rect l="l" t="t" r="r" b="b"/>
              <a:pathLst>
                <a:path w="1771" h="778" extrusionOk="0">
                  <a:moveTo>
                    <a:pt x="381" y="1"/>
                  </a:moveTo>
                  <a:cubicBezTo>
                    <a:pt x="170" y="6"/>
                    <a:pt x="0" y="178"/>
                    <a:pt x="0" y="390"/>
                  </a:cubicBezTo>
                  <a:cubicBezTo>
                    <a:pt x="0" y="600"/>
                    <a:pt x="170" y="774"/>
                    <a:pt x="381" y="777"/>
                  </a:cubicBezTo>
                  <a:lnTo>
                    <a:pt x="1391" y="777"/>
                  </a:lnTo>
                  <a:cubicBezTo>
                    <a:pt x="1601" y="774"/>
                    <a:pt x="1771" y="600"/>
                    <a:pt x="1771" y="390"/>
                  </a:cubicBezTo>
                  <a:cubicBezTo>
                    <a:pt x="1771" y="178"/>
                    <a:pt x="1601" y="6"/>
                    <a:pt x="1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3"/>
            <p:cNvSpPr/>
            <p:nvPr/>
          </p:nvSpPr>
          <p:spPr>
            <a:xfrm>
              <a:off x="1413575" y="2853000"/>
              <a:ext cx="39200" cy="19400"/>
            </a:xfrm>
            <a:custGeom>
              <a:avLst/>
              <a:gdLst/>
              <a:ahLst/>
              <a:cxnLst/>
              <a:rect l="l" t="t" r="r" b="b"/>
              <a:pathLst>
                <a:path w="1568" h="776" extrusionOk="0">
                  <a:moveTo>
                    <a:pt x="386" y="0"/>
                  </a:moveTo>
                  <a:cubicBezTo>
                    <a:pt x="173" y="0"/>
                    <a:pt x="0" y="173"/>
                    <a:pt x="0" y="388"/>
                  </a:cubicBezTo>
                  <a:cubicBezTo>
                    <a:pt x="0" y="603"/>
                    <a:pt x="173" y="776"/>
                    <a:pt x="386" y="776"/>
                  </a:cubicBezTo>
                  <a:cubicBezTo>
                    <a:pt x="389" y="776"/>
                    <a:pt x="392" y="776"/>
                    <a:pt x="395" y="776"/>
                  </a:cubicBezTo>
                  <a:lnTo>
                    <a:pt x="1171" y="776"/>
                  </a:lnTo>
                  <a:cubicBezTo>
                    <a:pt x="1174" y="776"/>
                    <a:pt x="1177" y="776"/>
                    <a:pt x="1180" y="776"/>
                  </a:cubicBezTo>
                  <a:cubicBezTo>
                    <a:pt x="1394" y="776"/>
                    <a:pt x="1567" y="603"/>
                    <a:pt x="1567" y="388"/>
                  </a:cubicBezTo>
                  <a:cubicBezTo>
                    <a:pt x="1567" y="173"/>
                    <a:pt x="1394" y="0"/>
                    <a:pt x="1180" y="0"/>
                  </a:cubicBezTo>
                  <a:cubicBezTo>
                    <a:pt x="1177" y="0"/>
                    <a:pt x="1174" y="0"/>
                    <a:pt x="1171" y="0"/>
                  </a:cubicBezTo>
                  <a:lnTo>
                    <a:pt x="395" y="0"/>
                  </a:lnTo>
                  <a:cubicBezTo>
                    <a:pt x="392" y="0"/>
                    <a:pt x="389" y="0"/>
                    <a:pt x="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3"/>
            <p:cNvSpPr/>
            <p:nvPr/>
          </p:nvSpPr>
          <p:spPr>
            <a:xfrm>
              <a:off x="1472125" y="2853000"/>
              <a:ext cx="57900" cy="19400"/>
            </a:xfrm>
            <a:custGeom>
              <a:avLst/>
              <a:gdLst/>
              <a:ahLst/>
              <a:cxnLst/>
              <a:rect l="l" t="t" r="r" b="b"/>
              <a:pathLst>
                <a:path w="2316" h="776" extrusionOk="0">
                  <a:moveTo>
                    <a:pt x="382" y="0"/>
                  </a:moveTo>
                  <a:cubicBezTo>
                    <a:pt x="170" y="4"/>
                    <a:pt x="0" y="176"/>
                    <a:pt x="0" y="388"/>
                  </a:cubicBezTo>
                  <a:cubicBezTo>
                    <a:pt x="0" y="600"/>
                    <a:pt x="170" y="772"/>
                    <a:pt x="382" y="776"/>
                  </a:cubicBezTo>
                  <a:lnTo>
                    <a:pt x="1933" y="776"/>
                  </a:lnTo>
                  <a:cubicBezTo>
                    <a:pt x="2145" y="772"/>
                    <a:pt x="2315" y="600"/>
                    <a:pt x="2315" y="388"/>
                  </a:cubicBezTo>
                  <a:cubicBezTo>
                    <a:pt x="2315" y="176"/>
                    <a:pt x="2145" y="4"/>
                    <a:pt x="1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3"/>
            <p:cNvSpPr/>
            <p:nvPr/>
          </p:nvSpPr>
          <p:spPr>
            <a:xfrm>
              <a:off x="1549400" y="2853000"/>
              <a:ext cx="39200" cy="19400"/>
            </a:xfrm>
            <a:custGeom>
              <a:avLst/>
              <a:gdLst/>
              <a:ahLst/>
              <a:cxnLst/>
              <a:rect l="l" t="t" r="r" b="b"/>
              <a:pathLst>
                <a:path w="1568" h="776" extrusionOk="0">
                  <a:moveTo>
                    <a:pt x="388" y="0"/>
                  </a:moveTo>
                  <a:cubicBezTo>
                    <a:pt x="174" y="0"/>
                    <a:pt x="0" y="173"/>
                    <a:pt x="0" y="388"/>
                  </a:cubicBezTo>
                  <a:cubicBezTo>
                    <a:pt x="0" y="603"/>
                    <a:pt x="174" y="776"/>
                    <a:pt x="388" y="776"/>
                  </a:cubicBezTo>
                  <a:cubicBezTo>
                    <a:pt x="391" y="776"/>
                    <a:pt x="393" y="776"/>
                    <a:pt x="396" y="776"/>
                  </a:cubicBezTo>
                  <a:lnTo>
                    <a:pt x="1173" y="776"/>
                  </a:lnTo>
                  <a:cubicBezTo>
                    <a:pt x="1176" y="776"/>
                    <a:pt x="1179" y="776"/>
                    <a:pt x="1182" y="776"/>
                  </a:cubicBezTo>
                  <a:cubicBezTo>
                    <a:pt x="1394" y="776"/>
                    <a:pt x="1568" y="603"/>
                    <a:pt x="1568" y="388"/>
                  </a:cubicBezTo>
                  <a:cubicBezTo>
                    <a:pt x="1568" y="173"/>
                    <a:pt x="1394" y="0"/>
                    <a:pt x="1182" y="0"/>
                  </a:cubicBezTo>
                  <a:cubicBezTo>
                    <a:pt x="1179" y="0"/>
                    <a:pt x="1176" y="0"/>
                    <a:pt x="1173" y="0"/>
                  </a:cubicBezTo>
                  <a:lnTo>
                    <a:pt x="396" y="0"/>
                  </a:lnTo>
                  <a:cubicBezTo>
                    <a:pt x="393" y="0"/>
                    <a:pt x="391"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3"/>
            <p:cNvSpPr/>
            <p:nvPr/>
          </p:nvSpPr>
          <p:spPr>
            <a:xfrm>
              <a:off x="1413575" y="2911200"/>
              <a:ext cx="39200" cy="19425"/>
            </a:xfrm>
            <a:custGeom>
              <a:avLst/>
              <a:gdLst/>
              <a:ahLst/>
              <a:cxnLst/>
              <a:rect l="l" t="t" r="r" b="b"/>
              <a:pathLst>
                <a:path w="1568" h="777" extrusionOk="0">
                  <a:moveTo>
                    <a:pt x="388" y="0"/>
                  </a:moveTo>
                  <a:cubicBezTo>
                    <a:pt x="175" y="0"/>
                    <a:pt x="0" y="173"/>
                    <a:pt x="0" y="389"/>
                  </a:cubicBezTo>
                  <a:cubicBezTo>
                    <a:pt x="0" y="603"/>
                    <a:pt x="173" y="777"/>
                    <a:pt x="386" y="777"/>
                  </a:cubicBezTo>
                  <a:cubicBezTo>
                    <a:pt x="389" y="777"/>
                    <a:pt x="392" y="777"/>
                    <a:pt x="395" y="777"/>
                  </a:cubicBezTo>
                  <a:lnTo>
                    <a:pt x="1171" y="777"/>
                  </a:lnTo>
                  <a:cubicBezTo>
                    <a:pt x="1174" y="777"/>
                    <a:pt x="1177" y="777"/>
                    <a:pt x="1180" y="777"/>
                  </a:cubicBezTo>
                  <a:cubicBezTo>
                    <a:pt x="1394" y="777"/>
                    <a:pt x="1567" y="603"/>
                    <a:pt x="1567" y="389"/>
                  </a:cubicBezTo>
                  <a:cubicBezTo>
                    <a:pt x="1567" y="173"/>
                    <a:pt x="1393" y="0"/>
                    <a:pt x="1178" y="0"/>
                  </a:cubicBezTo>
                  <a:cubicBezTo>
                    <a:pt x="1176" y="0"/>
                    <a:pt x="1173" y="0"/>
                    <a:pt x="1171" y="0"/>
                  </a:cubicBezTo>
                  <a:lnTo>
                    <a:pt x="395" y="0"/>
                  </a:lnTo>
                  <a:cubicBezTo>
                    <a:pt x="393" y="0"/>
                    <a:pt x="390"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3"/>
            <p:cNvSpPr/>
            <p:nvPr/>
          </p:nvSpPr>
          <p:spPr>
            <a:xfrm>
              <a:off x="1472125" y="2911200"/>
              <a:ext cx="57900" cy="19425"/>
            </a:xfrm>
            <a:custGeom>
              <a:avLst/>
              <a:gdLst/>
              <a:ahLst/>
              <a:cxnLst/>
              <a:rect l="l" t="t" r="r" b="b"/>
              <a:pathLst>
                <a:path w="2316" h="777" extrusionOk="0">
                  <a:moveTo>
                    <a:pt x="382" y="0"/>
                  </a:moveTo>
                  <a:cubicBezTo>
                    <a:pt x="170" y="5"/>
                    <a:pt x="0" y="177"/>
                    <a:pt x="0" y="389"/>
                  </a:cubicBezTo>
                  <a:cubicBezTo>
                    <a:pt x="0" y="600"/>
                    <a:pt x="170" y="773"/>
                    <a:pt x="382" y="777"/>
                  </a:cubicBezTo>
                  <a:lnTo>
                    <a:pt x="1933" y="777"/>
                  </a:lnTo>
                  <a:cubicBezTo>
                    <a:pt x="2145" y="773"/>
                    <a:pt x="2315" y="600"/>
                    <a:pt x="2315" y="389"/>
                  </a:cubicBezTo>
                  <a:cubicBezTo>
                    <a:pt x="2315" y="177"/>
                    <a:pt x="2145" y="5"/>
                    <a:pt x="1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3"/>
            <p:cNvSpPr/>
            <p:nvPr/>
          </p:nvSpPr>
          <p:spPr>
            <a:xfrm>
              <a:off x="1549400" y="2911200"/>
              <a:ext cx="39200" cy="19425"/>
            </a:xfrm>
            <a:custGeom>
              <a:avLst/>
              <a:gdLst/>
              <a:ahLst/>
              <a:cxnLst/>
              <a:rect l="l" t="t" r="r" b="b"/>
              <a:pathLst>
                <a:path w="1568" h="777" extrusionOk="0">
                  <a:moveTo>
                    <a:pt x="390" y="0"/>
                  </a:moveTo>
                  <a:cubicBezTo>
                    <a:pt x="175" y="0"/>
                    <a:pt x="0" y="173"/>
                    <a:pt x="0" y="389"/>
                  </a:cubicBezTo>
                  <a:cubicBezTo>
                    <a:pt x="0" y="603"/>
                    <a:pt x="174" y="777"/>
                    <a:pt x="388" y="777"/>
                  </a:cubicBezTo>
                  <a:cubicBezTo>
                    <a:pt x="391" y="777"/>
                    <a:pt x="393" y="777"/>
                    <a:pt x="396" y="777"/>
                  </a:cubicBezTo>
                  <a:lnTo>
                    <a:pt x="1173" y="777"/>
                  </a:lnTo>
                  <a:cubicBezTo>
                    <a:pt x="1176" y="777"/>
                    <a:pt x="1179" y="777"/>
                    <a:pt x="1181" y="777"/>
                  </a:cubicBezTo>
                  <a:cubicBezTo>
                    <a:pt x="1394" y="777"/>
                    <a:pt x="1568" y="603"/>
                    <a:pt x="1568" y="389"/>
                  </a:cubicBezTo>
                  <a:cubicBezTo>
                    <a:pt x="1568" y="173"/>
                    <a:pt x="1393" y="0"/>
                    <a:pt x="1179" y="0"/>
                  </a:cubicBezTo>
                  <a:cubicBezTo>
                    <a:pt x="1177" y="0"/>
                    <a:pt x="1175" y="0"/>
                    <a:pt x="1173" y="0"/>
                  </a:cubicBezTo>
                  <a:lnTo>
                    <a:pt x="396" y="0"/>
                  </a:lnTo>
                  <a:cubicBezTo>
                    <a:pt x="394" y="0"/>
                    <a:pt x="392" y="0"/>
                    <a:pt x="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3"/>
            <p:cNvSpPr/>
            <p:nvPr/>
          </p:nvSpPr>
          <p:spPr>
            <a:xfrm>
              <a:off x="1413575" y="2969425"/>
              <a:ext cx="39200" cy="19425"/>
            </a:xfrm>
            <a:custGeom>
              <a:avLst/>
              <a:gdLst/>
              <a:ahLst/>
              <a:cxnLst/>
              <a:rect l="l" t="t" r="r" b="b"/>
              <a:pathLst>
                <a:path w="1568" h="777" extrusionOk="0">
                  <a:moveTo>
                    <a:pt x="386" y="0"/>
                  </a:moveTo>
                  <a:cubicBezTo>
                    <a:pt x="173" y="0"/>
                    <a:pt x="0" y="174"/>
                    <a:pt x="0" y="388"/>
                  </a:cubicBezTo>
                  <a:cubicBezTo>
                    <a:pt x="0" y="604"/>
                    <a:pt x="175" y="777"/>
                    <a:pt x="388" y="777"/>
                  </a:cubicBezTo>
                  <a:cubicBezTo>
                    <a:pt x="390" y="777"/>
                    <a:pt x="393" y="777"/>
                    <a:pt x="395" y="777"/>
                  </a:cubicBezTo>
                  <a:lnTo>
                    <a:pt x="1171" y="777"/>
                  </a:lnTo>
                  <a:cubicBezTo>
                    <a:pt x="1173" y="777"/>
                    <a:pt x="1176" y="777"/>
                    <a:pt x="1178" y="777"/>
                  </a:cubicBezTo>
                  <a:cubicBezTo>
                    <a:pt x="1393" y="777"/>
                    <a:pt x="1567" y="604"/>
                    <a:pt x="1567" y="388"/>
                  </a:cubicBezTo>
                  <a:cubicBezTo>
                    <a:pt x="1567" y="174"/>
                    <a:pt x="1394" y="0"/>
                    <a:pt x="1180" y="0"/>
                  </a:cubicBezTo>
                  <a:cubicBezTo>
                    <a:pt x="1177" y="0"/>
                    <a:pt x="1174" y="0"/>
                    <a:pt x="1171" y="0"/>
                  </a:cubicBezTo>
                  <a:lnTo>
                    <a:pt x="395" y="0"/>
                  </a:lnTo>
                  <a:cubicBezTo>
                    <a:pt x="392" y="0"/>
                    <a:pt x="389" y="0"/>
                    <a:pt x="38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3"/>
            <p:cNvSpPr/>
            <p:nvPr/>
          </p:nvSpPr>
          <p:spPr>
            <a:xfrm>
              <a:off x="1472125" y="2969425"/>
              <a:ext cx="57900" cy="19425"/>
            </a:xfrm>
            <a:custGeom>
              <a:avLst/>
              <a:gdLst/>
              <a:ahLst/>
              <a:cxnLst/>
              <a:rect l="l" t="t" r="r" b="b"/>
              <a:pathLst>
                <a:path w="2316" h="777" extrusionOk="0">
                  <a:moveTo>
                    <a:pt x="382" y="0"/>
                  </a:moveTo>
                  <a:cubicBezTo>
                    <a:pt x="170" y="4"/>
                    <a:pt x="0" y="177"/>
                    <a:pt x="0" y="388"/>
                  </a:cubicBezTo>
                  <a:cubicBezTo>
                    <a:pt x="0" y="600"/>
                    <a:pt x="170" y="772"/>
                    <a:pt x="382" y="777"/>
                  </a:cubicBezTo>
                  <a:lnTo>
                    <a:pt x="1933" y="777"/>
                  </a:lnTo>
                  <a:cubicBezTo>
                    <a:pt x="2145" y="772"/>
                    <a:pt x="2315" y="600"/>
                    <a:pt x="2315" y="388"/>
                  </a:cubicBezTo>
                  <a:cubicBezTo>
                    <a:pt x="2315" y="177"/>
                    <a:pt x="2145" y="4"/>
                    <a:pt x="1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3"/>
            <p:cNvSpPr/>
            <p:nvPr/>
          </p:nvSpPr>
          <p:spPr>
            <a:xfrm>
              <a:off x="1549400" y="2969425"/>
              <a:ext cx="39200" cy="19425"/>
            </a:xfrm>
            <a:custGeom>
              <a:avLst/>
              <a:gdLst/>
              <a:ahLst/>
              <a:cxnLst/>
              <a:rect l="l" t="t" r="r" b="b"/>
              <a:pathLst>
                <a:path w="1568" h="777" extrusionOk="0">
                  <a:moveTo>
                    <a:pt x="388" y="0"/>
                  </a:moveTo>
                  <a:cubicBezTo>
                    <a:pt x="174" y="0"/>
                    <a:pt x="0" y="174"/>
                    <a:pt x="0" y="388"/>
                  </a:cubicBezTo>
                  <a:cubicBezTo>
                    <a:pt x="0" y="604"/>
                    <a:pt x="175" y="777"/>
                    <a:pt x="390" y="777"/>
                  </a:cubicBezTo>
                  <a:cubicBezTo>
                    <a:pt x="392" y="777"/>
                    <a:pt x="394" y="777"/>
                    <a:pt x="396" y="777"/>
                  </a:cubicBezTo>
                  <a:lnTo>
                    <a:pt x="1173" y="777"/>
                  </a:lnTo>
                  <a:cubicBezTo>
                    <a:pt x="1175" y="777"/>
                    <a:pt x="1177" y="777"/>
                    <a:pt x="1179" y="777"/>
                  </a:cubicBezTo>
                  <a:cubicBezTo>
                    <a:pt x="1393" y="777"/>
                    <a:pt x="1568" y="604"/>
                    <a:pt x="1568" y="388"/>
                  </a:cubicBezTo>
                  <a:cubicBezTo>
                    <a:pt x="1568" y="174"/>
                    <a:pt x="1394" y="0"/>
                    <a:pt x="1181" y="0"/>
                  </a:cubicBezTo>
                  <a:cubicBezTo>
                    <a:pt x="1179" y="0"/>
                    <a:pt x="1176" y="0"/>
                    <a:pt x="1173" y="0"/>
                  </a:cubicBezTo>
                  <a:lnTo>
                    <a:pt x="396" y="0"/>
                  </a:lnTo>
                  <a:cubicBezTo>
                    <a:pt x="393" y="0"/>
                    <a:pt x="391"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3"/>
            <p:cNvSpPr/>
            <p:nvPr/>
          </p:nvSpPr>
          <p:spPr>
            <a:xfrm>
              <a:off x="1472125" y="2711500"/>
              <a:ext cx="57900" cy="57875"/>
            </a:xfrm>
            <a:custGeom>
              <a:avLst/>
              <a:gdLst/>
              <a:ahLst/>
              <a:cxnLst/>
              <a:rect l="l" t="t" r="r" b="b"/>
              <a:pathLst>
                <a:path w="2316" h="2315" extrusionOk="0">
                  <a:moveTo>
                    <a:pt x="1158" y="1"/>
                  </a:moveTo>
                  <a:cubicBezTo>
                    <a:pt x="946" y="1"/>
                    <a:pt x="774" y="170"/>
                    <a:pt x="771" y="381"/>
                  </a:cubicBezTo>
                  <a:lnTo>
                    <a:pt x="771" y="770"/>
                  </a:lnTo>
                  <a:lnTo>
                    <a:pt x="382" y="770"/>
                  </a:lnTo>
                  <a:cubicBezTo>
                    <a:pt x="170" y="774"/>
                    <a:pt x="0" y="946"/>
                    <a:pt x="0" y="1158"/>
                  </a:cubicBezTo>
                  <a:cubicBezTo>
                    <a:pt x="0" y="1369"/>
                    <a:pt x="170" y="1541"/>
                    <a:pt x="382" y="1546"/>
                  </a:cubicBezTo>
                  <a:lnTo>
                    <a:pt x="770" y="1546"/>
                  </a:lnTo>
                  <a:lnTo>
                    <a:pt x="770" y="1934"/>
                  </a:lnTo>
                  <a:cubicBezTo>
                    <a:pt x="773" y="2146"/>
                    <a:pt x="946" y="2314"/>
                    <a:pt x="1157" y="2314"/>
                  </a:cubicBezTo>
                  <a:cubicBezTo>
                    <a:pt x="1369" y="2314"/>
                    <a:pt x="1541" y="2146"/>
                    <a:pt x="1546" y="1934"/>
                  </a:cubicBezTo>
                  <a:lnTo>
                    <a:pt x="1546" y="1546"/>
                  </a:lnTo>
                  <a:lnTo>
                    <a:pt x="1933" y="1546"/>
                  </a:lnTo>
                  <a:cubicBezTo>
                    <a:pt x="2145" y="1541"/>
                    <a:pt x="2315" y="1369"/>
                    <a:pt x="2315" y="1158"/>
                  </a:cubicBezTo>
                  <a:cubicBezTo>
                    <a:pt x="2315" y="946"/>
                    <a:pt x="2145" y="774"/>
                    <a:pt x="1933" y="770"/>
                  </a:cubicBezTo>
                  <a:lnTo>
                    <a:pt x="1546" y="770"/>
                  </a:lnTo>
                  <a:lnTo>
                    <a:pt x="1546" y="381"/>
                  </a:lnTo>
                  <a:cubicBezTo>
                    <a:pt x="1542" y="170"/>
                    <a:pt x="1370" y="1"/>
                    <a:pt x="11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53"/>
          <p:cNvGrpSpPr/>
          <p:nvPr/>
        </p:nvGrpSpPr>
        <p:grpSpPr>
          <a:xfrm>
            <a:off x="6842879" y="3316685"/>
            <a:ext cx="475928" cy="473474"/>
            <a:chOff x="3673175" y="4403500"/>
            <a:chExt cx="499400" cy="496825"/>
          </a:xfrm>
        </p:grpSpPr>
        <p:sp>
          <p:nvSpPr>
            <p:cNvPr id="882" name="Google Shape;882;p53"/>
            <p:cNvSpPr/>
            <p:nvPr/>
          </p:nvSpPr>
          <p:spPr>
            <a:xfrm>
              <a:off x="3830975" y="4583975"/>
              <a:ext cx="22725" cy="19450"/>
            </a:xfrm>
            <a:custGeom>
              <a:avLst/>
              <a:gdLst/>
              <a:ahLst/>
              <a:cxnLst/>
              <a:rect l="l" t="t" r="r" b="b"/>
              <a:pathLst>
                <a:path w="909" h="778" extrusionOk="0">
                  <a:moveTo>
                    <a:pt x="520" y="0"/>
                  </a:moveTo>
                  <a:cubicBezTo>
                    <a:pt x="174" y="0"/>
                    <a:pt x="1" y="418"/>
                    <a:pt x="245" y="664"/>
                  </a:cubicBezTo>
                  <a:cubicBezTo>
                    <a:pt x="324" y="743"/>
                    <a:pt x="421" y="778"/>
                    <a:pt x="517" y="778"/>
                  </a:cubicBezTo>
                  <a:cubicBezTo>
                    <a:pt x="717" y="778"/>
                    <a:pt x="908" y="623"/>
                    <a:pt x="908" y="389"/>
                  </a:cubicBezTo>
                  <a:cubicBezTo>
                    <a:pt x="908" y="174"/>
                    <a:pt x="734" y="0"/>
                    <a:pt x="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3"/>
            <p:cNvSpPr/>
            <p:nvPr/>
          </p:nvSpPr>
          <p:spPr>
            <a:xfrm>
              <a:off x="3814850" y="4545125"/>
              <a:ext cx="213500" cy="213500"/>
            </a:xfrm>
            <a:custGeom>
              <a:avLst/>
              <a:gdLst/>
              <a:ahLst/>
              <a:cxnLst/>
              <a:rect l="l" t="t" r="r" b="b"/>
              <a:pathLst>
                <a:path w="8540" h="8540" extrusionOk="0">
                  <a:moveTo>
                    <a:pt x="4270" y="0"/>
                  </a:moveTo>
                  <a:lnTo>
                    <a:pt x="4270" y="2"/>
                  </a:lnTo>
                  <a:cubicBezTo>
                    <a:pt x="3519" y="2"/>
                    <a:pt x="2781" y="199"/>
                    <a:pt x="2131" y="577"/>
                  </a:cubicBezTo>
                  <a:cubicBezTo>
                    <a:pt x="1946" y="684"/>
                    <a:pt x="1882" y="921"/>
                    <a:pt x="1990" y="1107"/>
                  </a:cubicBezTo>
                  <a:cubicBezTo>
                    <a:pt x="2062" y="1231"/>
                    <a:pt x="2192" y="1301"/>
                    <a:pt x="2326" y="1301"/>
                  </a:cubicBezTo>
                  <a:cubicBezTo>
                    <a:pt x="2392" y="1301"/>
                    <a:pt x="2460" y="1283"/>
                    <a:pt x="2521" y="1247"/>
                  </a:cubicBezTo>
                  <a:cubicBezTo>
                    <a:pt x="3052" y="939"/>
                    <a:pt x="3656" y="777"/>
                    <a:pt x="4270" y="777"/>
                  </a:cubicBezTo>
                  <a:cubicBezTo>
                    <a:pt x="6196" y="777"/>
                    <a:pt x="7763" y="2344"/>
                    <a:pt x="7763" y="4270"/>
                  </a:cubicBezTo>
                  <a:cubicBezTo>
                    <a:pt x="7763" y="6197"/>
                    <a:pt x="6196" y="7763"/>
                    <a:pt x="4270" y="7763"/>
                  </a:cubicBezTo>
                  <a:cubicBezTo>
                    <a:pt x="2344" y="7763"/>
                    <a:pt x="777" y="6197"/>
                    <a:pt x="777" y="4270"/>
                  </a:cubicBezTo>
                  <a:cubicBezTo>
                    <a:pt x="777" y="3989"/>
                    <a:pt x="811" y="3710"/>
                    <a:pt x="877" y="3437"/>
                  </a:cubicBezTo>
                  <a:cubicBezTo>
                    <a:pt x="928" y="3229"/>
                    <a:pt x="801" y="3018"/>
                    <a:pt x="593" y="2967"/>
                  </a:cubicBezTo>
                  <a:cubicBezTo>
                    <a:pt x="562" y="2960"/>
                    <a:pt x="531" y="2956"/>
                    <a:pt x="501" y="2956"/>
                  </a:cubicBezTo>
                  <a:cubicBezTo>
                    <a:pt x="326" y="2956"/>
                    <a:pt x="167" y="3075"/>
                    <a:pt x="123" y="3253"/>
                  </a:cubicBezTo>
                  <a:cubicBezTo>
                    <a:pt x="42" y="3585"/>
                    <a:pt x="1" y="3927"/>
                    <a:pt x="1" y="4270"/>
                  </a:cubicBezTo>
                  <a:cubicBezTo>
                    <a:pt x="1" y="6624"/>
                    <a:pt x="1916" y="8539"/>
                    <a:pt x="4270" y="8539"/>
                  </a:cubicBezTo>
                  <a:cubicBezTo>
                    <a:pt x="6624" y="8539"/>
                    <a:pt x="8540" y="6624"/>
                    <a:pt x="8540" y="4270"/>
                  </a:cubicBezTo>
                  <a:cubicBezTo>
                    <a:pt x="8540" y="1917"/>
                    <a:pt x="6624" y="0"/>
                    <a:pt x="4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3"/>
            <p:cNvSpPr/>
            <p:nvPr/>
          </p:nvSpPr>
          <p:spPr>
            <a:xfrm>
              <a:off x="3673175" y="4403500"/>
              <a:ext cx="499400" cy="496825"/>
            </a:xfrm>
            <a:custGeom>
              <a:avLst/>
              <a:gdLst/>
              <a:ahLst/>
              <a:cxnLst/>
              <a:rect l="l" t="t" r="r" b="b"/>
              <a:pathLst>
                <a:path w="19976" h="19873" extrusionOk="0">
                  <a:moveTo>
                    <a:pt x="9936" y="776"/>
                  </a:moveTo>
                  <a:cubicBezTo>
                    <a:pt x="10138" y="776"/>
                    <a:pt x="10337" y="855"/>
                    <a:pt x="10486" y="1004"/>
                  </a:cubicBezTo>
                  <a:cubicBezTo>
                    <a:pt x="10707" y="1226"/>
                    <a:pt x="10774" y="1560"/>
                    <a:pt x="10654" y="1850"/>
                  </a:cubicBezTo>
                  <a:cubicBezTo>
                    <a:pt x="10534" y="2140"/>
                    <a:pt x="10251" y="2329"/>
                    <a:pt x="9937" y="2329"/>
                  </a:cubicBezTo>
                  <a:cubicBezTo>
                    <a:pt x="9509" y="2329"/>
                    <a:pt x="9161" y="1981"/>
                    <a:pt x="9161" y="1552"/>
                  </a:cubicBezTo>
                  <a:cubicBezTo>
                    <a:pt x="9161" y="1238"/>
                    <a:pt x="9350" y="955"/>
                    <a:pt x="9640" y="835"/>
                  </a:cubicBezTo>
                  <a:cubicBezTo>
                    <a:pt x="9736" y="795"/>
                    <a:pt x="9836" y="776"/>
                    <a:pt x="9936" y="776"/>
                  </a:cubicBezTo>
                  <a:close/>
                  <a:moveTo>
                    <a:pt x="3941" y="3164"/>
                  </a:moveTo>
                  <a:cubicBezTo>
                    <a:pt x="4143" y="3164"/>
                    <a:pt x="4341" y="3243"/>
                    <a:pt x="4489" y="3390"/>
                  </a:cubicBezTo>
                  <a:cubicBezTo>
                    <a:pt x="4794" y="3694"/>
                    <a:pt x="4794" y="4186"/>
                    <a:pt x="4489" y="4489"/>
                  </a:cubicBezTo>
                  <a:cubicBezTo>
                    <a:pt x="4341" y="4637"/>
                    <a:pt x="4143" y="4716"/>
                    <a:pt x="3941" y="4716"/>
                  </a:cubicBezTo>
                  <a:cubicBezTo>
                    <a:pt x="3841" y="4716"/>
                    <a:pt x="3739" y="4697"/>
                    <a:pt x="3643" y="4657"/>
                  </a:cubicBezTo>
                  <a:cubicBezTo>
                    <a:pt x="3353" y="4536"/>
                    <a:pt x="3164" y="4254"/>
                    <a:pt x="3164" y="3939"/>
                  </a:cubicBezTo>
                  <a:cubicBezTo>
                    <a:pt x="3164" y="3626"/>
                    <a:pt x="3353" y="3342"/>
                    <a:pt x="3643" y="3223"/>
                  </a:cubicBezTo>
                  <a:cubicBezTo>
                    <a:pt x="3739" y="3183"/>
                    <a:pt x="3841" y="3164"/>
                    <a:pt x="3941" y="3164"/>
                  </a:cubicBezTo>
                  <a:close/>
                  <a:moveTo>
                    <a:pt x="15932" y="3164"/>
                  </a:moveTo>
                  <a:cubicBezTo>
                    <a:pt x="16033" y="3164"/>
                    <a:pt x="16134" y="3183"/>
                    <a:pt x="16230" y="3223"/>
                  </a:cubicBezTo>
                  <a:cubicBezTo>
                    <a:pt x="16520" y="3342"/>
                    <a:pt x="16709" y="3626"/>
                    <a:pt x="16709" y="3939"/>
                  </a:cubicBezTo>
                  <a:cubicBezTo>
                    <a:pt x="16709" y="4254"/>
                    <a:pt x="16520" y="4536"/>
                    <a:pt x="16230" y="4657"/>
                  </a:cubicBezTo>
                  <a:cubicBezTo>
                    <a:pt x="16134" y="4697"/>
                    <a:pt x="16033" y="4716"/>
                    <a:pt x="15932" y="4716"/>
                  </a:cubicBezTo>
                  <a:cubicBezTo>
                    <a:pt x="15731" y="4716"/>
                    <a:pt x="15533" y="4637"/>
                    <a:pt x="15384" y="4489"/>
                  </a:cubicBezTo>
                  <a:cubicBezTo>
                    <a:pt x="15082" y="4185"/>
                    <a:pt x="15082" y="3694"/>
                    <a:pt x="15384" y="3390"/>
                  </a:cubicBezTo>
                  <a:cubicBezTo>
                    <a:pt x="15533" y="3243"/>
                    <a:pt x="15731" y="3164"/>
                    <a:pt x="15932" y="3164"/>
                  </a:cubicBezTo>
                  <a:close/>
                  <a:moveTo>
                    <a:pt x="1555" y="9160"/>
                  </a:moveTo>
                  <a:cubicBezTo>
                    <a:pt x="1654" y="9160"/>
                    <a:pt x="1755" y="9179"/>
                    <a:pt x="1851" y="9219"/>
                  </a:cubicBezTo>
                  <a:cubicBezTo>
                    <a:pt x="2141" y="9339"/>
                    <a:pt x="2330" y="9622"/>
                    <a:pt x="2330" y="9936"/>
                  </a:cubicBezTo>
                  <a:cubicBezTo>
                    <a:pt x="2329" y="10365"/>
                    <a:pt x="1982" y="10712"/>
                    <a:pt x="1554" y="10712"/>
                  </a:cubicBezTo>
                  <a:cubicBezTo>
                    <a:pt x="1239" y="10712"/>
                    <a:pt x="957" y="10523"/>
                    <a:pt x="836" y="10233"/>
                  </a:cubicBezTo>
                  <a:cubicBezTo>
                    <a:pt x="716" y="9943"/>
                    <a:pt x="783" y="9610"/>
                    <a:pt x="1005" y="9387"/>
                  </a:cubicBezTo>
                  <a:cubicBezTo>
                    <a:pt x="1153" y="9239"/>
                    <a:pt x="1352" y="9160"/>
                    <a:pt x="1555" y="9160"/>
                  </a:cubicBezTo>
                  <a:close/>
                  <a:moveTo>
                    <a:pt x="18321" y="9159"/>
                  </a:moveTo>
                  <a:cubicBezTo>
                    <a:pt x="18421" y="9159"/>
                    <a:pt x="18522" y="9179"/>
                    <a:pt x="18618" y="9219"/>
                  </a:cubicBezTo>
                  <a:cubicBezTo>
                    <a:pt x="18908" y="9339"/>
                    <a:pt x="19097" y="9622"/>
                    <a:pt x="19097" y="9936"/>
                  </a:cubicBezTo>
                  <a:cubicBezTo>
                    <a:pt x="19096" y="10365"/>
                    <a:pt x="18749" y="10711"/>
                    <a:pt x="18321" y="10712"/>
                  </a:cubicBezTo>
                  <a:cubicBezTo>
                    <a:pt x="18007" y="10712"/>
                    <a:pt x="17724" y="10523"/>
                    <a:pt x="17603" y="10233"/>
                  </a:cubicBezTo>
                  <a:cubicBezTo>
                    <a:pt x="17483" y="9943"/>
                    <a:pt x="17549" y="9609"/>
                    <a:pt x="17772" y="9387"/>
                  </a:cubicBezTo>
                  <a:cubicBezTo>
                    <a:pt x="17920" y="9238"/>
                    <a:pt x="18119" y="9159"/>
                    <a:pt x="18321" y="9159"/>
                  </a:cubicBezTo>
                  <a:close/>
                  <a:moveTo>
                    <a:pt x="9940" y="4887"/>
                  </a:moveTo>
                  <a:cubicBezTo>
                    <a:pt x="11278" y="4887"/>
                    <a:pt x="12561" y="5419"/>
                    <a:pt x="13508" y="6365"/>
                  </a:cubicBezTo>
                  <a:cubicBezTo>
                    <a:pt x="14454" y="7311"/>
                    <a:pt x="14985" y="8594"/>
                    <a:pt x="14985" y="9932"/>
                  </a:cubicBezTo>
                  <a:cubicBezTo>
                    <a:pt x="14985" y="11271"/>
                    <a:pt x="14454" y="12554"/>
                    <a:pt x="13508" y="13501"/>
                  </a:cubicBezTo>
                  <a:cubicBezTo>
                    <a:pt x="13507" y="13501"/>
                    <a:pt x="13506" y="13503"/>
                    <a:pt x="13505" y="13504"/>
                  </a:cubicBezTo>
                  <a:lnTo>
                    <a:pt x="13502" y="13506"/>
                  </a:lnTo>
                  <a:cubicBezTo>
                    <a:pt x="12556" y="14443"/>
                    <a:pt x="11279" y="14967"/>
                    <a:pt x="9949" y="14967"/>
                  </a:cubicBezTo>
                  <a:cubicBezTo>
                    <a:pt x="9946" y="14967"/>
                    <a:pt x="9943" y="14967"/>
                    <a:pt x="9940" y="14967"/>
                  </a:cubicBezTo>
                  <a:cubicBezTo>
                    <a:pt x="8605" y="14964"/>
                    <a:pt x="7326" y="14433"/>
                    <a:pt x="6384" y="13489"/>
                  </a:cubicBezTo>
                  <a:cubicBezTo>
                    <a:pt x="5440" y="12546"/>
                    <a:pt x="4909" y="11267"/>
                    <a:pt x="4906" y="9934"/>
                  </a:cubicBezTo>
                  <a:cubicBezTo>
                    <a:pt x="4902" y="8600"/>
                    <a:pt x="5427" y="7319"/>
                    <a:pt x="6366" y="6371"/>
                  </a:cubicBezTo>
                  <a:lnTo>
                    <a:pt x="6369" y="6368"/>
                  </a:lnTo>
                  <a:cubicBezTo>
                    <a:pt x="6371" y="6367"/>
                    <a:pt x="6371" y="6366"/>
                    <a:pt x="6372" y="6365"/>
                  </a:cubicBezTo>
                  <a:cubicBezTo>
                    <a:pt x="7318" y="5419"/>
                    <a:pt x="8602" y="4887"/>
                    <a:pt x="9940" y="4887"/>
                  </a:cubicBezTo>
                  <a:close/>
                  <a:moveTo>
                    <a:pt x="15932" y="15156"/>
                  </a:moveTo>
                  <a:cubicBezTo>
                    <a:pt x="16033" y="15156"/>
                    <a:pt x="16134" y="15175"/>
                    <a:pt x="16230" y="15215"/>
                  </a:cubicBezTo>
                  <a:cubicBezTo>
                    <a:pt x="16520" y="15336"/>
                    <a:pt x="16709" y="15619"/>
                    <a:pt x="16709" y="15932"/>
                  </a:cubicBezTo>
                  <a:cubicBezTo>
                    <a:pt x="16709" y="16246"/>
                    <a:pt x="16520" y="16529"/>
                    <a:pt x="16230" y="16649"/>
                  </a:cubicBezTo>
                  <a:cubicBezTo>
                    <a:pt x="16134" y="16689"/>
                    <a:pt x="16033" y="16708"/>
                    <a:pt x="15932" y="16708"/>
                  </a:cubicBezTo>
                  <a:cubicBezTo>
                    <a:pt x="15731" y="16708"/>
                    <a:pt x="15533" y="16630"/>
                    <a:pt x="15384" y="16482"/>
                  </a:cubicBezTo>
                  <a:cubicBezTo>
                    <a:pt x="15080" y="16178"/>
                    <a:pt x="15080" y="15686"/>
                    <a:pt x="15384" y="15383"/>
                  </a:cubicBezTo>
                  <a:cubicBezTo>
                    <a:pt x="15533" y="15235"/>
                    <a:pt x="15731" y="15156"/>
                    <a:pt x="15932" y="15156"/>
                  </a:cubicBezTo>
                  <a:close/>
                  <a:moveTo>
                    <a:pt x="3940" y="15156"/>
                  </a:moveTo>
                  <a:cubicBezTo>
                    <a:pt x="4143" y="15156"/>
                    <a:pt x="4341" y="15235"/>
                    <a:pt x="4489" y="15384"/>
                  </a:cubicBezTo>
                  <a:cubicBezTo>
                    <a:pt x="4791" y="15687"/>
                    <a:pt x="4791" y="16178"/>
                    <a:pt x="4489" y="16482"/>
                  </a:cubicBezTo>
                  <a:cubicBezTo>
                    <a:pt x="4341" y="16630"/>
                    <a:pt x="4142" y="16709"/>
                    <a:pt x="3939" y="16709"/>
                  </a:cubicBezTo>
                  <a:cubicBezTo>
                    <a:pt x="3840" y="16709"/>
                    <a:pt x="3739" y="16690"/>
                    <a:pt x="3643" y="16650"/>
                  </a:cubicBezTo>
                  <a:cubicBezTo>
                    <a:pt x="3353" y="16530"/>
                    <a:pt x="3164" y="16247"/>
                    <a:pt x="3164" y="15933"/>
                  </a:cubicBezTo>
                  <a:cubicBezTo>
                    <a:pt x="3164" y="15619"/>
                    <a:pt x="3353" y="15336"/>
                    <a:pt x="3643" y="15215"/>
                  </a:cubicBezTo>
                  <a:cubicBezTo>
                    <a:pt x="3739" y="15175"/>
                    <a:pt x="3840" y="15156"/>
                    <a:pt x="3940" y="15156"/>
                  </a:cubicBezTo>
                  <a:close/>
                  <a:moveTo>
                    <a:pt x="9937" y="17543"/>
                  </a:moveTo>
                  <a:cubicBezTo>
                    <a:pt x="10366" y="17543"/>
                    <a:pt x="10712" y="17891"/>
                    <a:pt x="10713" y="18320"/>
                  </a:cubicBezTo>
                  <a:cubicBezTo>
                    <a:pt x="10713" y="18633"/>
                    <a:pt x="10525" y="18917"/>
                    <a:pt x="10234" y="19036"/>
                  </a:cubicBezTo>
                  <a:cubicBezTo>
                    <a:pt x="10138" y="19076"/>
                    <a:pt x="10037" y="19095"/>
                    <a:pt x="9937" y="19095"/>
                  </a:cubicBezTo>
                  <a:cubicBezTo>
                    <a:pt x="9735" y="19095"/>
                    <a:pt x="9536" y="19017"/>
                    <a:pt x="9388" y="18869"/>
                  </a:cubicBezTo>
                  <a:cubicBezTo>
                    <a:pt x="9166" y="18646"/>
                    <a:pt x="9099" y="18312"/>
                    <a:pt x="9220" y="18022"/>
                  </a:cubicBezTo>
                  <a:cubicBezTo>
                    <a:pt x="9340" y="17732"/>
                    <a:pt x="9623" y="17543"/>
                    <a:pt x="9937" y="17543"/>
                  </a:cubicBezTo>
                  <a:close/>
                  <a:moveTo>
                    <a:pt x="9936" y="1"/>
                  </a:moveTo>
                  <a:cubicBezTo>
                    <a:pt x="9155" y="1"/>
                    <a:pt x="8495" y="581"/>
                    <a:pt x="8396" y="1356"/>
                  </a:cubicBezTo>
                  <a:cubicBezTo>
                    <a:pt x="8298" y="2131"/>
                    <a:pt x="8791" y="2860"/>
                    <a:pt x="9548" y="3055"/>
                  </a:cubicBezTo>
                  <a:lnTo>
                    <a:pt x="9548" y="4127"/>
                  </a:lnTo>
                  <a:cubicBezTo>
                    <a:pt x="8274" y="4208"/>
                    <a:pt x="7062" y="4710"/>
                    <a:pt x="6102" y="5553"/>
                  </a:cubicBezTo>
                  <a:lnTo>
                    <a:pt x="5278" y="4729"/>
                  </a:lnTo>
                  <a:cubicBezTo>
                    <a:pt x="5675" y="4055"/>
                    <a:pt x="5509" y="3192"/>
                    <a:pt x="4890" y="2714"/>
                  </a:cubicBezTo>
                  <a:cubicBezTo>
                    <a:pt x="4609" y="2496"/>
                    <a:pt x="4275" y="2389"/>
                    <a:pt x="3942" y="2389"/>
                  </a:cubicBezTo>
                  <a:cubicBezTo>
                    <a:pt x="3542" y="2389"/>
                    <a:pt x="3145" y="2543"/>
                    <a:pt x="2844" y="2844"/>
                  </a:cubicBezTo>
                  <a:cubicBezTo>
                    <a:pt x="2291" y="3397"/>
                    <a:pt x="2235" y="4274"/>
                    <a:pt x="2714" y="4891"/>
                  </a:cubicBezTo>
                  <a:cubicBezTo>
                    <a:pt x="3018" y="5283"/>
                    <a:pt x="3476" y="5493"/>
                    <a:pt x="3942" y="5493"/>
                  </a:cubicBezTo>
                  <a:cubicBezTo>
                    <a:pt x="4211" y="5493"/>
                    <a:pt x="4483" y="5423"/>
                    <a:pt x="4729" y="5278"/>
                  </a:cubicBezTo>
                  <a:lnTo>
                    <a:pt x="5555" y="6102"/>
                  </a:lnTo>
                  <a:cubicBezTo>
                    <a:pt x="4711" y="7062"/>
                    <a:pt x="4209" y="8274"/>
                    <a:pt x="4128" y="9548"/>
                  </a:cubicBezTo>
                  <a:lnTo>
                    <a:pt x="3057" y="9548"/>
                  </a:lnTo>
                  <a:cubicBezTo>
                    <a:pt x="2877" y="8856"/>
                    <a:pt x="2253" y="8384"/>
                    <a:pt x="1555" y="8384"/>
                  </a:cubicBezTo>
                  <a:cubicBezTo>
                    <a:pt x="1489" y="8384"/>
                    <a:pt x="1424" y="8388"/>
                    <a:pt x="1357" y="8397"/>
                  </a:cubicBezTo>
                  <a:cubicBezTo>
                    <a:pt x="582" y="8495"/>
                    <a:pt x="1" y="9155"/>
                    <a:pt x="1" y="9936"/>
                  </a:cubicBezTo>
                  <a:cubicBezTo>
                    <a:pt x="1" y="10718"/>
                    <a:pt x="582" y="11378"/>
                    <a:pt x="1357" y="11477"/>
                  </a:cubicBezTo>
                  <a:cubicBezTo>
                    <a:pt x="1424" y="11485"/>
                    <a:pt x="1489" y="11489"/>
                    <a:pt x="1555" y="11489"/>
                  </a:cubicBezTo>
                  <a:cubicBezTo>
                    <a:pt x="2253" y="11489"/>
                    <a:pt x="2877" y="11017"/>
                    <a:pt x="3057" y="10325"/>
                  </a:cubicBezTo>
                  <a:lnTo>
                    <a:pt x="4128" y="10325"/>
                  </a:lnTo>
                  <a:cubicBezTo>
                    <a:pt x="4209" y="11600"/>
                    <a:pt x="4711" y="12812"/>
                    <a:pt x="5555" y="13770"/>
                  </a:cubicBezTo>
                  <a:lnTo>
                    <a:pt x="4729" y="14595"/>
                  </a:lnTo>
                  <a:cubicBezTo>
                    <a:pt x="4483" y="14450"/>
                    <a:pt x="4211" y="14380"/>
                    <a:pt x="3942" y="14380"/>
                  </a:cubicBezTo>
                  <a:cubicBezTo>
                    <a:pt x="3475" y="14380"/>
                    <a:pt x="3017" y="14590"/>
                    <a:pt x="2714" y="14982"/>
                  </a:cubicBezTo>
                  <a:cubicBezTo>
                    <a:pt x="2235" y="15601"/>
                    <a:pt x="2291" y="16477"/>
                    <a:pt x="2844" y="17029"/>
                  </a:cubicBezTo>
                  <a:cubicBezTo>
                    <a:pt x="3145" y="17331"/>
                    <a:pt x="3542" y="17485"/>
                    <a:pt x="3942" y="17485"/>
                  </a:cubicBezTo>
                  <a:cubicBezTo>
                    <a:pt x="4275" y="17485"/>
                    <a:pt x="4610" y="17377"/>
                    <a:pt x="4891" y="17159"/>
                  </a:cubicBezTo>
                  <a:cubicBezTo>
                    <a:pt x="5510" y="16681"/>
                    <a:pt x="5675" y="15817"/>
                    <a:pt x="5278" y="15144"/>
                  </a:cubicBezTo>
                  <a:lnTo>
                    <a:pt x="6103" y="14319"/>
                  </a:lnTo>
                  <a:cubicBezTo>
                    <a:pt x="7063" y="15162"/>
                    <a:pt x="8274" y="15664"/>
                    <a:pt x="9548" y="15746"/>
                  </a:cubicBezTo>
                  <a:lnTo>
                    <a:pt x="9548" y="16817"/>
                  </a:lnTo>
                  <a:cubicBezTo>
                    <a:pt x="8791" y="17012"/>
                    <a:pt x="8298" y="17741"/>
                    <a:pt x="8396" y="18516"/>
                  </a:cubicBezTo>
                  <a:cubicBezTo>
                    <a:pt x="8495" y="19291"/>
                    <a:pt x="9155" y="19872"/>
                    <a:pt x="9937" y="19872"/>
                  </a:cubicBezTo>
                  <a:cubicBezTo>
                    <a:pt x="10718" y="19872"/>
                    <a:pt x="11379" y="19291"/>
                    <a:pt x="11477" y="18516"/>
                  </a:cubicBezTo>
                  <a:cubicBezTo>
                    <a:pt x="11575" y="17741"/>
                    <a:pt x="11082" y="17012"/>
                    <a:pt x="10325" y="16817"/>
                  </a:cubicBezTo>
                  <a:lnTo>
                    <a:pt x="10325" y="15746"/>
                  </a:lnTo>
                  <a:cubicBezTo>
                    <a:pt x="11599" y="15664"/>
                    <a:pt x="12811" y="15162"/>
                    <a:pt x="13771" y="14319"/>
                  </a:cubicBezTo>
                  <a:lnTo>
                    <a:pt x="14595" y="15144"/>
                  </a:lnTo>
                  <a:cubicBezTo>
                    <a:pt x="14199" y="15817"/>
                    <a:pt x="14364" y="16681"/>
                    <a:pt x="14983" y="17159"/>
                  </a:cubicBezTo>
                  <a:cubicBezTo>
                    <a:pt x="15264" y="17377"/>
                    <a:pt x="15598" y="17484"/>
                    <a:pt x="15932" y="17484"/>
                  </a:cubicBezTo>
                  <a:cubicBezTo>
                    <a:pt x="16331" y="17484"/>
                    <a:pt x="16729" y="17331"/>
                    <a:pt x="17030" y="17029"/>
                  </a:cubicBezTo>
                  <a:cubicBezTo>
                    <a:pt x="17583" y="16477"/>
                    <a:pt x="17638" y="15599"/>
                    <a:pt x="17160" y="14982"/>
                  </a:cubicBezTo>
                  <a:cubicBezTo>
                    <a:pt x="16857" y="14590"/>
                    <a:pt x="16398" y="14380"/>
                    <a:pt x="15932" y="14380"/>
                  </a:cubicBezTo>
                  <a:cubicBezTo>
                    <a:pt x="15663" y="14380"/>
                    <a:pt x="15391" y="14450"/>
                    <a:pt x="15144" y="14595"/>
                  </a:cubicBezTo>
                  <a:lnTo>
                    <a:pt x="14320" y="13770"/>
                  </a:lnTo>
                  <a:cubicBezTo>
                    <a:pt x="15163" y="12812"/>
                    <a:pt x="15665" y="11600"/>
                    <a:pt x="15746" y="10325"/>
                  </a:cubicBezTo>
                  <a:lnTo>
                    <a:pt x="16817" y="10325"/>
                  </a:lnTo>
                  <a:cubicBezTo>
                    <a:pt x="16965" y="10898"/>
                    <a:pt x="17428" y="11337"/>
                    <a:pt x="18008" y="11456"/>
                  </a:cubicBezTo>
                  <a:cubicBezTo>
                    <a:pt x="18112" y="11478"/>
                    <a:pt x="18218" y="11489"/>
                    <a:pt x="18322" y="11489"/>
                  </a:cubicBezTo>
                  <a:cubicBezTo>
                    <a:pt x="18796" y="11489"/>
                    <a:pt x="19251" y="11271"/>
                    <a:pt x="19548" y="10887"/>
                  </a:cubicBezTo>
                  <a:cubicBezTo>
                    <a:pt x="19911" y="10419"/>
                    <a:pt x="19976" y="9784"/>
                    <a:pt x="19715" y="9252"/>
                  </a:cubicBezTo>
                  <a:cubicBezTo>
                    <a:pt x="19453" y="8720"/>
                    <a:pt x="18913" y="8383"/>
                    <a:pt x="18321" y="8383"/>
                  </a:cubicBezTo>
                  <a:cubicBezTo>
                    <a:pt x="17613" y="8385"/>
                    <a:pt x="16994" y="8862"/>
                    <a:pt x="16817" y="9547"/>
                  </a:cubicBezTo>
                  <a:lnTo>
                    <a:pt x="15746" y="9547"/>
                  </a:lnTo>
                  <a:cubicBezTo>
                    <a:pt x="15664" y="8273"/>
                    <a:pt x="15162" y="7062"/>
                    <a:pt x="14318" y="6102"/>
                  </a:cubicBezTo>
                  <a:lnTo>
                    <a:pt x="15144" y="5277"/>
                  </a:lnTo>
                  <a:cubicBezTo>
                    <a:pt x="15391" y="5422"/>
                    <a:pt x="15663" y="5492"/>
                    <a:pt x="15932" y="5492"/>
                  </a:cubicBezTo>
                  <a:cubicBezTo>
                    <a:pt x="16398" y="5492"/>
                    <a:pt x="16857" y="5282"/>
                    <a:pt x="17160" y="4890"/>
                  </a:cubicBezTo>
                  <a:cubicBezTo>
                    <a:pt x="17639" y="4273"/>
                    <a:pt x="17584" y="3395"/>
                    <a:pt x="17030" y="2842"/>
                  </a:cubicBezTo>
                  <a:cubicBezTo>
                    <a:pt x="16729" y="2540"/>
                    <a:pt x="16331" y="2387"/>
                    <a:pt x="15932" y="2387"/>
                  </a:cubicBezTo>
                  <a:cubicBezTo>
                    <a:pt x="15598" y="2387"/>
                    <a:pt x="15263" y="2494"/>
                    <a:pt x="14982" y="2712"/>
                  </a:cubicBezTo>
                  <a:cubicBezTo>
                    <a:pt x="14364" y="3191"/>
                    <a:pt x="14198" y="4054"/>
                    <a:pt x="14595" y="4728"/>
                  </a:cubicBezTo>
                  <a:lnTo>
                    <a:pt x="13770" y="5553"/>
                  </a:lnTo>
                  <a:cubicBezTo>
                    <a:pt x="12811" y="4710"/>
                    <a:pt x="11599" y="4208"/>
                    <a:pt x="10325" y="4127"/>
                  </a:cubicBezTo>
                  <a:lnTo>
                    <a:pt x="10325" y="3055"/>
                  </a:lnTo>
                  <a:cubicBezTo>
                    <a:pt x="11082" y="2860"/>
                    <a:pt x="11575" y="2131"/>
                    <a:pt x="11477" y="1356"/>
                  </a:cubicBezTo>
                  <a:cubicBezTo>
                    <a:pt x="11378" y="581"/>
                    <a:pt x="10718" y="1"/>
                    <a:pt x="99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53"/>
          <p:cNvGrpSpPr/>
          <p:nvPr/>
        </p:nvGrpSpPr>
        <p:grpSpPr>
          <a:xfrm>
            <a:off x="6077557" y="3331480"/>
            <a:ext cx="473450" cy="443884"/>
            <a:chOff x="2974575" y="4395125"/>
            <a:chExt cx="496800" cy="465775"/>
          </a:xfrm>
        </p:grpSpPr>
        <p:sp>
          <p:nvSpPr>
            <p:cNvPr id="886" name="Google Shape;886;p53"/>
            <p:cNvSpPr/>
            <p:nvPr/>
          </p:nvSpPr>
          <p:spPr>
            <a:xfrm>
              <a:off x="3345825" y="4608575"/>
              <a:ext cx="22700" cy="19450"/>
            </a:xfrm>
            <a:custGeom>
              <a:avLst/>
              <a:gdLst/>
              <a:ahLst/>
              <a:cxnLst/>
              <a:rect l="l" t="t" r="r" b="b"/>
              <a:pathLst>
                <a:path w="908" h="778" extrusionOk="0">
                  <a:moveTo>
                    <a:pt x="519" y="1"/>
                  </a:moveTo>
                  <a:cubicBezTo>
                    <a:pt x="173" y="1"/>
                    <a:pt x="0" y="419"/>
                    <a:pt x="244" y="663"/>
                  </a:cubicBezTo>
                  <a:cubicBezTo>
                    <a:pt x="323" y="742"/>
                    <a:pt x="421" y="777"/>
                    <a:pt x="516" y="777"/>
                  </a:cubicBezTo>
                  <a:cubicBezTo>
                    <a:pt x="716" y="777"/>
                    <a:pt x="908" y="622"/>
                    <a:pt x="908" y="389"/>
                  </a:cubicBezTo>
                  <a:cubicBezTo>
                    <a:pt x="908" y="174"/>
                    <a:pt x="733"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3"/>
            <p:cNvSpPr/>
            <p:nvPr/>
          </p:nvSpPr>
          <p:spPr>
            <a:xfrm>
              <a:off x="3074150" y="4608575"/>
              <a:ext cx="22675" cy="19450"/>
            </a:xfrm>
            <a:custGeom>
              <a:avLst/>
              <a:gdLst/>
              <a:ahLst/>
              <a:cxnLst/>
              <a:rect l="l" t="t" r="r" b="b"/>
              <a:pathLst>
                <a:path w="907" h="778" extrusionOk="0">
                  <a:moveTo>
                    <a:pt x="518" y="1"/>
                  </a:moveTo>
                  <a:cubicBezTo>
                    <a:pt x="172" y="1"/>
                    <a:pt x="1" y="419"/>
                    <a:pt x="245" y="663"/>
                  </a:cubicBezTo>
                  <a:cubicBezTo>
                    <a:pt x="324" y="742"/>
                    <a:pt x="421" y="777"/>
                    <a:pt x="516" y="777"/>
                  </a:cubicBezTo>
                  <a:cubicBezTo>
                    <a:pt x="715" y="777"/>
                    <a:pt x="907" y="622"/>
                    <a:pt x="907" y="389"/>
                  </a:cubicBezTo>
                  <a:cubicBezTo>
                    <a:pt x="907" y="174"/>
                    <a:pt x="733" y="1"/>
                    <a:pt x="519" y="1"/>
                  </a:cubicBezTo>
                  <a:cubicBezTo>
                    <a:pt x="519" y="1"/>
                    <a:pt x="518" y="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3"/>
            <p:cNvSpPr/>
            <p:nvPr/>
          </p:nvSpPr>
          <p:spPr>
            <a:xfrm>
              <a:off x="3125900" y="4589150"/>
              <a:ext cx="194125" cy="194125"/>
            </a:xfrm>
            <a:custGeom>
              <a:avLst/>
              <a:gdLst/>
              <a:ahLst/>
              <a:cxnLst/>
              <a:rect l="l" t="t" r="r" b="b"/>
              <a:pathLst>
                <a:path w="7765" h="7765" extrusionOk="0">
                  <a:moveTo>
                    <a:pt x="4660" y="777"/>
                  </a:moveTo>
                  <a:lnTo>
                    <a:pt x="4660" y="2718"/>
                  </a:lnTo>
                  <a:cubicBezTo>
                    <a:pt x="4660" y="2933"/>
                    <a:pt x="4833" y="3106"/>
                    <a:pt x="5048" y="3106"/>
                  </a:cubicBezTo>
                  <a:lnTo>
                    <a:pt x="6989" y="3106"/>
                  </a:lnTo>
                  <a:lnTo>
                    <a:pt x="6988" y="4659"/>
                  </a:lnTo>
                  <a:lnTo>
                    <a:pt x="5046" y="4659"/>
                  </a:lnTo>
                  <a:cubicBezTo>
                    <a:pt x="4832" y="4659"/>
                    <a:pt x="4659" y="4832"/>
                    <a:pt x="4659" y="5046"/>
                  </a:cubicBezTo>
                  <a:lnTo>
                    <a:pt x="4659" y="6988"/>
                  </a:lnTo>
                  <a:lnTo>
                    <a:pt x="3106" y="6988"/>
                  </a:lnTo>
                  <a:lnTo>
                    <a:pt x="3106" y="5046"/>
                  </a:lnTo>
                  <a:cubicBezTo>
                    <a:pt x="3106" y="4832"/>
                    <a:pt x="2933" y="4659"/>
                    <a:pt x="2719" y="4659"/>
                  </a:cubicBezTo>
                  <a:lnTo>
                    <a:pt x="778" y="4659"/>
                  </a:lnTo>
                  <a:lnTo>
                    <a:pt x="778" y="3106"/>
                  </a:lnTo>
                  <a:lnTo>
                    <a:pt x="2720" y="3106"/>
                  </a:lnTo>
                  <a:cubicBezTo>
                    <a:pt x="2934" y="3106"/>
                    <a:pt x="3107" y="2933"/>
                    <a:pt x="3107" y="2718"/>
                  </a:cubicBezTo>
                  <a:lnTo>
                    <a:pt x="3107" y="777"/>
                  </a:lnTo>
                  <a:close/>
                  <a:moveTo>
                    <a:pt x="2719" y="0"/>
                  </a:moveTo>
                  <a:cubicBezTo>
                    <a:pt x="2504" y="0"/>
                    <a:pt x="2330" y="175"/>
                    <a:pt x="2330" y="389"/>
                  </a:cubicBezTo>
                  <a:lnTo>
                    <a:pt x="2330" y="2330"/>
                  </a:lnTo>
                  <a:lnTo>
                    <a:pt x="389" y="2330"/>
                  </a:lnTo>
                  <a:cubicBezTo>
                    <a:pt x="175" y="2330"/>
                    <a:pt x="1" y="2504"/>
                    <a:pt x="1" y="2718"/>
                  </a:cubicBezTo>
                  <a:lnTo>
                    <a:pt x="1" y="5046"/>
                  </a:lnTo>
                  <a:cubicBezTo>
                    <a:pt x="1" y="5260"/>
                    <a:pt x="175" y="5435"/>
                    <a:pt x="389" y="5435"/>
                  </a:cubicBezTo>
                  <a:lnTo>
                    <a:pt x="2330" y="5435"/>
                  </a:lnTo>
                  <a:lnTo>
                    <a:pt x="2330" y="7375"/>
                  </a:lnTo>
                  <a:cubicBezTo>
                    <a:pt x="2330" y="7590"/>
                    <a:pt x="2504" y="7764"/>
                    <a:pt x="2719" y="7764"/>
                  </a:cubicBezTo>
                  <a:lnTo>
                    <a:pt x="5046" y="7764"/>
                  </a:lnTo>
                  <a:cubicBezTo>
                    <a:pt x="5261" y="7764"/>
                    <a:pt x="5435" y="7590"/>
                    <a:pt x="5435" y="7375"/>
                  </a:cubicBezTo>
                  <a:lnTo>
                    <a:pt x="5435" y="5436"/>
                  </a:lnTo>
                  <a:lnTo>
                    <a:pt x="7376" y="5436"/>
                  </a:lnTo>
                  <a:cubicBezTo>
                    <a:pt x="7590" y="5435"/>
                    <a:pt x="7764" y="5262"/>
                    <a:pt x="7764" y="5047"/>
                  </a:cubicBezTo>
                  <a:lnTo>
                    <a:pt x="7764" y="2718"/>
                  </a:lnTo>
                  <a:cubicBezTo>
                    <a:pt x="7764" y="2504"/>
                    <a:pt x="7590" y="2330"/>
                    <a:pt x="7376" y="2330"/>
                  </a:cubicBezTo>
                  <a:lnTo>
                    <a:pt x="5435" y="2330"/>
                  </a:lnTo>
                  <a:lnTo>
                    <a:pt x="5435" y="389"/>
                  </a:lnTo>
                  <a:cubicBezTo>
                    <a:pt x="5435" y="175"/>
                    <a:pt x="5261" y="0"/>
                    <a:pt x="5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3"/>
            <p:cNvSpPr/>
            <p:nvPr/>
          </p:nvSpPr>
          <p:spPr>
            <a:xfrm>
              <a:off x="2974575" y="4395125"/>
              <a:ext cx="496800" cy="465775"/>
            </a:xfrm>
            <a:custGeom>
              <a:avLst/>
              <a:gdLst/>
              <a:ahLst/>
              <a:cxnLst/>
              <a:rect l="l" t="t" r="r" b="b"/>
              <a:pathLst>
                <a:path w="19872" h="18631" extrusionOk="0">
                  <a:moveTo>
                    <a:pt x="12265" y="2328"/>
                  </a:moveTo>
                  <a:cubicBezTo>
                    <a:pt x="12479" y="2329"/>
                    <a:pt x="12652" y="2503"/>
                    <a:pt x="12652" y="2717"/>
                  </a:cubicBezTo>
                  <a:lnTo>
                    <a:pt x="12652" y="4657"/>
                  </a:lnTo>
                  <a:lnTo>
                    <a:pt x="7219" y="4657"/>
                  </a:lnTo>
                  <a:lnTo>
                    <a:pt x="7219" y="2717"/>
                  </a:lnTo>
                  <a:cubicBezTo>
                    <a:pt x="7219" y="2503"/>
                    <a:pt x="7392" y="2329"/>
                    <a:pt x="7606" y="2328"/>
                  </a:cubicBezTo>
                  <a:close/>
                  <a:moveTo>
                    <a:pt x="12652" y="776"/>
                  </a:moveTo>
                  <a:cubicBezTo>
                    <a:pt x="13509" y="776"/>
                    <a:pt x="14204" y="1471"/>
                    <a:pt x="14205" y="2328"/>
                  </a:cubicBezTo>
                  <a:lnTo>
                    <a:pt x="14205" y="4657"/>
                  </a:lnTo>
                  <a:lnTo>
                    <a:pt x="13429" y="4657"/>
                  </a:lnTo>
                  <a:lnTo>
                    <a:pt x="13429" y="2717"/>
                  </a:lnTo>
                  <a:cubicBezTo>
                    <a:pt x="13427" y="2074"/>
                    <a:pt x="12907" y="1553"/>
                    <a:pt x="12265" y="1552"/>
                  </a:cubicBezTo>
                  <a:lnTo>
                    <a:pt x="7606" y="1552"/>
                  </a:lnTo>
                  <a:cubicBezTo>
                    <a:pt x="6964" y="1553"/>
                    <a:pt x="6444" y="2074"/>
                    <a:pt x="6442" y="2717"/>
                  </a:cubicBezTo>
                  <a:lnTo>
                    <a:pt x="6442" y="4657"/>
                  </a:lnTo>
                  <a:lnTo>
                    <a:pt x="5666" y="4657"/>
                  </a:lnTo>
                  <a:lnTo>
                    <a:pt x="5666" y="2328"/>
                  </a:lnTo>
                  <a:cubicBezTo>
                    <a:pt x="5667" y="1471"/>
                    <a:pt x="6362" y="776"/>
                    <a:pt x="7219" y="776"/>
                  </a:cubicBezTo>
                  <a:close/>
                  <a:moveTo>
                    <a:pt x="2561" y="5434"/>
                  </a:moveTo>
                  <a:lnTo>
                    <a:pt x="2561" y="17853"/>
                  </a:lnTo>
                  <a:lnTo>
                    <a:pt x="1941" y="17853"/>
                  </a:lnTo>
                  <a:cubicBezTo>
                    <a:pt x="1298" y="17852"/>
                    <a:pt x="777" y="17332"/>
                    <a:pt x="776" y="16689"/>
                  </a:cubicBezTo>
                  <a:lnTo>
                    <a:pt x="776" y="6597"/>
                  </a:lnTo>
                  <a:cubicBezTo>
                    <a:pt x="777" y="5955"/>
                    <a:pt x="1298" y="5435"/>
                    <a:pt x="1941" y="5434"/>
                  </a:cubicBezTo>
                  <a:close/>
                  <a:moveTo>
                    <a:pt x="16534" y="5434"/>
                  </a:moveTo>
                  <a:lnTo>
                    <a:pt x="16534" y="17853"/>
                  </a:lnTo>
                  <a:lnTo>
                    <a:pt x="15758" y="17853"/>
                  </a:lnTo>
                  <a:lnTo>
                    <a:pt x="15758" y="10479"/>
                  </a:lnTo>
                  <a:cubicBezTo>
                    <a:pt x="15758" y="10265"/>
                    <a:pt x="15583" y="10091"/>
                    <a:pt x="15369" y="10091"/>
                  </a:cubicBezTo>
                  <a:cubicBezTo>
                    <a:pt x="15155" y="10091"/>
                    <a:pt x="14981" y="10265"/>
                    <a:pt x="14981" y="10479"/>
                  </a:cubicBezTo>
                  <a:lnTo>
                    <a:pt x="14981" y="17853"/>
                  </a:lnTo>
                  <a:lnTo>
                    <a:pt x="4891" y="17853"/>
                  </a:lnTo>
                  <a:lnTo>
                    <a:pt x="4891" y="10479"/>
                  </a:lnTo>
                  <a:cubicBezTo>
                    <a:pt x="4895" y="10261"/>
                    <a:pt x="4720" y="10083"/>
                    <a:pt x="4502" y="10083"/>
                  </a:cubicBezTo>
                  <a:cubicBezTo>
                    <a:pt x="4284" y="10083"/>
                    <a:pt x="4110" y="10261"/>
                    <a:pt x="4115" y="10479"/>
                  </a:cubicBezTo>
                  <a:lnTo>
                    <a:pt x="4115" y="17853"/>
                  </a:lnTo>
                  <a:lnTo>
                    <a:pt x="3338" y="17853"/>
                  </a:lnTo>
                  <a:lnTo>
                    <a:pt x="3338" y="5434"/>
                  </a:lnTo>
                  <a:lnTo>
                    <a:pt x="4113" y="5434"/>
                  </a:lnTo>
                  <a:lnTo>
                    <a:pt x="4113" y="7374"/>
                  </a:lnTo>
                  <a:cubicBezTo>
                    <a:pt x="4118" y="7586"/>
                    <a:pt x="4290" y="7754"/>
                    <a:pt x="4502" y="7754"/>
                  </a:cubicBezTo>
                  <a:cubicBezTo>
                    <a:pt x="4713" y="7754"/>
                    <a:pt x="4886" y="7586"/>
                    <a:pt x="4890" y="7374"/>
                  </a:cubicBezTo>
                  <a:lnTo>
                    <a:pt x="4890" y="5434"/>
                  </a:lnTo>
                  <a:lnTo>
                    <a:pt x="14981" y="5434"/>
                  </a:lnTo>
                  <a:lnTo>
                    <a:pt x="14981" y="7374"/>
                  </a:lnTo>
                  <a:cubicBezTo>
                    <a:pt x="14981" y="7588"/>
                    <a:pt x="15155" y="7761"/>
                    <a:pt x="15369" y="7761"/>
                  </a:cubicBezTo>
                  <a:cubicBezTo>
                    <a:pt x="15583" y="7761"/>
                    <a:pt x="15758" y="7588"/>
                    <a:pt x="15758" y="7374"/>
                  </a:cubicBezTo>
                  <a:lnTo>
                    <a:pt x="15758" y="5434"/>
                  </a:lnTo>
                  <a:close/>
                  <a:moveTo>
                    <a:pt x="17930" y="5434"/>
                  </a:moveTo>
                  <a:cubicBezTo>
                    <a:pt x="18573" y="5434"/>
                    <a:pt x="19094" y="5955"/>
                    <a:pt x="19095" y="6597"/>
                  </a:cubicBezTo>
                  <a:lnTo>
                    <a:pt x="19095" y="16689"/>
                  </a:lnTo>
                  <a:cubicBezTo>
                    <a:pt x="19094" y="17331"/>
                    <a:pt x="18573" y="17852"/>
                    <a:pt x="17930" y="17853"/>
                  </a:cubicBezTo>
                  <a:lnTo>
                    <a:pt x="17309" y="17853"/>
                  </a:lnTo>
                  <a:lnTo>
                    <a:pt x="17309" y="5434"/>
                  </a:lnTo>
                  <a:close/>
                  <a:moveTo>
                    <a:pt x="7219" y="0"/>
                  </a:moveTo>
                  <a:cubicBezTo>
                    <a:pt x="5935" y="0"/>
                    <a:pt x="4890" y="1045"/>
                    <a:pt x="4890" y="2328"/>
                  </a:cubicBezTo>
                  <a:lnTo>
                    <a:pt x="4890" y="4657"/>
                  </a:lnTo>
                  <a:lnTo>
                    <a:pt x="1941" y="4657"/>
                  </a:lnTo>
                  <a:cubicBezTo>
                    <a:pt x="869" y="4658"/>
                    <a:pt x="2" y="5526"/>
                    <a:pt x="0" y="6599"/>
                  </a:cubicBezTo>
                  <a:lnTo>
                    <a:pt x="0" y="16689"/>
                  </a:lnTo>
                  <a:cubicBezTo>
                    <a:pt x="0" y="17759"/>
                    <a:pt x="871" y="18631"/>
                    <a:pt x="1941" y="18631"/>
                  </a:cubicBezTo>
                  <a:lnTo>
                    <a:pt x="17930" y="18631"/>
                  </a:lnTo>
                  <a:cubicBezTo>
                    <a:pt x="19000" y="18631"/>
                    <a:pt x="19872" y="17759"/>
                    <a:pt x="19872" y="16689"/>
                  </a:cubicBezTo>
                  <a:lnTo>
                    <a:pt x="19872" y="6597"/>
                  </a:lnTo>
                  <a:cubicBezTo>
                    <a:pt x="19871" y="5526"/>
                    <a:pt x="19003" y="4658"/>
                    <a:pt x="17930" y="4657"/>
                  </a:cubicBezTo>
                  <a:lnTo>
                    <a:pt x="14981" y="4657"/>
                  </a:lnTo>
                  <a:lnTo>
                    <a:pt x="14981" y="2328"/>
                  </a:lnTo>
                  <a:cubicBezTo>
                    <a:pt x="14981" y="1045"/>
                    <a:pt x="13936" y="0"/>
                    <a:pt x="126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53"/>
          <p:cNvGrpSpPr/>
          <p:nvPr/>
        </p:nvGrpSpPr>
        <p:grpSpPr>
          <a:xfrm>
            <a:off x="5298299" y="3340748"/>
            <a:ext cx="487388" cy="425348"/>
            <a:chOff x="2355375" y="4416000"/>
            <a:chExt cx="511425" cy="446325"/>
          </a:xfrm>
        </p:grpSpPr>
        <p:sp>
          <p:nvSpPr>
            <p:cNvPr id="891" name="Google Shape;891;p53"/>
            <p:cNvSpPr/>
            <p:nvPr/>
          </p:nvSpPr>
          <p:spPr>
            <a:xfrm>
              <a:off x="2776075" y="4774975"/>
              <a:ext cx="22725" cy="19450"/>
            </a:xfrm>
            <a:custGeom>
              <a:avLst/>
              <a:gdLst/>
              <a:ahLst/>
              <a:cxnLst/>
              <a:rect l="l" t="t" r="r" b="b"/>
              <a:pathLst>
                <a:path w="909" h="778" extrusionOk="0">
                  <a:moveTo>
                    <a:pt x="521" y="0"/>
                  </a:moveTo>
                  <a:cubicBezTo>
                    <a:pt x="174" y="0"/>
                    <a:pt x="1" y="419"/>
                    <a:pt x="245" y="663"/>
                  </a:cubicBezTo>
                  <a:cubicBezTo>
                    <a:pt x="325" y="742"/>
                    <a:pt x="422" y="778"/>
                    <a:pt x="517" y="778"/>
                  </a:cubicBezTo>
                  <a:cubicBezTo>
                    <a:pt x="717" y="778"/>
                    <a:pt x="909" y="623"/>
                    <a:pt x="909" y="389"/>
                  </a:cubicBezTo>
                  <a:cubicBezTo>
                    <a:pt x="909" y="175"/>
                    <a:pt x="735" y="0"/>
                    <a:pt x="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3"/>
            <p:cNvSpPr/>
            <p:nvPr/>
          </p:nvSpPr>
          <p:spPr>
            <a:xfrm>
              <a:off x="2355375" y="4416000"/>
              <a:ext cx="511425" cy="446325"/>
            </a:xfrm>
            <a:custGeom>
              <a:avLst/>
              <a:gdLst/>
              <a:ahLst/>
              <a:cxnLst/>
              <a:rect l="l" t="t" r="r" b="b"/>
              <a:pathLst>
                <a:path w="20457" h="17853" extrusionOk="0">
                  <a:moveTo>
                    <a:pt x="10230" y="777"/>
                  </a:moveTo>
                  <a:cubicBezTo>
                    <a:pt x="10231" y="777"/>
                    <a:pt x="10233" y="777"/>
                    <a:pt x="10234" y="777"/>
                  </a:cubicBezTo>
                  <a:cubicBezTo>
                    <a:pt x="11946" y="777"/>
                    <a:pt x="13338" y="2169"/>
                    <a:pt x="13338" y="3881"/>
                  </a:cubicBezTo>
                  <a:cubicBezTo>
                    <a:pt x="13338" y="5593"/>
                    <a:pt x="11946" y="6985"/>
                    <a:pt x="10234" y="6985"/>
                  </a:cubicBezTo>
                  <a:cubicBezTo>
                    <a:pt x="8519" y="6985"/>
                    <a:pt x="7130" y="5595"/>
                    <a:pt x="7130" y="3881"/>
                  </a:cubicBezTo>
                  <a:cubicBezTo>
                    <a:pt x="7127" y="2167"/>
                    <a:pt x="8516" y="777"/>
                    <a:pt x="10230" y="777"/>
                  </a:cubicBezTo>
                  <a:close/>
                  <a:moveTo>
                    <a:pt x="6396" y="4444"/>
                  </a:moveTo>
                  <a:cubicBezTo>
                    <a:pt x="6516" y="5270"/>
                    <a:pt x="6899" y="6033"/>
                    <a:pt x="7489" y="6623"/>
                  </a:cubicBezTo>
                  <a:lnTo>
                    <a:pt x="7365" y="6877"/>
                  </a:lnTo>
                  <a:cubicBezTo>
                    <a:pt x="6669" y="8301"/>
                    <a:pt x="6937" y="9543"/>
                    <a:pt x="6937" y="9606"/>
                  </a:cubicBezTo>
                  <a:cubicBezTo>
                    <a:pt x="7024" y="10206"/>
                    <a:pt x="7106" y="10849"/>
                    <a:pt x="7120" y="11480"/>
                  </a:cubicBezTo>
                  <a:cubicBezTo>
                    <a:pt x="7130" y="11954"/>
                    <a:pt x="7102" y="12366"/>
                    <a:pt x="7034" y="12739"/>
                  </a:cubicBezTo>
                  <a:cubicBezTo>
                    <a:pt x="6999" y="12948"/>
                    <a:pt x="7138" y="13146"/>
                    <a:pt x="7346" y="13184"/>
                  </a:cubicBezTo>
                  <a:cubicBezTo>
                    <a:pt x="7370" y="13188"/>
                    <a:pt x="7393" y="13191"/>
                    <a:pt x="7416" y="13191"/>
                  </a:cubicBezTo>
                  <a:cubicBezTo>
                    <a:pt x="7597" y="13191"/>
                    <a:pt x="7759" y="13064"/>
                    <a:pt x="7797" y="12880"/>
                  </a:cubicBezTo>
                  <a:cubicBezTo>
                    <a:pt x="7865" y="12508"/>
                    <a:pt x="7898" y="12107"/>
                    <a:pt x="7898" y="11660"/>
                  </a:cubicBezTo>
                  <a:cubicBezTo>
                    <a:pt x="8624" y="11144"/>
                    <a:pt x="9820" y="10867"/>
                    <a:pt x="10636" y="10867"/>
                  </a:cubicBezTo>
                  <a:cubicBezTo>
                    <a:pt x="11432" y="10867"/>
                    <a:pt x="12200" y="11127"/>
                    <a:pt x="12873" y="11577"/>
                  </a:cubicBezTo>
                  <a:cubicBezTo>
                    <a:pt x="12941" y="11626"/>
                    <a:pt x="13020" y="11650"/>
                    <a:pt x="13098" y="11650"/>
                  </a:cubicBezTo>
                  <a:cubicBezTo>
                    <a:pt x="13223" y="11650"/>
                    <a:pt x="13346" y="11589"/>
                    <a:pt x="13421" y="11478"/>
                  </a:cubicBezTo>
                  <a:cubicBezTo>
                    <a:pt x="13543" y="11296"/>
                    <a:pt x="13490" y="11048"/>
                    <a:pt x="13303" y="10932"/>
                  </a:cubicBezTo>
                  <a:cubicBezTo>
                    <a:pt x="13181" y="10850"/>
                    <a:pt x="13054" y="10773"/>
                    <a:pt x="12927" y="10702"/>
                  </a:cubicBezTo>
                  <a:cubicBezTo>
                    <a:pt x="13845" y="9256"/>
                    <a:pt x="15421" y="8536"/>
                    <a:pt x="16771" y="8536"/>
                  </a:cubicBezTo>
                  <a:cubicBezTo>
                    <a:pt x="17051" y="8536"/>
                    <a:pt x="17322" y="8567"/>
                    <a:pt x="17575" y="8630"/>
                  </a:cubicBezTo>
                  <a:cubicBezTo>
                    <a:pt x="18216" y="8787"/>
                    <a:pt x="19291" y="9288"/>
                    <a:pt x="19291" y="10870"/>
                  </a:cubicBezTo>
                  <a:cubicBezTo>
                    <a:pt x="19291" y="13206"/>
                    <a:pt x="19636" y="15405"/>
                    <a:pt x="17426" y="16145"/>
                  </a:cubicBezTo>
                  <a:cubicBezTo>
                    <a:pt x="15108" y="16918"/>
                    <a:pt x="13184" y="17077"/>
                    <a:pt x="11012" y="17077"/>
                  </a:cubicBezTo>
                  <a:cubicBezTo>
                    <a:pt x="7744" y="17077"/>
                    <a:pt x="4229" y="16183"/>
                    <a:pt x="1610" y="14686"/>
                  </a:cubicBezTo>
                  <a:cubicBezTo>
                    <a:pt x="1445" y="14593"/>
                    <a:pt x="1290" y="14330"/>
                    <a:pt x="1172" y="13947"/>
                  </a:cubicBezTo>
                  <a:cubicBezTo>
                    <a:pt x="825" y="12821"/>
                    <a:pt x="995" y="12345"/>
                    <a:pt x="1569" y="11274"/>
                  </a:cubicBezTo>
                  <a:cubicBezTo>
                    <a:pt x="2892" y="8809"/>
                    <a:pt x="4513" y="6515"/>
                    <a:pt x="6396" y="4444"/>
                  </a:cubicBezTo>
                  <a:close/>
                  <a:moveTo>
                    <a:pt x="10234" y="0"/>
                  </a:moveTo>
                  <a:cubicBezTo>
                    <a:pt x="8306" y="0"/>
                    <a:pt x="6680" y="1410"/>
                    <a:pt x="6398" y="3302"/>
                  </a:cubicBezTo>
                  <a:cubicBezTo>
                    <a:pt x="4225" y="5577"/>
                    <a:pt x="2372" y="8135"/>
                    <a:pt x="885" y="10907"/>
                  </a:cubicBezTo>
                  <a:cubicBezTo>
                    <a:pt x="239" y="12111"/>
                    <a:pt x="0" y="12785"/>
                    <a:pt x="429" y="14176"/>
                  </a:cubicBezTo>
                  <a:cubicBezTo>
                    <a:pt x="613" y="14772"/>
                    <a:pt x="873" y="15160"/>
                    <a:pt x="1225" y="15359"/>
                  </a:cubicBezTo>
                  <a:cubicBezTo>
                    <a:pt x="4115" y="17012"/>
                    <a:pt x="7771" y="17852"/>
                    <a:pt x="11012" y="17852"/>
                  </a:cubicBezTo>
                  <a:cubicBezTo>
                    <a:pt x="12957" y="17852"/>
                    <a:pt x="15111" y="17734"/>
                    <a:pt x="17672" y="16881"/>
                  </a:cubicBezTo>
                  <a:cubicBezTo>
                    <a:pt x="20457" y="15948"/>
                    <a:pt x="20066" y="13142"/>
                    <a:pt x="20066" y="10870"/>
                  </a:cubicBezTo>
                  <a:cubicBezTo>
                    <a:pt x="20066" y="9351"/>
                    <a:pt x="19204" y="8231"/>
                    <a:pt x="17759" y="7876"/>
                  </a:cubicBezTo>
                  <a:cubicBezTo>
                    <a:pt x="17440" y="7798"/>
                    <a:pt x="17106" y="7759"/>
                    <a:pt x="16765" y="7759"/>
                  </a:cubicBezTo>
                  <a:cubicBezTo>
                    <a:pt x="15086" y="7759"/>
                    <a:pt x="13245" y="8692"/>
                    <a:pt x="12217" y="10376"/>
                  </a:cubicBezTo>
                  <a:cubicBezTo>
                    <a:pt x="11710" y="10187"/>
                    <a:pt x="11174" y="10091"/>
                    <a:pt x="10635" y="10090"/>
                  </a:cubicBezTo>
                  <a:cubicBezTo>
                    <a:pt x="9834" y="10090"/>
                    <a:pt x="8726" y="10306"/>
                    <a:pt x="7857" y="10775"/>
                  </a:cubicBezTo>
                  <a:cubicBezTo>
                    <a:pt x="7815" y="10257"/>
                    <a:pt x="7752" y="9841"/>
                    <a:pt x="7703" y="9478"/>
                  </a:cubicBezTo>
                  <a:cubicBezTo>
                    <a:pt x="7510" y="8137"/>
                    <a:pt x="8084" y="7192"/>
                    <a:pt x="8106" y="7125"/>
                  </a:cubicBezTo>
                  <a:cubicBezTo>
                    <a:pt x="8738" y="7540"/>
                    <a:pt x="9478" y="7762"/>
                    <a:pt x="10234" y="7762"/>
                  </a:cubicBezTo>
                  <a:cubicBezTo>
                    <a:pt x="12374" y="7762"/>
                    <a:pt x="14115" y="6021"/>
                    <a:pt x="14115" y="3881"/>
                  </a:cubicBezTo>
                  <a:cubicBezTo>
                    <a:pt x="14115" y="1741"/>
                    <a:pt x="12374" y="0"/>
                    <a:pt x="102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3"/>
            <p:cNvSpPr/>
            <p:nvPr/>
          </p:nvSpPr>
          <p:spPr>
            <a:xfrm>
              <a:off x="2579375" y="4790675"/>
              <a:ext cx="185000" cy="32825"/>
            </a:xfrm>
            <a:custGeom>
              <a:avLst/>
              <a:gdLst/>
              <a:ahLst/>
              <a:cxnLst/>
              <a:rect l="l" t="t" r="r" b="b"/>
              <a:pathLst>
                <a:path w="7400" h="1313" extrusionOk="0">
                  <a:moveTo>
                    <a:pt x="6969" y="1"/>
                  </a:moveTo>
                  <a:cubicBezTo>
                    <a:pt x="6937" y="1"/>
                    <a:pt x="6904" y="5"/>
                    <a:pt x="6871" y="14"/>
                  </a:cubicBezTo>
                  <a:cubicBezTo>
                    <a:pt x="5116" y="473"/>
                    <a:pt x="3517" y="536"/>
                    <a:pt x="2050" y="536"/>
                  </a:cubicBezTo>
                  <a:cubicBezTo>
                    <a:pt x="1520" y="536"/>
                    <a:pt x="920" y="511"/>
                    <a:pt x="448" y="467"/>
                  </a:cubicBezTo>
                  <a:cubicBezTo>
                    <a:pt x="434" y="466"/>
                    <a:pt x="421" y="465"/>
                    <a:pt x="407" y="465"/>
                  </a:cubicBezTo>
                  <a:cubicBezTo>
                    <a:pt x="209" y="465"/>
                    <a:pt x="39" y="616"/>
                    <a:pt x="21" y="819"/>
                  </a:cubicBezTo>
                  <a:cubicBezTo>
                    <a:pt x="1" y="1034"/>
                    <a:pt x="162" y="1225"/>
                    <a:pt x="379" y="1241"/>
                  </a:cubicBezTo>
                  <a:cubicBezTo>
                    <a:pt x="872" y="1286"/>
                    <a:pt x="1497" y="1312"/>
                    <a:pt x="2050" y="1312"/>
                  </a:cubicBezTo>
                  <a:cubicBezTo>
                    <a:pt x="3496" y="1312"/>
                    <a:pt x="5222" y="1247"/>
                    <a:pt x="7067" y="765"/>
                  </a:cubicBezTo>
                  <a:cubicBezTo>
                    <a:pt x="7276" y="711"/>
                    <a:pt x="7400" y="499"/>
                    <a:pt x="7345" y="292"/>
                  </a:cubicBezTo>
                  <a:cubicBezTo>
                    <a:pt x="7300" y="117"/>
                    <a:pt x="7142" y="1"/>
                    <a:pt x="6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3"/>
            <p:cNvSpPr/>
            <p:nvPr/>
          </p:nvSpPr>
          <p:spPr>
            <a:xfrm>
              <a:off x="2552975" y="4454800"/>
              <a:ext cx="116500" cy="116450"/>
            </a:xfrm>
            <a:custGeom>
              <a:avLst/>
              <a:gdLst/>
              <a:ahLst/>
              <a:cxnLst/>
              <a:rect l="l" t="t" r="r" b="b"/>
              <a:pathLst>
                <a:path w="4660" h="4658" extrusionOk="0">
                  <a:moveTo>
                    <a:pt x="2330" y="776"/>
                  </a:moveTo>
                  <a:cubicBezTo>
                    <a:pt x="2530" y="776"/>
                    <a:pt x="2732" y="815"/>
                    <a:pt x="2924" y="894"/>
                  </a:cubicBezTo>
                  <a:cubicBezTo>
                    <a:pt x="3504" y="1135"/>
                    <a:pt x="3883" y="1701"/>
                    <a:pt x="3883" y="2329"/>
                  </a:cubicBezTo>
                  <a:cubicBezTo>
                    <a:pt x="3882" y="3186"/>
                    <a:pt x="3187" y="3879"/>
                    <a:pt x="2330" y="3881"/>
                  </a:cubicBezTo>
                  <a:cubicBezTo>
                    <a:pt x="1702" y="3881"/>
                    <a:pt x="1136" y="3503"/>
                    <a:pt x="895" y="2923"/>
                  </a:cubicBezTo>
                  <a:cubicBezTo>
                    <a:pt x="656" y="2342"/>
                    <a:pt x="788" y="1676"/>
                    <a:pt x="1232" y="1231"/>
                  </a:cubicBezTo>
                  <a:cubicBezTo>
                    <a:pt x="1530" y="934"/>
                    <a:pt x="1926" y="776"/>
                    <a:pt x="2330" y="776"/>
                  </a:cubicBezTo>
                  <a:close/>
                  <a:moveTo>
                    <a:pt x="2330" y="0"/>
                  </a:moveTo>
                  <a:cubicBezTo>
                    <a:pt x="1046" y="0"/>
                    <a:pt x="1" y="1045"/>
                    <a:pt x="1" y="2329"/>
                  </a:cubicBezTo>
                  <a:cubicBezTo>
                    <a:pt x="1" y="3612"/>
                    <a:pt x="1046" y="4657"/>
                    <a:pt x="2330" y="4657"/>
                  </a:cubicBezTo>
                  <a:cubicBezTo>
                    <a:pt x="3614" y="4657"/>
                    <a:pt x="4659" y="3613"/>
                    <a:pt x="4659" y="2329"/>
                  </a:cubicBezTo>
                  <a:cubicBezTo>
                    <a:pt x="4659" y="1045"/>
                    <a:pt x="3614" y="0"/>
                    <a:pt x="2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53"/>
          <p:cNvGrpSpPr/>
          <p:nvPr/>
        </p:nvGrpSpPr>
        <p:grpSpPr>
          <a:xfrm>
            <a:off x="4618389" y="3316697"/>
            <a:ext cx="388038" cy="473450"/>
            <a:chOff x="1725025" y="4460275"/>
            <a:chExt cx="407175" cy="496800"/>
          </a:xfrm>
        </p:grpSpPr>
        <p:sp>
          <p:nvSpPr>
            <p:cNvPr id="896" name="Google Shape;896;p53"/>
            <p:cNvSpPr/>
            <p:nvPr/>
          </p:nvSpPr>
          <p:spPr>
            <a:xfrm>
              <a:off x="2012850" y="4621350"/>
              <a:ext cx="22700" cy="19450"/>
            </a:xfrm>
            <a:custGeom>
              <a:avLst/>
              <a:gdLst/>
              <a:ahLst/>
              <a:cxnLst/>
              <a:rect l="l" t="t" r="r" b="b"/>
              <a:pathLst>
                <a:path w="908" h="778" extrusionOk="0">
                  <a:moveTo>
                    <a:pt x="520" y="0"/>
                  </a:moveTo>
                  <a:cubicBezTo>
                    <a:pt x="173" y="0"/>
                    <a:pt x="0" y="418"/>
                    <a:pt x="246" y="662"/>
                  </a:cubicBezTo>
                  <a:cubicBezTo>
                    <a:pt x="325" y="742"/>
                    <a:pt x="422" y="777"/>
                    <a:pt x="518" y="777"/>
                  </a:cubicBezTo>
                  <a:cubicBezTo>
                    <a:pt x="717" y="777"/>
                    <a:pt x="908" y="622"/>
                    <a:pt x="908" y="388"/>
                  </a:cubicBezTo>
                  <a:cubicBezTo>
                    <a:pt x="908" y="174"/>
                    <a:pt x="734" y="0"/>
                    <a:pt x="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3"/>
            <p:cNvSpPr/>
            <p:nvPr/>
          </p:nvSpPr>
          <p:spPr>
            <a:xfrm>
              <a:off x="2047600" y="4642050"/>
              <a:ext cx="45950" cy="96975"/>
            </a:xfrm>
            <a:custGeom>
              <a:avLst/>
              <a:gdLst/>
              <a:ahLst/>
              <a:cxnLst/>
              <a:rect l="l" t="t" r="r" b="b"/>
              <a:pathLst>
                <a:path w="1838" h="3879" extrusionOk="0">
                  <a:moveTo>
                    <a:pt x="436" y="1"/>
                  </a:moveTo>
                  <a:cubicBezTo>
                    <a:pt x="350" y="1"/>
                    <a:pt x="262" y="30"/>
                    <a:pt x="191" y="90"/>
                  </a:cubicBezTo>
                  <a:cubicBezTo>
                    <a:pt x="23" y="227"/>
                    <a:pt x="0" y="474"/>
                    <a:pt x="141" y="640"/>
                  </a:cubicBezTo>
                  <a:cubicBezTo>
                    <a:pt x="714" y="1335"/>
                    <a:pt x="1056" y="2398"/>
                    <a:pt x="1056" y="3483"/>
                  </a:cubicBezTo>
                  <a:cubicBezTo>
                    <a:pt x="1052" y="3701"/>
                    <a:pt x="1227" y="3879"/>
                    <a:pt x="1445" y="3879"/>
                  </a:cubicBezTo>
                  <a:cubicBezTo>
                    <a:pt x="1661" y="3879"/>
                    <a:pt x="1837" y="3701"/>
                    <a:pt x="1832" y="3483"/>
                  </a:cubicBezTo>
                  <a:cubicBezTo>
                    <a:pt x="1832" y="2224"/>
                    <a:pt x="1424" y="977"/>
                    <a:pt x="739" y="146"/>
                  </a:cubicBezTo>
                  <a:cubicBezTo>
                    <a:pt x="663" y="51"/>
                    <a:pt x="550" y="1"/>
                    <a:pt x="4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3"/>
            <p:cNvSpPr/>
            <p:nvPr/>
          </p:nvSpPr>
          <p:spPr>
            <a:xfrm>
              <a:off x="1725025" y="4460275"/>
              <a:ext cx="407175" cy="496800"/>
            </a:xfrm>
            <a:custGeom>
              <a:avLst/>
              <a:gdLst/>
              <a:ahLst/>
              <a:cxnLst/>
              <a:rect l="l" t="t" r="r" b="b"/>
              <a:pathLst>
                <a:path w="16287" h="19872" extrusionOk="0">
                  <a:moveTo>
                    <a:pt x="2883" y="1789"/>
                  </a:moveTo>
                  <a:lnTo>
                    <a:pt x="2883" y="1789"/>
                  </a:lnTo>
                  <a:cubicBezTo>
                    <a:pt x="5160" y="1875"/>
                    <a:pt x="6987" y="3756"/>
                    <a:pt x="6987" y="6055"/>
                  </a:cubicBezTo>
                  <a:lnTo>
                    <a:pt x="6987" y="6182"/>
                  </a:lnTo>
                  <a:cubicBezTo>
                    <a:pt x="6394" y="5828"/>
                    <a:pt x="5701" y="4895"/>
                    <a:pt x="4395" y="4895"/>
                  </a:cubicBezTo>
                  <a:cubicBezTo>
                    <a:pt x="4109" y="4895"/>
                    <a:pt x="3792" y="4940"/>
                    <a:pt x="3441" y="5046"/>
                  </a:cubicBezTo>
                  <a:cubicBezTo>
                    <a:pt x="2762" y="4304"/>
                    <a:pt x="2369" y="3345"/>
                    <a:pt x="2334" y="2339"/>
                  </a:cubicBezTo>
                  <a:lnTo>
                    <a:pt x="2334" y="2339"/>
                  </a:lnTo>
                  <a:lnTo>
                    <a:pt x="3996" y="4001"/>
                  </a:lnTo>
                  <a:cubicBezTo>
                    <a:pt x="4072" y="4080"/>
                    <a:pt x="4174" y="4120"/>
                    <a:pt x="4275" y="4120"/>
                  </a:cubicBezTo>
                  <a:cubicBezTo>
                    <a:pt x="4375" y="4120"/>
                    <a:pt x="4474" y="4082"/>
                    <a:pt x="4550" y="4006"/>
                  </a:cubicBezTo>
                  <a:cubicBezTo>
                    <a:pt x="4704" y="3852"/>
                    <a:pt x="4702" y="3603"/>
                    <a:pt x="4545" y="3451"/>
                  </a:cubicBezTo>
                  <a:lnTo>
                    <a:pt x="2883" y="1789"/>
                  </a:lnTo>
                  <a:close/>
                  <a:moveTo>
                    <a:pt x="9704" y="777"/>
                  </a:moveTo>
                  <a:cubicBezTo>
                    <a:pt x="9803" y="777"/>
                    <a:pt x="9903" y="815"/>
                    <a:pt x="9978" y="891"/>
                  </a:cubicBezTo>
                  <a:cubicBezTo>
                    <a:pt x="10130" y="1042"/>
                    <a:pt x="10130" y="1288"/>
                    <a:pt x="9978" y="1440"/>
                  </a:cubicBezTo>
                  <a:cubicBezTo>
                    <a:pt x="9054" y="2359"/>
                    <a:pt x="8536" y="3610"/>
                    <a:pt x="8540" y="4913"/>
                  </a:cubicBezTo>
                  <a:lnTo>
                    <a:pt x="8540" y="6441"/>
                  </a:lnTo>
                  <a:cubicBezTo>
                    <a:pt x="8408" y="6462"/>
                    <a:pt x="8276" y="6473"/>
                    <a:pt x="8143" y="6473"/>
                  </a:cubicBezTo>
                  <a:cubicBezTo>
                    <a:pt x="8017" y="6473"/>
                    <a:pt x="7890" y="6463"/>
                    <a:pt x="7764" y="6443"/>
                  </a:cubicBezTo>
                  <a:lnTo>
                    <a:pt x="7764" y="4913"/>
                  </a:lnTo>
                  <a:cubicBezTo>
                    <a:pt x="7760" y="3403"/>
                    <a:pt x="8359" y="1955"/>
                    <a:pt x="9430" y="891"/>
                  </a:cubicBezTo>
                  <a:cubicBezTo>
                    <a:pt x="9505" y="815"/>
                    <a:pt x="9605" y="777"/>
                    <a:pt x="9704" y="777"/>
                  </a:cubicBezTo>
                  <a:close/>
                  <a:moveTo>
                    <a:pt x="11845" y="5672"/>
                  </a:moveTo>
                  <a:cubicBezTo>
                    <a:pt x="12835" y="5672"/>
                    <a:pt x="13760" y="6213"/>
                    <a:pt x="14451" y="7198"/>
                  </a:cubicBezTo>
                  <a:cubicBezTo>
                    <a:pt x="15125" y="8160"/>
                    <a:pt x="15513" y="9456"/>
                    <a:pt x="15513" y="10754"/>
                  </a:cubicBezTo>
                  <a:cubicBezTo>
                    <a:pt x="15513" y="12368"/>
                    <a:pt x="14922" y="14490"/>
                    <a:pt x="14008" y="16159"/>
                  </a:cubicBezTo>
                  <a:cubicBezTo>
                    <a:pt x="13409" y="17254"/>
                    <a:pt x="12152" y="19089"/>
                    <a:pt x="10467" y="19096"/>
                  </a:cubicBezTo>
                  <a:cubicBezTo>
                    <a:pt x="10301" y="19075"/>
                    <a:pt x="9616" y="18830"/>
                    <a:pt x="9413" y="18697"/>
                  </a:cubicBezTo>
                  <a:cubicBezTo>
                    <a:pt x="9087" y="18481"/>
                    <a:pt x="8707" y="18366"/>
                    <a:pt x="8319" y="18366"/>
                  </a:cubicBezTo>
                  <a:cubicBezTo>
                    <a:pt x="8261" y="18366"/>
                    <a:pt x="8203" y="18369"/>
                    <a:pt x="8145" y="18374"/>
                  </a:cubicBezTo>
                  <a:cubicBezTo>
                    <a:pt x="8087" y="18369"/>
                    <a:pt x="8029" y="18366"/>
                    <a:pt x="7971" y="18366"/>
                  </a:cubicBezTo>
                  <a:cubicBezTo>
                    <a:pt x="7583" y="18366"/>
                    <a:pt x="7202" y="18481"/>
                    <a:pt x="6877" y="18697"/>
                  </a:cubicBezTo>
                  <a:cubicBezTo>
                    <a:pt x="6674" y="18830"/>
                    <a:pt x="5989" y="19075"/>
                    <a:pt x="5822" y="19096"/>
                  </a:cubicBezTo>
                  <a:cubicBezTo>
                    <a:pt x="4137" y="19089"/>
                    <a:pt x="2882" y="17254"/>
                    <a:pt x="2282" y="16159"/>
                  </a:cubicBezTo>
                  <a:cubicBezTo>
                    <a:pt x="1369" y="14489"/>
                    <a:pt x="778" y="12368"/>
                    <a:pt x="778" y="10754"/>
                  </a:cubicBezTo>
                  <a:cubicBezTo>
                    <a:pt x="778" y="8514"/>
                    <a:pt x="1910" y="6454"/>
                    <a:pt x="3471" y="5855"/>
                  </a:cubicBezTo>
                  <a:cubicBezTo>
                    <a:pt x="3783" y="5736"/>
                    <a:pt x="4114" y="5673"/>
                    <a:pt x="4448" y="5672"/>
                  </a:cubicBezTo>
                  <a:lnTo>
                    <a:pt x="4454" y="5672"/>
                  </a:lnTo>
                  <a:cubicBezTo>
                    <a:pt x="5401" y="5672"/>
                    <a:pt x="6091" y="6603"/>
                    <a:pt x="6691" y="6904"/>
                  </a:cubicBezTo>
                  <a:cubicBezTo>
                    <a:pt x="7149" y="7135"/>
                    <a:pt x="7647" y="7250"/>
                    <a:pt x="8145" y="7250"/>
                  </a:cubicBezTo>
                  <a:cubicBezTo>
                    <a:pt x="8644" y="7250"/>
                    <a:pt x="9142" y="7135"/>
                    <a:pt x="9599" y="6904"/>
                  </a:cubicBezTo>
                  <a:cubicBezTo>
                    <a:pt x="10199" y="6603"/>
                    <a:pt x="10893" y="5672"/>
                    <a:pt x="11845" y="5672"/>
                  </a:cubicBezTo>
                  <a:close/>
                  <a:moveTo>
                    <a:pt x="9704" y="1"/>
                  </a:moveTo>
                  <a:cubicBezTo>
                    <a:pt x="9406" y="1"/>
                    <a:pt x="9108" y="114"/>
                    <a:pt x="8881" y="342"/>
                  </a:cubicBezTo>
                  <a:cubicBezTo>
                    <a:pt x="7977" y="1246"/>
                    <a:pt x="7374" y="2370"/>
                    <a:pt x="7121" y="3594"/>
                  </a:cubicBezTo>
                  <a:cubicBezTo>
                    <a:pt x="6257" y="2054"/>
                    <a:pt x="4606" y="1010"/>
                    <a:pt x="2718" y="1010"/>
                  </a:cubicBezTo>
                  <a:lnTo>
                    <a:pt x="1934" y="1010"/>
                  </a:lnTo>
                  <a:cubicBezTo>
                    <a:pt x="1722" y="1014"/>
                    <a:pt x="1553" y="1186"/>
                    <a:pt x="1553" y="1398"/>
                  </a:cubicBezTo>
                  <a:lnTo>
                    <a:pt x="1553" y="2174"/>
                  </a:lnTo>
                  <a:cubicBezTo>
                    <a:pt x="1553" y="3354"/>
                    <a:pt x="1954" y="4468"/>
                    <a:pt x="2691" y="5366"/>
                  </a:cubicBezTo>
                  <a:cubicBezTo>
                    <a:pt x="1960" y="5778"/>
                    <a:pt x="1331" y="6445"/>
                    <a:pt x="852" y="7320"/>
                  </a:cubicBezTo>
                  <a:cubicBezTo>
                    <a:pt x="303" y="8325"/>
                    <a:pt x="0" y="9544"/>
                    <a:pt x="0" y="10754"/>
                  </a:cubicBezTo>
                  <a:cubicBezTo>
                    <a:pt x="0" y="12488"/>
                    <a:pt x="628" y="14756"/>
                    <a:pt x="1600" y="16531"/>
                  </a:cubicBezTo>
                  <a:cubicBezTo>
                    <a:pt x="2779" y="18686"/>
                    <a:pt x="4281" y="19872"/>
                    <a:pt x="5831" y="19872"/>
                  </a:cubicBezTo>
                  <a:cubicBezTo>
                    <a:pt x="6116" y="19872"/>
                    <a:pt x="7015" y="19535"/>
                    <a:pt x="7304" y="19343"/>
                  </a:cubicBezTo>
                  <a:cubicBezTo>
                    <a:pt x="7563" y="19172"/>
                    <a:pt x="7803" y="19144"/>
                    <a:pt x="7972" y="19144"/>
                  </a:cubicBezTo>
                  <a:cubicBezTo>
                    <a:pt x="8055" y="19144"/>
                    <a:pt x="8121" y="19150"/>
                    <a:pt x="8163" y="19150"/>
                  </a:cubicBezTo>
                  <a:cubicBezTo>
                    <a:pt x="8172" y="19150"/>
                    <a:pt x="8180" y="19150"/>
                    <a:pt x="8187" y="19149"/>
                  </a:cubicBezTo>
                  <a:cubicBezTo>
                    <a:pt x="8231" y="19145"/>
                    <a:pt x="8274" y="19142"/>
                    <a:pt x="8318" y="19142"/>
                  </a:cubicBezTo>
                  <a:cubicBezTo>
                    <a:pt x="8553" y="19142"/>
                    <a:pt x="8785" y="19211"/>
                    <a:pt x="8983" y="19343"/>
                  </a:cubicBezTo>
                  <a:cubicBezTo>
                    <a:pt x="9272" y="19535"/>
                    <a:pt x="10171" y="19872"/>
                    <a:pt x="10457" y="19872"/>
                  </a:cubicBezTo>
                  <a:cubicBezTo>
                    <a:pt x="12005" y="19872"/>
                    <a:pt x="13509" y="18685"/>
                    <a:pt x="14687" y="16531"/>
                  </a:cubicBezTo>
                  <a:cubicBezTo>
                    <a:pt x="15660" y="14756"/>
                    <a:pt x="16287" y="12488"/>
                    <a:pt x="16287" y="10754"/>
                  </a:cubicBezTo>
                  <a:cubicBezTo>
                    <a:pt x="16287" y="9300"/>
                    <a:pt x="15849" y="7841"/>
                    <a:pt x="15086" y="6751"/>
                  </a:cubicBezTo>
                  <a:cubicBezTo>
                    <a:pt x="14245" y="5555"/>
                    <a:pt x="13095" y="4895"/>
                    <a:pt x="11844" y="4895"/>
                  </a:cubicBezTo>
                  <a:cubicBezTo>
                    <a:pt x="10642" y="4895"/>
                    <a:pt x="9816" y="5864"/>
                    <a:pt x="9316" y="6173"/>
                  </a:cubicBezTo>
                  <a:lnTo>
                    <a:pt x="9316" y="4913"/>
                  </a:lnTo>
                  <a:cubicBezTo>
                    <a:pt x="9313" y="3816"/>
                    <a:pt x="9750" y="2763"/>
                    <a:pt x="10527" y="1989"/>
                  </a:cubicBezTo>
                  <a:cubicBezTo>
                    <a:pt x="10982" y="1534"/>
                    <a:pt x="10982" y="797"/>
                    <a:pt x="10527" y="342"/>
                  </a:cubicBezTo>
                  <a:cubicBezTo>
                    <a:pt x="10300" y="114"/>
                    <a:pt x="10002" y="1"/>
                    <a:pt x="97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 name="Google Shape;899;p53"/>
          <p:cNvSpPr/>
          <p:nvPr/>
        </p:nvSpPr>
        <p:spPr>
          <a:xfrm>
            <a:off x="3895564" y="3316663"/>
            <a:ext cx="430947" cy="473450"/>
          </a:xfrm>
          <a:custGeom>
            <a:avLst/>
            <a:gdLst/>
            <a:ahLst/>
            <a:cxnLst/>
            <a:rect l="l" t="t" r="r" b="b"/>
            <a:pathLst>
              <a:path w="18088" h="19872" extrusionOk="0">
                <a:moveTo>
                  <a:pt x="9046" y="776"/>
                </a:moveTo>
                <a:cubicBezTo>
                  <a:pt x="10329" y="776"/>
                  <a:pt x="11075" y="1823"/>
                  <a:pt x="11302" y="3071"/>
                </a:cubicBezTo>
                <a:cubicBezTo>
                  <a:pt x="10727" y="2591"/>
                  <a:pt x="10004" y="2329"/>
                  <a:pt x="9256" y="2329"/>
                </a:cubicBezTo>
                <a:cubicBezTo>
                  <a:pt x="9254" y="2329"/>
                  <a:pt x="9252" y="2329"/>
                  <a:pt x="9250" y="2329"/>
                </a:cubicBezTo>
                <a:lnTo>
                  <a:pt x="8841" y="2329"/>
                </a:lnTo>
                <a:cubicBezTo>
                  <a:pt x="8840" y="2329"/>
                  <a:pt x="8838" y="2329"/>
                  <a:pt x="8836" y="2329"/>
                </a:cubicBezTo>
                <a:cubicBezTo>
                  <a:pt x="8087" y="2329"/>
                  <a:pt x="7363" y="2591"/>
                  <a:pt x="6789" y="3073"/>
                </a:cubicBezTo>
                <a:cubicBezTo>
                  <a:pt x="7008" y="1858"/>
                  <a:pt x="7734" y="776"/>
                  <a:pt x="9046" y="776"/>
                </a:cubicBezTo>
                <a:close/>
                <a:moveTo>
                  <a:pt x="9257" y="3105"/>
                </a:moveTo>
                <a:cubicBezTo>
                  <a:pt x="10122" y="3105"/>
                  <a:pt x="10921" y="3569"/>
                  <a:pt x="11350" y="4321"/>
                </a:cubicBezTo>
                <a:cubicBezTo>
                  <a:pt x="11205" y="5641"/>
                  <a:pt x="10402" y="7065"/>
                  <a:pt x="9069" y="8366"/>
                </a:cubicBezTo>
                <a:cubicBezTo>
                  <a:pt x="7486" y="6654"/>
                  <a:pt x="6856" y="5556"/>
                  <a:pt x="6738" y="4327"/>
                </a:cubicBezTo>
                <a:cubicBezTo>
                  <a:pt x="7166" y="3572"/>
                  <a:pt x="7967" y="3105"/>
                  <a:pt x="8835" y="3105"/>
                </a:cubicBezTo>
                <a:cubicBezTo>
                  <a:pt x="8837" y="3105"/>
                  <a:pt x="8839" y="3105"/>
                  <a:pt x="8841" y="3105"/>
                </a:cubicBezTo>
                <a:lnTo>
                  <a:pt x="9250" y="3105"/>
                </a:lnTo>
                <a:cubicBezTo>
                  <a:pt x="9253" y="3105"/>
                  <a:pt x="9255" y="3105"/>
                  <a:pt x="9257" y="3105"/>
                </a:cubicBezTo>
                <a:close/>
                <a:moveTo>
                  <a:pt x="11563" y="1514"/>
                </a:moveTo>
                <a:lnTo>
                  <a:pt x="11563" y="1514"/>
                </a:lnTo>
                <a:cubicBezTo>
                  <a:pt x="11801" y="1667"/>
                  <a:pt x="12024" y="1841"/>
                  <a:pt x="12231" y="2035"/>
                </a:cubicBezTo>
                <a:lnTo>
                  <a:pt x="12231" y="2036"/>
                </a:lnTo>
                <a:cubicBezTo>
                  <a:pt x="13567" y="3289"/>
                  <a:pt x="13945" y="5321"/>
                  <a:pt x="13193" y="7213"/>
                </a:cubicBezTo>
                <a:cubicBezTo>
                  <a:pt x="12634" y="8624"/>
                  <a:pt x="11720" y="9754"/>
                  <a:pt x="11096" y="10419"/>
                </a:cubicBezTo>
                <a:cubicBezTo>
                  <a:pt x="10504" y="9844"/>
                  <a:pt x="10018" y="9359"/>
                  <a:pt x="9603" y="8930"/>
                </a:cubicBezTo>
                <a:cubicBezTo>
                  <a:pt x="10990" y="7582"/>
                  <a:pt x="12150" y="5815"/>
                  <a:pt x="12150" y="3880"/>
                </a:cubicBezTo>
                <a:cubicBezTo>
                  <a:pt x="12150" y="3004"/>
                  <a:pt x="11943" y="2176"/>
                  <a:pt x="11563" y="1514"/>
                </a:cubicBezTo>
                <a:close/>
                <a:moveTo>
                  <a:pt x="6970" y="11457"/>
                </a:moveTo>
                <a:cubicBezTo>
                  <a:pt x="7390" y="11921"/>
                  <a:pt x="7877" y="12438"/>
                  <a:pt x="8471" y="13051"/>
                </a:cubicBezTo>
                <a:lnTo>
                  <a:pt x="2718" y="18932"/>
                </a:lnTo>
                <a:lnTo>
                  <a:pt x="982" y="17198"/>
                </a:lnTo>
                <a:lnTo>
                  <a:pt x="6970" y="11457"/>
                </a:lnTo>
                <a:close/>
                <a:moveTo>
                  <a:pt x="6525" y="1520"/>
                </a:moveTo>
                <a:lnTo>
                  <a:pt x="6525" y="1520"/>
                </a:lnTo>
                <a:cubicBezTo>
                  <a:pt x="6146" y="2181"/>
                  <a:pt x="5942" y="3006"/>
                  <a:pt x="5942" y="3880"/>
                </a:cubicBezTo>
                <a:cubicBezTo>
                  <a:pt x="5942" y="7176"/>
                  <a:pt x="8728" y="9197"/>
                  <a:pt x="17106" y="17198"/>
                </a:cubicBezTo>
                <a:lnTo>
                  <a:pt x="15372" y="18932"/>
                </a:lnTo>
                <a:cubicBezTo>
                  <a:pt x="8560" y="11970"/>
                  <a:pt x="5314" y="9188"/>
                  <a:pt x="4597" y="6433"/>
                </a:cubicBezTo>
                <a:cubicBezTo>
                  <a:pt x="4361" y="5527"/>
                  <a:pt x="4385" y="4635"/>
                  <a:pt x="4667" y="3854"/>
                </a:cubicBezTo>
                <a:cubicBezTo>
                  <a:pt x="5014" y="2892"/>
                  <a:pt x="5666" y="2072"/>
                  <a:pt x="6525" y="1520"/>
                </a:cubicBezTo>
                <a:close/>
                <a:moveTo>
                  <a:pt x="9051" y="1"/>
                </a:moveTo>
                <a:cubicBezTo>
                  <a:pt x="9049" y="1"/>
                  <a:pt x="9047" y="1"/>
                  <a:pt x="9046" y="1"/>
                </a:cubicBezTo>
                <a:cubicBezTo>
                  <a:pt x="6761" y="1"/>
                  <a:pt x="4708" y="1443"/>
                  <a:pt x="3936" y="3591"/>
                </a:cubicBezTo>
                <a:cubicBezTo>
                  <a:pt x="3602" y="4521"/>
                  <a:pt x="3570" y="5570"/>
                  <a:pt x="3846" y="6628"/>
                </a:cubicBezTo>
                <a:cubicBezTo>
                  <a:pt x="4175" y="7891"/>
                  <a:pt x="4938" y="9139"/>
                  <a:pt x="6453" y="10877"/>
                </a:cubicBezTo>
                <a:lnTo>
                  <a:pt x="160" y="16911"/>
                </a:lnTo>
                <a:cubicBezTo>
                  <a:pt x="3" y="17062"/>
                  <a:pt x="0" y="17312"/>
                  <a:pt x="154" y="17466"/>
                </a:cubicBezTo>
                <a:lnTo>
                  <a:pt x="2446" y="19758"/>
                </a:lnTo>
                <a:cubicBezTo>
                  <a:pt x="2522" y="19834"/>
                  <a:pt x="2621" y="19872"/>
                  <a:pt x="2720" y="19872"/>
                </a:cubicBezTo>
                <a:cubicBezTo>
                  <a:pt x="2821" y="19872"/>
                  <a:pt x="2922" y="19833"/>
                  <a:pt x="2997" y="19754"/>
                </a:cubicBezTo>
                <a:lnTo>
                  <a:pt x="9011" y="13607"/>
                </a:lnTo>
                <a:cubicBezTo>
                  <a:pt x="10601" y="15231"/>
                  <a:pt x="12635" y="17241"/>
                  <a:pt x="15089" y="19756"/>
                </a:cubicBezTo>
                <a:cubicBezTo>
                  <a:pt x="15166" y="19833"/>
                  <a:pt x="15266" y="19872"/>
                  <a:pt x="15367" y="19872"/>
                </a:cubicBezTo>
                <a:cubicBezTo>
                  <a:pt x="15467" y="19872"/>
                  <a:pt x="15566" y="19834"/>
                  <a:pt x="15642" y="19758"/>
                </a:cubicBezTo>
                <a:lnTo>
                  <a:pt x="17935" y="17466"/>
                </a:lnTo>
                <a:cubicBezTo>
                  <a:pt x="18088" y="17312"/>
                  <a:pt x="18085" y="17062"/>
                  <a:pt x="17928" y="16911"/>
                </a:cubicBezTo>
                <a:lnTo>
                  <a:pt x="17930" y="16911"/>
                </a:lnTo>
                <a:cubicBezTo>
                  <a:pt x="15317" y="14412"/>
                  <a:pt x="13262" y="12501"/>
                  <a:pt x="11655" y="10958"/>
                </a:cubicBezTo>
                <a:cubicBezTo>
                  <a:pt x="12408" y="10162"/>
                  <a:pt x="13327" y="8980"/>
                  <a:pt x="13915" y="7500"/>
                </a:cubicBezTo>
                <a:cubicBezTo>
                  <a:pt x="14736" y="5433"/>
                  <a:pt x="14397" y="3004"/>
                  <a:pt x="12763" y="1469"/>
                </a:cubicBezTo>
                <a:cubicBezTo>
                  <a:pt x="11756" y="526"/>
                  <a:pt x="10430" y="1"/>
                  <a:pt x="90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 name="Google Shape;900;p53"/>
          <p:cNvGrpSpPr/>
          <p:nvPr/>
        </p:nvGrpSpPr>
        <p:grpSpPr>
          <a:xfrm>
            <a:off x="1050829" y="3316666"/>
            <a:ext cx="369883" cy="473498"/>
            <a:chOff x="1765250" y="3520625"/>
            <a:chExt cx="388125" cy="496850"/>
          </a:xfrm>
        </p:grpSpPr>
        <p:sp>
          <p:nvSpPr>
            <p:cNvPr id="901" name="Google Shape;901;p53"/>
            <p:cNvSpPr/>
            <p:nvPr/>
          </p:nvSpPr>
          <p:spPr>
            <a:xfrm>
              <a:off x="1800750" y="3701100"/>
              <a:ext cx="22725" cy="19475"/>
            </a:xfrm>
            <a:custGeom>
              <a:avLst/>
              <a:gdLst/>
              <a:ahLst/>
              <a:cxnLst/>
              <a:rect l="l" t="t" r="r" b="b"/>
              <a:pathLst>
                <a:path w="909" h="779" extrusionOk="0">
                  <a:moveTo>
                    <a:pt x="521" y="1"/>
                  </a:moveTo>
                  <a:cubicBezTo>
                    <a:pt x="174" y="1"/>
                    <a:pt x="1" y="418"/>
                    <a:pt x="246" y="664"/>
                  </a:cubicBezTo>
                  <a:cubicBezTo>
                    <a:pt x="325" y="743"/>
                    <a:pt x="422" y="778"/>
                    <a:pt x="517" y="778"/>
                  </a:cubicBezTo>
                  <a:cubicBezTo>
                    <a:pt x="717" y="778"/>
                    <a:pt x="908" y="623"/>
                    <a:pt x="908" y="388"/>
                  </a:cubicBezTo>
                  <a:cubicBezTo>
                    <a:pt x="908" y="174"/>
                    <a:pt x="735" y="1"/>
                    <a:pt x="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3"/>
            <p:cNvSpPr/>
            <p:nvPr/>
          </p:nvSpPr>
          <p:spPr>
            <a:xfrm>
              <a:off x="1862250" y="3662300"/>
              <a:ext cx="194100" cy="194075"/>
            </a:xfrm>
            <a:custGeom>
              <a:avLst/>
              <a:gdLst/>
              <a:ahLst/>
              <a:cxnLst/>
              <a:rect l="l" t="t" r="r" b="b"/>
              <a:pathLst>
                <a:path w="7764" h="7763" extrusionOk="0">
                  <a:moveTo>
                    <a:pt x="4658" y="776"/>
                  </a:moveTo>
                  <a:lnTo>
                    <a:pt x="4658" y="2717"/>
                  </a:lnTo>
                  <a:cubicBezTo>
                    <a:pt x="4658" y="2931"/>
                    <a:pt x="4832" y="3106"/>
                    <a:pt x="5047" y="3106"/>
                  </a:cubicBezTo>
                  <a:lnTo>
                    <a:pt x="6987" y="3106"/>
                  </a:lnTo>
                  <a:lnTo>
                    <a:pt x="6987" y="4658"/>
                  </a:lnTo>
                  <a:lnTo>
                    <a:pt x="5047" y="4658"/>
                  </a:lnTo>
                  <a:cubicBezTo>
                    <a:pt x="4832" y="4658"/>
                    <a:pt x="4658" y="4832"/>
                    <a:pt x="4658" y="5046"/>
                  </a:cubicBezTo>
                  <a:lnTo>
                    <a:pt x="4658" y="6987"/>
                  </a:lnTo>
                  <a:lnTo>
                    <a:pt x="3105" y="6987"/>
                  </a:lnTo>
                  <a:lnTo>
                    <a:pt x="3105" y="5046"/>
                  </a:lnTo>
                  <a:cubicBezTo>
                    <a:pt x="3105" y="4830"/>
                    <a:pt x="2932" y="4657"/>
                    <a:pt x="2718" y="4657"/>
                  </a:cubicBezTo>
                  <a:lnTo>
                    <a:pt x="776" y="4657"/>
                  </a:lnTo>
                  <a:lnTo>
                    <a:pt x="776" y="3106"/>
                  </a:lnTo>
                  <a:lnTo>
                    <a:pt x="2718" y="3106"/>
                  </a:lnTo>
                  <a:cubicBezTo>
                    <a:pt x="2932" y="3106"/>
                    <a:pt x="3105" y="2931"/>
                    <a:pt x="3105" y="2717"/>
                  </a:cubicBezTo>
                  <a:lnTo>
                    <a:pt x="3105" y="776"/>
                  </a:lnTo>
                  <a:close/>
                  <a:moveTo>
                    <a:pt x="2718" y="0"/>
                  </a:moveTo>
                  <a:cubicBezTo>
                    <a:pt x="2503" y="0"/>
                    <a:pt x="2330" y="173"/>
                    <a:pt x="2330" y="388"/>
                  </a:cubicBezTo>
                  <a:lnTo>
                    <a:pt x="2330" y="2329"/>
                  </a:lnTo>
                  <a:lnTo>
                    <a:pt x="389" y="2329"/>
                  </a:lnTo>
                  <a:cubicBezTo>
                    <a:pt x="174" y="2329"/>
                    <a:pt x="1" y="2502"/>
                    <a:pt x="1" y="2717"/>
                  </a:cubicBezTo>
                  <a:lnTo>
                    <a:pt x="1" y="5046"/>
                  </a:lnTo>
                  <a:cubicBezTo>
                    <a:pt x="1" y="5260"/>
                    <a:pt x="174" y="5433"/>
                    <a:pt x="389" y="5433"/>
                  </a:cubicBezTo>
                  <a:lnTo>
                    <a:pt x="2330" y="5433"/>
                  </a:lnTo>
                  <a:lnTo>
                    <a:pt x="2330" y="7375"/>
                  </a:lnTo>
                  <a:cubicBezTo>
                    <a:pt x="2330" y="7589"/>
                    <a:pt x="2503" y="7763"/>
                    <a:pt x="2718" y="7763"/>
                  </a:cubicBezTo>
                  <a:lnTo>
                    <a:pt x="5047" y="7763"/>
                  </a:lnTo>
                  <a:cubicBezTo>
                    <a:pt x="5261" y="7763"/>
                    <a:pt x="5434" y="7589"/>
                    <a:pt x="5434" y="7375"/>
                  </a:cubicBezTo>
                  <a:lnTo>
                    <a:pt x="5434" y="5433"/>
                  </a:lnTo>
                  <a:lnTo>
                    <a:pt x="7376" y="5433"/>
                  </a:lnTo>
                  <a:cubicBezTo>
                    <a:pt x="7590" y="5433"/>
                    <a:pt x="7763" y="5260"/>
                    <a:pt x="7763" y="5046"/>
                  </a:cubicBezTo>
                  <a:lnTo>
                    <a:pt x="7763" y="2717"/>
                  </a:lnTo>
                  <a:cubicBezTo>
                    <a:pt x="7763" y="2502"/>
                    <a:pt x="7590" y="2329"/>
                    <a:pt x="7376" y="2329"/>
                  </a:cubicBezTo>
                  <a:lnTo>
                    <a:pt x="5434" y="2329"/>
                  </a:lnTo>
                  <a:lnTo>
                    <a:pt x="5434" y="388"/>
                  </a:lnTo>
                  <a:cubicBezTo>
                    <a:pt x="5434" y="173"/>
                    <a:pt x="5261" y="0"/>
                    <a:pt x="5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3"/>
            <p:cNvSpPr/>
            <p:nvPr/>
          </p:nvSpPr>
          <p:spPr>
            <a:xfrm>
              <a:off x="1765250" y="3520625"/>
              <a:ext cx="388125" cy="496850"/>
            </a:xfrm>
            <a:custGeom>
              <a:avLst/>
              <a:gdLst/>
              <a:ahLst/>
              <a:cxnLst/>
              <a:rect l="l" t="t" r="r" b="b"/>
              <a:pathLst>
                <a:path w="15525" h="19874" extrusionOk="0">
                  <a:moveTo>
                    <a:pt x="7761" y="777"/>
                  </a:moveTo>
                  <a:cubicBezTo>
                    <a:pt x="7877" y="777"/>
                    <a:pt x="7993" y="827"/>
                    <a:pt x="8072" y="927"/>
                  </a:cubicBezTo>
                  <a:cubicBezTo>
                    <a:pt x="8988" y="2019"/>
                    <a:pt x="10308" y="2594"/>
                    <a:pt x="11646" y="2594"/>
                  </a:cubicBezTo>
                  <a:cubicBezTo>
                    <a:pt x="12518" y="2594"/>
                    <a:pt x="13397" y="2350"/>
                    <a:pt x="14176" y="1845"/>
                  </a:cubicBezTo>
                  <a:cubicBezTo>
                    <a:pt x="14235" y="1807"/>
                    <a:pt x="14298" y="1790"/>
                    <a:pt x="14361" y="1790"/>
                  </a:cubicBezTo>
                  <a:cubicBezTo>
                    <a:pt x="14558" y="1790"/>
                    <a:pt x="14748" y="1959"/>
                    <a:pt x="14748" y="2186"/>
                  </a:cubicBezTo>
                  <a:lnTo>
                    <a:pt x="14748" y="10103"/>
                  </a:lnTo>
                  <a:cubicBezTo>
                    <a:pt x="14748" y="11696"/>
                    <a:pt x="14237" y="13251"/>
                    <a:pt x="13313" y="14482"/>
                  </a:cubicBezTo>
                  <a:lnTo>
                    <a:pt x="13314" y="14482"/>
                  </a:lnTo>
                  <a:cubicBezTo>
                    <a:pt x="11204" y="17286"/>
                    <a:pt x="8437" y="18733"/>
                    <a:pt x="7762" y="19057"/>
                  </a:cubicBezTo>
                  <a:cubicBezTo>
                    <a:pt x="7088" y="18733"/>
                    <a:pt x="4325" y="17292"/>
                    <a:pt x="2210" y="14480"/>
                  </a:cubicBezTo>
                  <a:cubicBezTo>
                    <a:pt x="1285" y="13251"/>
                    <a:pt x="775" y="11696"/>
                    <a:pt x="775" y="10103"/>
                  </a:cubicBezTo>
                  <a:lnTo>
                    <a:pt x="775" y="2186"/>
                  </a:lnTo>
                  <a:cubicBezTo>
                    <a:pt x="775" y="1962"/>
                    <a:pt x="964" y="1790"/>
                    <a:pt x="1162" y="1790"/>
                  </a:cubicBezTo>
                  <a:cubicBezTo>
                    <a:pt x="1224" y="1790"/>
                    <a:pt x="1288" y="1807"/>
                    <a:pt x="1347" y="1845"/>
                  </a:cubicBezTo>
                  <a:cubicBezTo>
                    <a:pt x="2126" y="2350"/>
                    <a:pt x="3005" y="2594"/>
                    <a:pt x="3877" y="2594"/>
                  </a:cubicBezTo>
                  <a:cubicBezTo>
                    <a:pt x="5214" y="2594"/>
                    <a:pt x="6535" y="2019"/>
                    <a:pt x="7450" y="927"/>
                  </a:cubicBezTo>
                  <a:cubicBezTo>
                    <a:pt x="7529" y="827"/>
                    <a:pt x="7645" y="777"/>
                    <a:pt x="7761" y="777"/>
                  </a:cubicBezTo>
                  <a:close/>
                  <a:moveTo>
                    <a:pt x="7762" y="1"/>
                  </a:moveTo>
                  <a:cubicBezTo>
                    <a:pt x="7427" y="1"/>
                    <a:pt x="7091" y="143"/>
                    <a:pt x="6856" y="429"/>
                  </a:cubicBezTo>
                  <a:cubicBezTo>
                    <a:pt x="6094" y="1338"/>
                    <a:pt x="4993" y="1818"/>
                    <a:pt x="3878" y="1818"/>
                  </a:cubicBezTo>
                  <a:cubicBezTo>
                    <a:pt x="3152" y="1818"/>
                    <a:pt x="2420" y="1614"/>
                    <a:pt x="1771" y="1194"/>
                  </a:cubicBezTo>
                  <a:cubicBezTo>
                    <a:pt x="1577" y="1069"/>
                    <a:pt x="1369" y="1012"/>
                    <a:pt x="1165" y="1012"/>
                  </a:cubicBezTo>
                  <a:cubicBezTo>
                    <a:pt x="561" y="1012"/>
                    <a:pt x="0" y="1510"/>
                    <a:pt x="0" y="2186"/>
                  </a:cubicBezTo>
                  <a:lnTo>
                    <a:pt x="0" y="10103"/>
                  </a:lnTo>
                  <a:cubicBezTo>
                    <a:pt x="0" y="11864"/>
                    <a:pt x="565" y="13585"/>
                    <a:pt x="1590" y="14947"/>
                  </a:cubicBezTo>
                  <a:cubicBezTo>
                    <a:pt x="4128" y="18321"/>
                    <a:pt x="7468" y="19781"/>
                    <a:pt x="7609" y="19842"/>
                  </a:cubicBezTo>
                  <a:cubicBezTo>
                    <a:pt x="7657" y="19863"/>
                    <a:pt x="7710" y="19873"/>
                    <a:pt x="7762" y="19873"/>
                  </a:cubicBezTo>
                  <a:cubicBezTo>
                    <a:pt x="7814" y="19873"/>
                    <a:pt x="7866" y="19863"/>
                    <a:pt x="7914" y="19842"/>
                  </a:cubicBezTo>
                  <a:cubicBezTo>
                    <a:pt x="8055" y="19781"/>
                    <a:pt x="11397" y="18321"/>
                    <a:pt x="13933" y="14949"/>
                  </a:cubicBezTo>
                  <a:cubicBezTo>
                    <a:pt x="14958" y="13585"/>
                    <a:pt x="15524" y="11864"/>
                    <a:pt x="15524" y="10104"/>
                  </a:cubicBezTo>
                  <a:lnTo>
                    <a:pt x="15524" y="2186"/>
                  </a:lnTo>
                  <a:cubicBezTo>
                    <a:pt x="15524" y="1510"/>
                    <a:pt x="14963" y="1012"/>
                    <a:pt x="14358" y="1012"/>
                  </a:cubicBezTo>
                  <a:cubicBezTo>
                    <a:pt x="14155" y="1012"/>
                    <a:pt x="13946" y="1069"/>
                    <a:pt x="13752" y="1194"/>
                  </a:cubicBezTo>
                  <a:lnTo>
                    <a:pt x="13753" y="1194"/>
                  </a:lnTo>
                  <a:cubicBezTo>
                    <a:pt x="13104" y="1614"/>
                    <a:pt x="12372" y="1818"/>
                    <a:pt x="11646" y="1818"/>
                  </a:cubicBezTo>
                  <a:cubicBezTo>
                    <a:pt x="10531" y="1818"/>
                    <a:pt x="9430" y="1338"/>
                    <a:pt x="8668" y="429"/>
                  </a:cubicBezTo>
                  <a:cubicBezTo>
                    <a:pt x="8433" y="143"/>
                    <a:pt x="8098" y="1"/>
                    <a:pt x="7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3"/>
            <p:cNvSpPr/>
            <p:nvPr/>
          </p:nvSpPr>
          <p:spPr>
            <a:xfrm>
              <a:off x="1803950" y="3567750"/>
              <a:ext cx="310625" cy="406275"/>
            </a:xfrm>
            <a:custGeom>
              <a:avLst/>
              <a:gdLst/>
              <a:ahLst/>
              <a:cxnLst/>
              <a:rect l="l" t="t" r="r" b="b"/>
              <a:pathLst>
                <a:path w="12425" h="16251" extrusionOk="0">
                  <a:moveTo>
                    <a:pt x="6214" y="0"/>
                  </a:moveTo>
                  <a:cubicBezTo>
                    <a:pt x="6122" y="0"/>
                    <a:pt x="6029" y="33"/>
                    <a:pt x="5956" y="99"/>
                  </a:cubicBezTo>
                  <a:cubicBezTo>
                    <a:pt x="4945" y="1006"/>
                    <a:pt x="3651" y="1485"/>
                    <a:pt x="2335" y="1485"/>
                  </a:cubicBezTo>
                  <a:cubicBezTo>
                    <a:pt x="1727" y="1485"/>
                    <a:pt x="1114" y="1383"/>
                    <a:pt x="523" y="1172"/>
                  </a:cubicBezTo>
                  <a:cubicBezTo>
                    <a:pt x="479" y="1157"/>
                    <a:pt x="436" y="1150"/>
                    <a:pt x="393" y="1150"/>
                  </a:cubicBezTo>
                  <a:cubicBezTo>
                    <a:pt x="187" y="1150"/>
                    <a:pt x="4" y="1317"/>
                    <a:pt x="4" y="1538"/>
                  </a:cubicBezTo>
                  <a:lnTo>
                    <a:pt x="4" y="4171"/>
                  </a:lnTo>
                  <a:cubicBezTo>
                    <a:pt x="0" y="4388"/>
                    <a:pt x="175" y="4567"/>
                    <a:pt x="393" y="4567"/>
                  </a:cubicBezTo>
                  <a:cubicBezTo>
                    <a:pt x="609" y="4567"/>
                    <a:pt x="785" y="4388"/>
                    <a:pt x="780" y="4171"/>
                  </a:cubicBezTo>
                  <a:lnTo>
                    <a:pt x="780" y="2063"/>
                  </a:lnTo>
                  <a:cubicBezTo>
                    <a:pt x="1293" y="2196"/>
                    <a:pt x="1815" y="2261"/>
                    <a:pt x="2334" y="2261"/>
                  </a:cubicBezTo>
                  <a:cubicBezTo>
                    <a:pt x="3730" y="2261"/>
                    <a:pt x="5102" y="1789"/>
                    <a:pt x="6214" y="896"/>
                  </a:cubicBezTo>
                  <a:cubicBezTo>
                    <a:pt x="7326" y="1789"/>
                    <a:pt x="8698" y="2261"/>
                    <a:pt x="10094" y="2261"/>
                  </a:cubicBezTo>
                  <a:cubicBezTo>
                    <a:pt x="10613" y="2261"/>
                    <a:pt x="11135" y="2196"/>
                    <a:pt x="11648" y="2063"/>
                  </a:cubicBezTo>
                  <a:lnTo>
                    <a:pt x="11648" y="8218"/>
                  </a:lnTo>
                  <a:cubicBezTo>
                    <a:pt x="11648" y="9478"/>
                    <a:pt x="11250" y="10701"/>
                    <a:pt x="10525" y="11663"/>
                  </a:cubicBezTo>
                  <a:cubicBezTo>
                    <a:pt x="9058" y="13614"/>
                    <a:pt x="7266" y="14823"/>
                    <a:pt x="6218" y="15418"/>
                  </a:cubicBezTo>
                  <a:cubicBezTo>
                    <a:pt x="5163" y="14815"/>
                    <a:pt x="3360" y="13598"/>
                    <a:pt x="1903" y="11663"/>
                  </a:cubicBezTo>
                  <a:cubicBezTo>
                    <a:pt x="1180" y="10701"/>
                    <a:pt x="781" y="9477"/>
                    <a:pt x="781" y="8218"/>
                  </a:cubicBezTo>
                  <a:lnTo>
                    <a:pt x="781" y="7275"/>
                  </a:lnTo>
                  <a:cubicBezTo>
                    <a:pt x="785" y="7058"/>
                    <a:pt x="610" y="6879"/>
                    <a:pt x="393" y="6879"/>
                  </a:cubicBezTo>
                  <a:cubicBezTo>
                    <a:pt x="175" y="6879"/>
                    <a:pt x="0" y="7058"/>
                    <a:pt x="5" y="7275"/>
                  </a:cubicBezTo>
                  <a:lnTo>
                    <a:pt x="5" y="8218"/>
                  </a:lnTo>
                  <a:cubicBezTo>
                    <a:pt x="5" y="9645"/>
                    <a:pt x="459" y="11034"/>
                    <a:pt x="1283" y="12130"/>
                  </a:cubicBezTo>
                  <a:cubicBezTo>
                    <a:pt x="2916" y="14300"/>
                    <a:pt x="4958" y="15613"/>
                    <a:pt x="6031" y="16203"/>
                  </a:cubicBezTo>
                  <a:cubicBezTo>
                    <a:pt x="6089" y="16235"/>
                    <a:pt x="6153" y="16251"/>
                    <a:pt x="6217" y="16251"/>
                  </a:cubicBezTo>
                  <a:cubicBezTo>
                    <a:pt x="6281" y="16251"/>
                    <a:pt x="6345" y="16235"/>
                    <a:pt x="6404" y="16203"/>
                  </a:cubicBezTo>
                  <a:cubicBezTo>
                    <a:pt x="7468" y="15621"/>
                    <a:pt x="9498" y="14319"/>
                    <a:pt x="11145" y="12128"/>
                  </a:cubicBezTo>
                  <a:cubicBezTo>
                    <a:pt x="11971" y="11033"/>
                    <a:pt x="12425" y="9645"/>
                    <a:pt x="12425" y="8218"/>
                  </a:cubicBezTo>
                  <a:lnTo>
                    <a:pt x="12425" y="1538"/>
                  </a:lnTo>
                  <a:cubicBezTo>
                    <a:pt x="12425" y="1413"/>
                    <a:pt x="12363" y="1294"/>
                    <a:pt x="12260" y="1222"/>
                  </a:cubicBezTo>
                  <a:cubicBezTo>
                    <a:pt x="12193" y="1174"/>
                    <a:pt x="12115" y="1150"/>
                    <a:pt x="12035" y="1150"/>
                  </a:cubicBezTo>
                  <a:cubicBezTo>
                    <a:pt x="11992" y="1150"/>
                    <a:pt x="11948" y="1158"/>
                    <a:pt x="11906" y="1172"/>
                  </a:cubicBezTo>
                  <a:cubicBezTo>
                    <a:pt x="11314" y="1383"/>
                    <a:pt x="10701" y="1485"/>
                    <a:pt x="10093" y="1485"/>
                  </a:cubicBezTo>
                  <a:cubicBezTo>
                    <a:pt x="8777" y="1485"/>
                    <a:pt x="7483" y="1006"/>
                    <a:pt x="6472" y="99"/>
                  </a:cubicBezTo>
                  <a:cubicBezTo>
                    <a:pt x="6399" y="33"/>
                    <a:pt x="6307"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53"/>
          <p:cNvGrpSpPr/>
          <p:nvPr/>
        </p:nvGrpSpPr>
        <p:grpSpPr>
          <a:xfrm>
            <a:off x="1712583" y="3316690"/>
            <a:ext cx="482504" cy="473450"/>
            <a:chOff x="2234425" y="3532175"/>
            <a:chExt cx="506300" cy="496800"/>
          </a:xfrm>
        </p:grpSpPr>
        <p:sp>
          <p:nvSpPr>
            <p:cNvPr id="906" name="Google Shape;906;p53"/>
            <p:cNvSpPr/>
            <p:nvPr/>
          </p:nvSpPr>
          <p:spPr>
            <a:xfrm>
              <a:off x="2407375" y="3866850"/>
              <a:ext cx="20400" cy="19475"/>
            </a:xfrm>
            <a:custGeom>
              <a:avLst/>
              <a:gdLst/>
              <a:ahLst/>
              <a:cxnLst/>
              <a:rect l="l" t="t" r="r" b="b"/>
              <a:pathLst>
                <a:path w="816" h="779" extrusionOk="0">
                  <a:moveTo>
                    <a:pt x="392" y="1"/>
                  </a:moveTo>
                  <a:cubicBezTo>
                    <a:pt x="192" y="1"/>
                    <a:pt x="0" y="156"/>
                    <a:pt x="0" y="389"/>
                  </a:cubicBezTo>
                  <a:cubicBezTo>
                    <a:pt x="0" y="623"/>
                    <a:pt x="192" y="778"/>
                    <a:pt x="392" y="778"/>
                  </a:cubicBezTo>
                  <a:cubicBezTo>
                    <a:pt x="487" y="778"/>
                    <a:pt x="585" y="743"/>
                    <a:pt x="664" y="664"/>
                  </a:cubicBezTo>
                  <a:cubicBezTo>
                    <a:pt x="815" y="512"/>
                    <a:pt x="815" y="267"/>
                    <a:pt x="664" y="115"/>
                  </a:cubicBezTo>
                  <a:cubicBezTo>
                    <a:pt x="585" y="36"/>
                    <a:pt x="48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3"/>
            <p:cNvSpPr/>
            <p:nvPr/>
          </p:nvSpPr>
          <p:spPr>
            <a:xfrm>
              <a:off x="2322175" y="3774250"/>
              <a:ext cx="191075" cy="166975"/>
            </a:xfrm>
            <a:custGeom>
              <a:avLst/>
              <a:gdLst/>
              <a:ahLst/>
              <a:cxnLst/>
              <a:rect l="l" t="t" r="r" b="b"/>
              <a:pathLst>
                <a:path w="7643" h="6679" extrusionOk="0">
                  <a:moveTo>
                    <a:pt x="5305" y="0"/>
                  </a:moveTo>
                  <a:cubicBezTo>
                    <a:pt x="5203" y="0"/>
                    <a:pt x="5105" y="41"/>
                    <a:pt x="5032" y="114"/>
                  </a:cubicBezTo>
                  <a:lnTo>
                    <a:pt x="456" y="4690"/>
                  </a:lnTo>
                  <a:cubicBezTo>
                    <a:pt x="1" y="5144"/>
                    <a:pt x="1" y="5882"/>
                    <a:pt x="456" y="6337"/>
                  </a:cubicBezTo>
                  <a:cubicBezTo>
                    <a:pt x="683" y="6565"/>
                    <a:pt x="982" y="6678"/>
                    <a:pt x="1280" y="6678"/>
                  </a:cubicBezTo>
                  <a:cubicBezTo>
                    <a:pt x="1578" y="6678"/>
                    <a:pt x="1876" y="6565"/>
                    <a:pt x="2104" y="6337"/>
                  </a:cubicBezTo>
                  <a:lnTo>
                    <a:pt x="2974" y="5466"/>
                  </a:lnTo>
                  <a:cubicBezTo>
                    <a:pt x="3122" y="5314"/>
                    <a:pt x="3121" y="5071"/>
                    <a:pt x="2970" y="4920"/>
                  </a:cubicBezTo>
                  <a:cubicBezTo>
                    <a:pt x="2894" y="4844"/>
                    <a:pt x="2795" y="4806"/>
                    <a:pt x="2696" y="4806"/>
                  </a:cubicBezTo>
                  <a:cubicBezTo>
                    <a:pt x="2598" y="4806"/>
                    <a:pt x="2500" y="4843"/>
                    <a:pt x="2425" y="4917"/>
                  </a:cubicBezTo>
                  <a:lnTo>
                    <a:pt x="1555" y="5788"/>
                  </a:lnTo>
                  <a:cubicBezTo>
                    <a:pt x="1478" y="5865"/>
                    <a:pt x="1378" y="5904"/>
                    <a:pt x="1277" y="5904"/>
                  </a:cubicBezTo>
                  <a:cubicBezTo>
                    <a:pt x="1178" y="5904"/>
                    <a:pt x="1079" y="5866"/>
                    <a:pt x="1003" y="5791"/>
                  </a:cubicBezTo>
                  <a:cubicBezTo>
                    <a:pt x="851" y="5638"/>
                    <a:pt x="852" y="5391"/>
                    <a:pt x="1005" y="5239"/>
                  </a:cubicBezTo>
                  <a:lnTo>
                    <a:pt x="5444" y="800"/>
                  </a:lnTo>
                  <a:lnTo>
                    <a:pt x="6404" y="937"/>
                  </a:lnTo>
                  <a:lnTo>
                    <a:pt x="4619" y="2722"/>
                  </a:lnTo>
                  <a:cubicBezTo>
                    <a:pt x="4471" y="2874"/>
                    <a:pt x="4472" y="3117"/>
                    <a:pt x="4623" y="3268"/>
                  </a:cubicBezTo>
                  <a:cubicBezTo>
                    <a:pt x="4699" y="3343"/>
                    <a:pt x="4798" y="3381"/>
                    <a:pt x="4897" y="3381"/>
                  </a:cubicBezTo>
                  <a:cubicBezTo>
                    <a:pt x="4995" y="3381"/>
                    <a:pt x="5093" y="3344"/>
                    <a:pt x="5169" y="3270"/>
                  </a:cubicBezTo>
                  <a:lnTo>
                    <a:pt x="7502" y="937"/>
                  </a:lnTo>
                  <a:cubicBezTo>
                    <a:pt x="7606" y="834"/>
                    <a:pt x="7643" y="680"/>
                    <a:pt x="7596" y="541"/>
                  </a:cubicBezTo>
                  <a:lnTo>
                    <a:pt x="7596" y="540"/>
                  </a:lnTo>
                  <a:cubicBezTo>
                    <a:pt x="7550" y="401"/>
                    <a:pt x="7429" y="299"/>
                    <a:pt x="7283" y="279"/>
                  </a:cubicBezTo>
                  <a:lnTo>
                    <a:pt x="5361" y="5"/>
                  </a:lnTo>
                  <a:cubicBezTo>
                    <a:pt x="5342" y="2"/>
                    <a:pt x="5323" y="0"/>
                    <a:pt x="5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3"/>
            <p:cNvSpPr/>
            <p:nvPr/>
          </p:nvSpPr>
          <p:spPr>
            <a:xfrm>
              <a:off x="2234425" y="3532175"/>
              <a:ext cx="506300" cy="496800"/>
            </a:xfrm>
            <a:custGeom>
              <a:avLst/>
              <a:gdLst/>
              <a:ahLst/>
              <a:cxnLst/>
              <a:rect l="l" t="t" r="r" b="b"/>
              <a:pathLst>
                <a:path w="20252" h="19872" extrusionOk="0">
                  <a:moveTo>
                    <a:pt x="17236" y="808"/>
                  </a:moveTo>
                  <a:cubicBezTo>
                    <a:pt x="17734" y="808"/>
                    <a:pt x="18231" y="998"/>
                    <a:pt x="18610" y="1376"/>
                  </a:cubicBezTo>
                  <a:cubicBezTo>
                    <a:pt x="19355" y="2122"/>
                    <a:pt x="19369" y="3327"/>
                    <a:pt x="18641" y="4089"/>
                  </a:cubicBezTo>
                  <a:lnTo>
                    <a:pt x="14993" y="7739"/>
                  </a:lnTo>
                  <a:lnTo>
                    <a:pt x="12247" y="4993"/>
                  </a:lnTo>
                  <a:lnTo>
                    <a:pt x="15897" y="1345"/>
                  </a:lnTo>
                  <a:cubicBezTo>
                    <a:pt x="16272" y="986"/>
                    <a:pt x="16754" y="808"/>
                    <a:pt x="17236" y="808"/>
                  </a:cubicBezTo>
                  <a:close/>
                  <a:moveTo>
                    <a:pt x="10600" y="4605"/>
                  </a:moveTo>
                  <a:cubicBezTo>
                    <a:pt x="10700" y="4605"/>
                    <a:pt x="10799" y="4643"/>
                    <a:pt x="10875" y="4719"/>
                  </a:cubicBezTo>
                  <a:lnTo>
                    <a:pt x="15267" y="9111"/>
                  </a:lnTo>
                  <a:cubicBezTo>
                    <a:pt x="15419" y="9263"/>
                    <a:pt x="15419" y="9508"/>
                    <a:pt x="15267" y="9660"/>
                  </a:cubicBezTo>
                  <a:cubicBezTo>
                    <a:pt x="15191" y="9736"/>
                    <a:pt x="15092" y="9774"/>
                    <a:pt x="14993" y="9774"/>
                  </a:cubicBezTo>
                  <a:cubicBezTo>
                    <a:pt x="14893" y="9774"/>
                    <a:pt x="14794" y="9736"/>
                    <a:pt x="14718" y="9660"/>
                  </a:cubicBezTo>
                  <a:cubicBezTo>
                    <a:pt x="12428" y="7369"/>
                    <a:pt x="11270" y="6213"/>
                    <a:pt x="10733" y="5676"/>
                  </a:cubicBezTo>
                  <a:cubicBezTo>
                    <a:pt x="10644" y="5587"/>
                    <a:pt x="10513" y="5455"/>
                    <a:pt x="10326" y="5268"/>
                  </a:cubicBezTo>
                  <a:cubicBezTo>
                    <a:pt x="10174" y="5116"/>
                    <a:pt x="10174" y="4870"/>
                    <a:pt x="10326" y="4719"/>
                  </a:cubicBezTo>
                  <a:cubicBezTo>
                    <a:pt x="10402" y="4643"/>
                    <a:pt x="10501" y="4605"/>
                    <a:pt x="10600" y="4605"/>
                  </a:cubicBezTo>
                  <a:close/>
                  <a:moveTo>
                    <a:pt x="10600" y="6640"/>
                  </a:moveTo>
                  <a:lnTo>
                    <a:pt x="13345" y="9384"/>
                  </a:lnTo>
                  <a:lnTo>
                    <a:pt x="6161" y="16569"/>
                  </a:lnTo>
                  <a:cubicBezTo>
                    <a:pt x="5789" y="16941"/>
                    <a:pt x="5292" y="17136"/>
                    <a:pt x="4788" y="17136"/>
                  </a:cubicBezTo>
                  <a:cubicBezTo>
                    <a:pt x="4505" y="17136"/>
                    <a:pt x="4220" y="17075"/>
                    <a:pt x="3954" y="16948"/>
                  </a:cubicBezTo>
                  <a:cubicBezTo>
                    <a:pt x="3900" y="16922"/>
                    <a:pt x="3842" y="16910"/>
                    <a:pt x="3785" y="16910"/>
                  </a:cubicBezTo>
                  <a:cubicBezTo>
                    <a:pt x="3685" y="16910"/>
                    <a:pt x="3586" y="16949"/>
                    <a:pt x="3512" y="17023"/>
                  </a:cubicBezTo>
                  <a:lnTo>
                    <a:pt x="1554" y="18980"/>
                  </a:lnTo>
                  <a:cubicBezTo>
                    <a:pt x="1478" y="19056"/>
                    <a:pt x="1379" y="19094"/>
                    <a:pt x="1279" y="19094"/>
                  </a:cubicBezTo>
                  <a:cubicBezTo>
                    <a:pt x="1180" y="19094"/>
                    <a:pt x="1081" y="19056"/>
                    <a:pt x="1005" y="18980"/>
                  </a:cubicBezTo>
                  <a:cubicBezTo>
                    <a:pt x="853" y="18828"/>
                    <a:pt x="853" y="18583"/>
                    <a:pt x="1005" y="18431"/>
                  </a:cubicBezTo>
                  <a:lnTo>
                    <a:pt x="2962" y="16474"/>
                  </a:lnTo>
                  <a:cubicBezTo>
                    <a:pt x="3079" y="16357"/>
                    <a:pt x="3109" y="16180"/>
                    <a:pt x="3038" y="16032"/>
                  </a:cubicBezTo>
                  <a:cubicBezTo>
                    <a:pt x="2684" y="15289"/>
                    <a:pt x="2836" y="14405"/>
                    <a:pt x="3417" y="13823"/>
                  </a:cubicBezTo>
                  <a:lnTo>
                    <a:pt x="10600" y="6640"/>
                  </a:lnTo>
                  <a:close/>
                  <a:moveTo>
                    <a:pt x="17269" y="1"/>
                  </a:moveTo>
                  <a:cubicBezTo>
                    <a:pt x="16573" y="1"/>
                    <a:pt x="15878" y="266"/>
                    <a:pt x="15348" y="796"/>
                  </a:cubicBezTo>
                  <a:lnTo>
                    <a:pt x="11698" y="4444"/>
                  </a:lnTo>
                  <a:lnTo>
                    <a:pt x="11424" y="4170"/>
                  </a:lnTo>
                  <a:cubicBezTo>
                    <a:pt x="11196" y="3937"/>
                    <a:pt x="10894" y="3820"/>
                    <a:pt x="10592" y="3820"/>
                  </a:cubicBezTo>
                  <a:cubicBezTo>
                    <a:pt x="10294" y="3820"/>
                    <a:pt x="9996" y="3934"/>
                    <a:pt x="9769" y="4161"/>
                  </a:cubicBezTo>
                  <a:cubicBezTo>
                    <a:pt x="9310" y="4619"/>
                    <a:pt x="9314" y="5364"/>
                    <a:pt x="9777" y="5817"/>
                  </a:cubicBezTo>
                  <a:lnTo>
                    <a:pt x="10052" y="6091"/>
                  </a:lnTo>
                  <a:lnTo>
                    <a:pt x="2868" y="13274"/>
                  </a:lnTo>
                  <a:cubicBezTo>
                    <a:pt x="2128" y="14017"/>
                    <a:pt x="1879" y="15120"/>
                    <a:pt x="2230" y="16109"/>
                  </a:cubicBezTo>
                  <a:lnTo>
                    <a:pt x="456" y="17883"/>
                  </a:lnTo>
                  <a:cubicBezTo>
                    <a:pt x="1" y="18337"/>
                    <a:pt x="1" y="19075"/>
                    <a:pt x="456" y="19530"/>
                  </a:cubicBezTo>
                  <a:cubicBezTo>
                    <a:pt x="683" y="19757"/>
                    <a:pt x="981" y="19871"/>
                    <a:pt x="1279" y="19871"/>
                  </a:cubicBezTo>
                  <a:cubicBezTo>
                    <a:pt x="1577" y="19871"/>
                    <a:pt x="1875" y="19757"/>
                    <a:pt x="2103" y="19530"/>
                  </a:cubicBezTo>
                  <a:lnTo>
                    <a:pt x="3877" y="17756"/>
                  </a:lnTo>
                  <a:cubicBezTo>
                    <a:pt x="4174" y="17861"/>
                    <a:pt x="4482" y="17913"/>
                    <a:pt x="4787" y="17913"/>
                  </a:cubicBezTo>
                  <a:cubicBezTo>
                    <a:pt x="5496" y="17913"/>
                    <a:pt x="6191" y="17635"/>
                    <a:pt x="6711" y="17118"/>
                  </a:cubicBezTo>
                  <a:lnTo>
                    <a:pt x="13894" y="9934"/>
                  </a:lnTo>
                  <a:lnTo>
                    <a:pt x="14169" y="10209"/>
                  </a:lnTo>
                  <a:cubicBezTo>
                    <a:pt x="14396" y="10431"/>
                    <a:pt x="14690" y="10541"/>
                    <a:pt x="14984" y="10541"/>
                  </a:cubicBezTo>
                  <a:cubicBezTo>
                    <a:pt x="15282" y="10541"/>
                    <a:pt x="15580" y="10428"/>
                    <a:pt x="15808" y="10200"/>
                  </a:cubicBezTo>
                  <a:cubicBezTo>
                    <a:pt x="16259" y="9749"/>
                    <a:pt x="16263" y="9018"/>
                    <a:pt x="15816" y="8562"/>
                  </a:cubicBezTo>
                  <a:lnTo>
                    <a:pt x="15542" y="8288"/>
                  </a:lnTo>
                  <a:lnTo>
                    <a:pt x="19190" y="4638"/>
                  </a:lnTo>
                  <a:cubicBezTo>
                    <a:pt x="20251" y="3578"/>
                    <a:pt x="20251" y="1856"/>
                    <a:pt x="19190" y="796"/>
                  </a:cubicBezTo>
                  <a:cubicBezTo>
                    <a:pt x="18660" y="266"/>
                    <a:pt x="17964" y="1"/>
                    <a:pt x="17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53"/>
          <p:cNvGrpSpPr/>
          <p:nvPr/>
        </p:nvGrpSpPr>
        <p:grpSpPr>
          <a:xfrm>
            <a:off x="2486957" y="3316690"/>
            <a:ext cx="351443" cy="473450"/>
            <a:chOff x="2780300" y="3533225"/>
            <a:chExt cx="368775" cy="496800"/>
          </a:xfrm>
        </p:grpSpPr>
        <p:sp>
          <p:nvSpPr>
            <p:cNvPr id="910" name="Google Shape;910;p53"/>
            <p:cNvSpPr/>
            <p:nvPr/>
          </p:nvSpPr>
          <p:spPr>
            <a:xfrm>
              <a:off x="2932275" y="3669050"/>
              <a:ext cx="22700" cy="19475"/>
            </a:xfrm>
            <a:custGeom>
              <a:avLst/>
              <a:gdLst/>
              <a:ahLst/>
              <a:cxnLst/>
              <a:rect l="l" t="t" r="r" b="b"/>
              <a:pathLst>
                <a:path w="908" h="779" extrusionOk="0">
                  <a:moveTo>
                    <a:pt x="520" y="1"/>
                  </a:moveTo>
                  <a:cubicBezTo>
                    <a:pt x="173" y="1"/>
                    <a:pt x="0" y="419"/>
                    <a:pt x="246" y="663"/>
                  </a:cubicBezTo>
                  <a:cubicBezTo>
                    <a:pt x="325" y="742"/>
                    <a:pt x="422" y="778"/>
                    <a:pt x="517" y="778"/>
                  </a:cubicBezTo>
                  <a:cubicBezTo>
                    <a:pt x="717" y="778"/>
                    <a:pt x="908" y="623"/>
                    <a:pt x="908" y="388"/>
                  </a:cubicBezTo>
                  <a:cubicBezTo>
                    <a:pt x="908" y="174"/>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3"/>
            <p:cNvSpPr/>
            <p:nvPr/>
          </p:nvSpPr>
          <p:spPr>
            <a:xfrm>
              <a:off x="2780300" y="3533225"/>
              <a:ext cx="368775" cy="496800"/>
            </a:xfrm>
            <a:custGeom>
              <a:avLst/>
              <a:gdLst/>
              <a:ahLst/>
              <a:cxnLst/>
              <a:rect l="l" t="t" r="r" b="b"/>
              <a:pathLst>
                <a:path w="14751" h="19872" extrusionOk="0">
                  <a:moveTo>
                    <a:pt x="12421" y="777"/>
                  </a:moveTo>
                  <a:lnTo>
                    <a:pt x="12421" y="1552"/>
                  </a:lnTo>
                  <a:lnTo>
                    <a:pt x="2330" y="1552"/>
                  </a:lnTo>
                  <a:lnTo>
                    <a:pt x="2330" y="1164"/>
                  </a:lnTo>
                  <a:cubicBezTo>
                    <a:pt x="2330" y="950"/>
                    <a:pt x="2503" y="777"/>
                    <a:pt x="2717" y="777"/>
                  </a:cubicBezTo>
                  <a:close/>
                  <a:moveTo>
                    <a:pt x="5434" y="2328"/>
                  </a:moveTo>
                  <a:lnTo>
                    <a:pt x="5434" y="3105"/>
                  </a:lnTo>
                  <a:lnTo>
                    <a:pt x="4658" y="3105"/>
                  </a:lnTo>
                  <a:lnTo>
                    <a:pt x="4658" y="2328"/>
                  </a:lnTo>
                  <a:close/>
                  <a:moveTo>
                    <a:pt x="1941" y="3880"/>
                  </a:moveTo>
                  <a:lnTo>
                    <a:pt x="8152" y="3881"/>
                  </a:lnTo>
                  <a:cubicBezTo>
                    <a:pt x="8793" y="3881"/>
                    <a:pt x="9315" y="4402"/>
                    <a:pt x="9316" y="5045"/>
                  </a:cubicBezTo>
                  <a:lnTo>
                    <a:pt x="9316" y="5434"/>
                  </a:lnTo>
                  <a:lnTo>
                    <a:pt x="8152" y="5434"/>
                  </a:lnTo>
                  <a:cubicBezTo>
                    <a:pt x="8149" y="5434"/>
                    <a:pt x="8146" y="5434"/>
                    <a:pt x="8143" y="5434"/>
                  </a:cubicBezTo>
                  <a:cubicBezTo>
                    <a:pt x="7929" y="5434"/>
                    <a:pt x="7756" y="5607"/>
                    <a:pt x="7756" y="5821"/>
                  </a:cubicBezTo>
                  <a:cubicBezTo>
                    <a:pt x="7756" y="6036"/>
                    <a:pt x="7929" y="6209"/>
                    <a:pt x="8143" y="6209"/>
                  </a:cubicBezTo>
                  <a:cubicBezTo>
                    <a:pt x="8146" y="6209"/>
                    <a:pt x="8149" y="6209"/>
                    <a:pt x="8152" y="6209"/>
                  </a:cubicBezTo>
                  <a:lnTo>
                    <a:pt x="9316" y="6209"/>
                  </a:lnTo>
                  <a:lnTo>
                    <a:pt x="9316" y="6985"/>
                  </a:lnTo>
                  <a:lnTo>
                    <a:pt x="777" y="6985"/>
                  </a:lnTo>
                  <a:lnTo>
                    <a:pt x="777" y="5045"/>
                  </a:lnTo>
                  <a:cubicBezTo>
                    <a:pt x="778" y="4402"/>
                    <a:pt x="1298" y="3881"/>
                    <a:pt x="1941" y="3880"/>
                  </a:cubicBezTo>
                  <a:close/>
                  <a:moveTo>
                    <a:pt x="5823" y="13973"/>
                  </a:moveTo>
                  <a:cubicBezTo>
                    <a:pt x="6037" y="13973"/>
                    <a:pt x="6210" y="14147"/>
                    <a:pt x="6210" y="14362"/>
                  </a:cubicBezTo>
                  <a:lnTo>
                    <a:pt x="6210" y="14748"/>
                  </a:lnTo>
                  <a:lnTo>
                    <a:pt x="3881" y="14748"/>
                  </a:lnTo>
                  <a:lnTo>
                    <a:pt x="3881" y="14362"/>
                  </a:lnTo>
                  <a:cubicBezTo>
                    <a:pt x="3882" y="14147"/>
                    <a:pt x="4056" y="13973"/>
                    <a:pt x="4270" y="13973"/>
                  </a:cubicBezTo>
                  <a:close/>
                  <a:moveTo>
                    <a:pt x="9316" y="7762"/>
                  </a:moveTo>
                  <a:lnTo>
                    <a:pt x="9316" y="8538"/>
                  </a:lnTo>
                  <a:lnTo>
                    <a:pt x="8152" y="8538"/>
                  </a:lnTo>
                  <a:cubicBezTo>
                    <a:pt x="8149" y="8538"/>
                    <a:pt x="8146" y="8538"/>
                    <a:pt x="8143" y="8538"/>
                  </a:cubicBezTo>
                  <a:cubicBezTo>
                    <a:pt x="7929" y="8538"/>
                    <a:pt x="7756" y="8712"/>
                    <a:pt x="7756" y="8926"/>
                  </a:cubicBezTo>
                  <a:cubicBezTo>
                    <a:pt x="7756" y="9141"/>
                    <a:pt x="7930" y="9315"/>
                    <a:pt x="8145" y="9315"/>
                  </a:cubicBezTo>
                  <a:cubicBezTo>
                    <a:pt x="8147" y="9315"/>
                    <a:pt x="8150" y="9315"/>
                    <a:pt x="8152" y="9315"/>
                  </a:cubicBezTo>
                  <a:lnTo>
                    <a:pt x="9316" y="9315"/>
                  </a:lnTo>
                  <a:lnTo>
                    <a:pt x="9316" y="10091"/>
                  </a:lnTo>
                  <a:lnTo>
                    <a:pt x="8927" y="10091"/>
                  </a:lnTo>
                  <a:cubicBezTo>
                    <a:pt x="8924" y="10091"/>
                    <a:pt x="8921" y="10091"/>
                    <a:pt x="8918" y="10091"/>
                  </a:cubicBezTo>
                  <a:cubicBezTo>
                    <a:pt x="8706" y="10091"/>
                    <a:pt x="8532" y="10265"/>
                    <a:pt x="8532" y="10478"/>
                  </a:cubicBezTo>
                  <a:cubicBezTo>
                    <a:pt x="8532" y="10694"/>
                    <a:pt x="8707" y="10867"/>
                    <a:pt x="8920" y="10867"/>
                  </a:cubicBezTo>
                  <a:cubicBezTo>
                    <a:pt x="8923" y="10867"/>
                    <a:pt x="8925" y="10867"/>
                    <a:pt x="8927" y="10867"/>
                  </a:cubicBezTo>
                  <a:lnTo>
                    <a:pt x="9316" y="10867"/>
                  </a:lnTo>
                  <a:lnTo>
                    <a:pt x="9316" y="11644"/>
                  </a:lnTo>
                  <a:lnTo>
                    <a:pt x="8152" y="11644"/>
                  </a:lnTo>
                  <a:cubicBezTo>
                    <a:pt x="7936" y="11644"/>
                    <a:pt x="7763" y="11817"/>
                    <a:pt x="7763" y="12031"/>
                  </a:cubicBezTo>
                  <a:cubicBezTo>
                    <a:pt x="7763" y="12245"/>
                    <a:pt x="7936" y="12419"/>
                    <a:pt x="8152" y="12420"/>
                  </a:cubicBezTo>
                  <a:lnTo>
                    <a:pt x="9316" y="12420"/>
                  </a:lnTo>
                  <a:lnTo>
                    <a:pt x="9316" y="13584"/>
                  </a:lnTo>
                  <a:cubicBezTo>
                    <a:pt x="9315" y="14227"/>
                    <a:pt x="8793" y="14748"/>
                    <a:pt x="8152" y="14748"/>
                  </a:cubicBezTo>
                  <a:lnTo>
                    <a:pt x="6987" y="14748"/>
                  </a:lnTo>
                  <a:lnTo>
                    <a:pt x="6987" y="14362"/>
                  </a:lnTo>
                  <a:cubicBezTo>
                    <a:pt x="6987" y="13719"/>
                    <a:pt x="6465" y="13198"/>
                    <a:pt x="5823" y="13196"/>
                  </a:cubicBezTo>
                  <a:lnTo>
                    <a:pt x="4270" y="13196"/>
                  </a:lnTo>
                  <a:cubicBezTo>
                    <a:pt x="3627" y="13198"/>
                    <a:pt x="3106" y="13719"/>
                    <a:pt x="3106" y="14362"/>
                  </a:cubicBezTo>
                  <a:lnTo>
                    <a:pt x="3106" y="14749"/>
                  </a:lnTo>
                  <a:lnTo>
                    <a:pt x="1941" y="14749"/>
                  </a:lnTo>
                  <a:cubicBezTo>
                    <a:pt x="1298" y="14748"/>
                    <a:pt x="778" y="14228"/>
                    <a:pt x="777" y="13585"/>
                  </a:cubicBezTo>
                  <a:lnTo>
                    <a:pt x="777" y="7762"/>
                  </a:lnTo>
                  <a:close/>
                  <a:moveTo>
                    <a:pt x="5823" y="15524"/>
                  </a:moveTo>
                  <a:lnTo>
                    <a:pt x="5823" y="15913"/>
                  </a:lnTo>
                  <a:cubicBezTo>
                    <a:pt x="5823" y="16127"/>
                    <a:pt x="5648" y="16301"/>
                    <a:pt x="5434" y="16301"/>
                  </a:cubicBezTo>
                  <a:lnTo>
                    <a:pt x="4658" y="16301"/>
                  </a:lnTo>
                  <a:cubicBezTo>
                    <a:pt x="4443" y="16301"/>
                    <a:pt x="4270" y="16127"/>
                    <a:pt x="4270" y="15913"/>
                  </a:cubicBezTo>
                  <a:lnTo>
                    <a:pt x="4270" y="15524"/>
                  </a:lnTo>
                  <a:close/>
                  <a:moveTo>
                    <a:pt x="13585" y="777"/>
                  </a:moveTo>
                  <a:cubicBezTo>
                    <a:pt x="13799" y="777"/>
                    <a:pt x="13973" y="950"/>
                    <a:pt x="13973" y="1164"/>
                  </a:cubicBezTo>
                  <a:lnTo>
                    <a:pt x="13973" y="19096"/>
                  </a:lnTo>
                  <a:lnTo>
                    <a:pt x="13196" y="19096"/>
                  </a:lnTo>
                  <a:lnTo>
                    <a:pt x="13196" y="777"/>
                  </a:lnTo>
                  <a:close/>
                  <a:moveTo>
                    <a:pt x="2717" y="0"/>
                  </a:moveTo>
                  <a:cubicBezTo>
                    <a:pt x="2074" y="0"/>
                    <a:pt x="1553" y="522"/>
                    <a:pt x="1553" y="1164"/>
                  </a:cubicBezTo>
                  <a:lnTo>
                    <a:pt x="1553" y="1941"/>
                  </a:lnTo>
                  <a:cubicBezTo>
                    <a:pt x="1553" y="2155"/>
                    <a:pt x="1727" y="2328"/>
                    <a:pt x="1941" y="2328"/>
                  </a:cubicBezTo>
                  <a:lnTo>
                    <a:pt x="3882" y="2328"/>
                  </a:lnTo>
                  <a:lnTo>
                    <a:pt x="3882" y="3105"/>
                  </a:lnTo>
                  <a:lnTo>
                    <a:pt x="1941" y="3105"/>
                  </a:lnTo>
                  <a:cubicBezTo>
                    <a:pt x="870" y="3106"/>
                    <a:pt x="2" y="3974"/>
                    <a:pt x="1" y="5046"/>
                  </a:cubicBezTo>
                  <a:lnTo>
                    <a:pt x="1" y="13584"/>
                  </a:lnTo>
                  <a:cubicBezTo>
                    <a:pt x="2" y="14656"/>
                    <a:pt x="870" y="15524"/>
                    <a:pt x="1941" y="15525"/>
                  </a:cubicBezTo>
                  <a:lnTo>
                    <a:pt x="3494" y="15525"/>
                  </a:lnTo>
                  <a:lnTo>
                    <a:pt x="3494" y="15913"/>
                  </a:lnTo>
                  <a:cubicBezTo>
                    <a:pt x="3495" y="16556"/>
                    <a:pt x="4015" y="17077"/>
                    <a:pt x="4658" y="17078"/>
                  </a:cubicBezTo>
                  <a:lnTo>
                    <a:pt x="4658" y="19484"/>
                  </a:lnTo>
                  <a:cubicBezTo>
                    <a:pt x="4658" y="19699"/>
                    <a:pt x="4832" y="19872"/>
                    <a:pt x="5046" y="19872"/>
                  </a:cubicBezTo>
                  <a:cubicBezTo>
                    <a:pt x="5261" y="19872"/>
                    <a:pt x="5434" y="19699"/>
                    <a:pt x="5434" y="19484"/>
                  </a:cubicBezTo>
                  <a:lnTo>
                    <a:pt x="5434" y="17077"/>
                  </a:lnTo>
                  <a:cubicBezTo>
                    <a:pt x="6077" y="17077"/>
                    <a:pt x="6598" y="16556"/>
                    <a:pt x="6599" y="15913"/>
                  </a:cubicBezTo>
                  <a:lnTo>
                    <a:pt x="6599" y="15524"/>
                  </a:lnTo>
                  <a:lnTo>
                    <a:pt x="8152" y="15524"/>
                  </a:lnTo>
                  <a:cubicBezTo>
                    <a:pt x="9221" y="15524"/>
                    <a:pt x="10092" y="14654"/>
                    <a:pt x="10092" y="13584"/>
                  </a:cubicBezTo>
                  <a:lnTo>
                    <a:pt x="10092" y="5045"/>
                  </a:lnTo>
                  <a:cubicBezTo>
                    <a:pt x="10092" y="3975"/>
                    <a:pt x="9222" y="3105"/>
                    <a:pt x="8152" y="3105"/>
                  </a:cubicBezTo>
                  <a:lnTo>
                    <a:pt x="6210" y="3105"/>
                  </a:lnTo>
                  <a:lnTo>
                    <a:pt x="6210" y="2328"/>
                  </a:lnTo>
                  <a:lnTo>
                    <a:pt x="12421" y="2328"/>
                  </a:lnTo>
                  <a:lnTo>
                    <a:pt x="12421" y="15524"/>
                  </a:lnTo>
                  <a:lnTo>
                    <a:pt x="11645" y="15524"/>
                  </a:lnTo>
                  <a:lnTo>
                    <a:pt x="11645" y="15137"/>
                  </a:lnTo>
                  <a:cubicBezTo>
                    <a:pt x="11645" y="14922"/>
                    <a:pt x="11470" y="14749"/>
                    <a:pt x="11256" y="14749"/>
                  </a:cubicBezTo>
                  <a:cubicBezTo>
                    <a:pt x="11042" y="14749"/>
                    <a:pt x="10867" y="14922"/>
                    <a:pt x="10867" y="15137"/>
                  </a:cubicBezTo>
                  <a:lnTo>
                    <a:pt x="10867" y="15913"/>
                  </a:lnTo>
                  <a:cubicBezTo>
                    <a:pt x="10868" y="16127"/>
                    <a:pt x="11042" y="16301"/>
                    <a:pt x="11256" y="16301"/>
                  </a:cubicBezTo>
                  <a:lnTo>
                    <a:pt x="12421" y="16301"/>
                  </a:lnTo>
                  <a:lnTo>
                    <a:pt x="12421" y="19483"/>
                  </a:lnTo>
                  <a:cubicBezTo>
                    <a:pt x="12420" y="19697"/>
                    <a:pt x="12595" y="19872"/>
                    <a:pt x="12809" y="19872"/>
                  </a:cubicBezTo>
                  <a:lnTo>
                    <a:pt x="14362" y="19872"/>
                  </a:lnTo>
                  <a:cubicBezTo>
                    <a:pt x="14576" y="19872"/>
                    <a:pt x="14749" y="19697"/>
                    <a:pt x="14750" y="19483"/>
                  </a:cubicBezTo>
                  <a:lnTo>
                    <a:pt x="14750" y="1164"/>
                  </a:lnTo>
                  <a:cubicBezTo>
                    <a:pt x="14749" y="522"/>
                    <a:pt x="14228" y="0"/>
                    <a:pt x="13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 name="Google Shape;912;p53"/>
          <p:cNvGrpSpPr/>
          <p:nvPr/>
        </p:nvGrpSpPr>
        <p:grpSpPr>
          <a:xfrm>
            <a:off x="3130270" y="3316690"/>
            <a:ext cx="473450" cy="473450"/>
            <a:chOff x="3272275" y="3494775"/>
            <a:chExt cx="496800" cy="496800"/>
          </a:xfrm>
        </p:grpSpPr>
        <p:sp>
          <p:nvSpPr>
            <p:cNvPr id="913" name="Google Shape;913;p53"/>
            <p:cNvSpPr/>
            <p:nvPr/>
          </p:nvSpPr>
          <p:spPr>
            <a:xfrm>
              <a:off x="3678650" y="3816900"/>
              <a:ext cx="22700" cy="19475"/>
            </a:xfrm>
            <a:custGeom>
              <a:avLst/>
              <a:gdLst/>
              <a:ahLst/>
              <a:cxnLst/>
              <a:rect l="l" t="t" r="r" b="b"/>
              <a:pathLst>
                <a:path w="908" h="779" extrusionOk="0">
                  <a:moveTo>
                    <a:pt x="520" y="1"/>
                  </a:moveTo>
                  <a:cubicBezTo>
                    <a:pt x="174" y="1"/>
                    <a:pt x="1" y="419"/>
                    <a:pt x="245" y="664"/>
                  </a:cubicBezTo>
                  <a:cubicBezTo>
                    <a:pt x="324" y="743"/>
                    <a:pt x="421" y="778"/>
                    <a:pt x="517" y="778"/>
                  </a:cubicBezTo>
                  <a:cubicBezTo>
                    <a:pt x="716" y="778"/>
                    <a:pt x="907" y="623"/>
                    <a:pt x="907" y="389"/>
                  </a:cubicBezTo>
                  <a:cubicBezTo>
                    <a:pt x="907" y="175"/>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3"/>
            <p:cNvSpPr/>
            <p:nvPr/>
          </p:nvSpPr>
          <p:spPr>
            <a:xfrm>
              <a:off x="3623500" y="3816900"/>
              <a:ext cx="38850" cy="19425"/>
            </a:xfrm>
            <a:custGeom>
              <a:avLst/>
              <a:gdLst/>
              <a:ahLst/>
              <a:cxnLst/>
              <a:rect l="l" t="t" r="r" b="b"/>
              <a:pathLst>
                <a:path w="1554" h="777" extrusionOk="0">
                  <a:moveTo>
                    <a:pt x="390" y="0"/>
                  </a:moveTo>
                  <a:cubicBezTo>
                    <a:pt x="176" y="0"/>
                    <a:pt x="1" y="174"/>
                    <a:pt x="1" y="389"/>
                  </a:cubicBezTo>
                  <a:cubicBezTo>
                    <a:pt x="1" y="603"/>
                    <a:pt x="175" y="777"/>
                    <a:pt x="388" y="777"/>
                  </a:cubicBezTo>
                  <a:cubicBezTo>
                    <a:pt x="391" y="777"/>
                    <a:pt x="394" y="777"/>
                    <a:pt x="397" y="777"/>
                  </a:cubicBezTo>
                  <a:lnTo>
                    <a:pt x="1173" y="777"/>
                  </a:lnTo>
                  <a:cubicBezTo>
                    <a:pt x="1385" y="773"/>
                    <a:pt x="1553" y="600"/>
                    <a:pt x="1553" y="389"/>
                  </a:cubicBezTo>
                  <a:cubicBezTo>
                    <a:pt x="1553" y="177"/>
                    <a:pt x="1385" y="5"/>
                    <a:pt x="1173" y="1"/>
                  </a:cubicBezTo>
                  <a:lnTo>
                    <a:pt x="397" y="1"/>
                  </a:lnTo>
                  <a:cubicBezTo>
                    <a:pt x="394" y="0"/>
                    <a:pt x="392" y="0"/>
                    <a:pt x="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3"/>
            <p:cNvSpPr/>
            <p:nvPr/>
          </p:nvSpPr>
          <p:spPr>
            <a:xfrm>
              <a:off x="3375300" y="3700475"/>
              <a:ext cx="135875" cy="135850"/>
            </a:xfrm>
            <a:custGeom>
              <a:avLst/>
              <a:gdLst/>
              <a:ahLst/>
              <a:cxnLst/>
              <a:rect l="l" t="t" r="r" b="b"/>
              <a:pathLst>
                <a:path w="5435" h="5434" extrusionOk="0">
                  <a:moveTo>
                    <a:pt x="3106" y="777"/>
                  </a:moveTo>
                  <a:lnTo>
                    <a:pt x="3106" y="1942"/>
                  </a:lnTo>
                  <a:cubicBezTo>
                    <a:pt x="3106" y="2156"/>
                    <a:pt x="3281" y="2330"/>
                    <a:pt x="3495" y="2330"/>
                  </a:cubicBezTo>
                  <a:lnTo>
                    <a:pt x="4659" y="2330"/>
                  </a:lnTo>
                  <a:lnTo>
                    <a:pt x="4659" y="3105"/>
                  </a:lnTo>
                  <a:lnTo>
                    <a:pt x="3494" y="3105"/>
                  </a:lnTo>
                  <a:cubicBezTo>
                    <a:pt x="3279" y="3105"/>
                    <a:pt x="3106" y="3279"/>
                    <a:pt x="3106" y="3494"/>
                  </a:cubicBezTo>
                  <a:lnTo>
                    <a:pt x="3106" y="4658"/>
                  </a:lnTo>
                  <a:lnTo>
                    <a:pt x="2330" y="4658"/>
                  </a:lnTo>
                  <a:lnTo>
                    <a:pt x="2330" y="3494"/>
                  </a:lnTo>
                  <a:cubicBezTo>
                    <a:pt x="2330" y="3279"/>
                    <a:pt x="2155" y="3105"/>
                    <a:pt x="1941" y="3105"/>
                  </a:cubicBezTo>
                  <a:lnTo>
                    <a:pt x="778" y="3105"/>
                  </a:lnTo>
                  <a:lnTo>
                    <a:pt x="778" y="2330"/>
                  </a:lnTo>
                  <a:lnTo>
                    <a:pt x="1942" y="2330"/>
                  </a:lnTo>
                  <a:cubicBezTo>
                    <a:pt x="2156" y="2330"/>
                    <a:pt x="2330" y="2156"/>
                    <a:pt x="2330" y="1942"/>
                  </a:cubicBezTo>
                  <a:lnTo>
                    <a:pt x="2330" y="777"/>
                  </a:lnTo>
                  <a:close/>
                  <a:moveTo>
                    <a:pt x="1941" y="1"/>
                  </a:moveTo>
                  <a:cubicBezTo>
                    <a:pt x="1727" y="1"/>
                    <a:pt x="1553" y="174"/>
                    <a:pt x="1553" y="389"/>
                  </a:cubicBezTo>
                  <a:lnTo>
                    <a:pt x="1553" y="1553"/>
                  </a:lnTo>
                  <a:lnTo>
                    <a:pt x="389" y="1553"/>
                  </a:lnTo>
                  <a:cubicBezTo>
                    <a:pt x="174" y="1553"/>
                    <a:pt x="1" y="1727"/>
                    <a:pt x="1" y="1941"/>
                  </a:cubicBezTo>
                  <a:lnTo>
                    <a:pt x="1" y="3494"/>
                  </a:lnTo>
                  <a:cubicBezTo>
                    <a:pt x="1" y="3708"/>
                    <a:pt x="175" y="3882"/>
                    <a:pt x="389" y="3882"/>
                  </a:cubicBezTo>
                  <a:lnTo>
                    <a:pt x="1553" y="3882"/>
                  </a:lnTo>
                  <a:lnTo>
                    <a:pt x="1553" y="5046"/>
                  </a:lnTo>
                  <a:cubicBezTo>
                    <a:pt x="1553" y="5261"/>
                    <a:pt x="1727" y="5434"/>
                    <a:pt x="1941" y="5434"/>
                  </a:cubicBezTo>
                  <a:lnTo>
                    <a:pt x="3494" y="5434"/>
                  </a:lnTo>
                  <a:cubicBezTo>
                    <a:pt x="3708" y="5434"/>
                    <a:pt x="3883" y="5261"/>
                    <a:pt x="3883" y="5046"/>
                  </a:cubicBezTo>
                  <a:lnTo>
                    <a:pt x="3883" y="3882"/>
                  </a:lnTo>
                  <a:lnTo>
                    <a:pt x="5046" y="3882"/>
                  </a:lnTo>
                  <a:cubicBezTo>
                    <a:pt x="5261" y="3882"/>
                    <a:pt x="5434" y="3708"/>
                    <a:pt x="5434" y="3494"/>
                  </a:cubicBezTo>
                  <a:lnTo>
                    <a:pt x="5434" y="1941"/>
                  </a:lnTo>
                  <a:cubicBezTo>
                    <a:pt x="5434" y="1727"/>
                    <a:pt x="5261" y="1553"/>
                    <a:pt x="5046" y="1553"/>
                  </a:cubicBezTo>
                  <a:lnTo>
                    <a:pt x="3883" y="1553"/>
                  </a:lnTo>
                  <a:lnTo>
                    <a:pt x="3883" y="389"/>
                  </a:lnTo>
                  <a:cubicBezTo>
                    <a:pt x="3883" y="174"/>
                    <a:pt x="3708" y="1"/>
                    <a:pt x="34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3"/>
            <p:cNvSpPr/>
            <p:nvPr/>
          </p:nvSpPr>
          <p:spPr>
            <a:xfrm>
              <a:off x="3272275" y="3552975"/>
              <a:ext cx="496800" cy="438600"/>
            </a:xfrm>
            <a:custGeom>
              <a:avLst/>
              <a:gdLst/>
              <a:ahLst/>
              <a:cxnLst/>
              <a:rect l="l" t="t" r="r" b="b"/>
              <a:pathLst>
                <a:path w="19872" h="17544" extrusionOk="0">
                  <a:moveTo>
                    <a:pt x="6838" y="778"/>
                  </a:moveTo>
                  <a:cubicBezTo>
                    <a:pt x="7482" y="778"/>
                    <a:pt x="8004" y="1299"/>
                    <a:pt x="8004" y="1942"/>
                  </a:cubicBezTo>
                  <a:lnTo>
                    <a:pt x="8004" y="3339"/>
                  </a:lnTo>
                  <a:lnTo>
                    <a:pt x="5674" y="3339"/>
                  </a:lnTo>
                  <a:lnTo>
                    <a:pt x="5674" y="1942"/>
                  </a:lnTo>
                  <a:cubicBezTo>
                    <a:pt x="5674" y="1299"/>
                    <a:pt x="6196" y="778"/>
                    <a:pt x="6838" y="778"/>
                  </a:cubicBezTo>
                  <a:close/>
                  <a:moveTo>
                    <a:pt x="15595" y="5901"/>
                  </a:moveTo>
                  <a:cubicBezTo>
                    <a:pt x="15721" y="5901"/>
                    <a:pt x="15841" y="5962"/>
                    <a:pt x="15913" y="6065"/>
                  </a:cubicBezTo>
                  <a:lnTo>
                    <a:pt x="17970" y="9006"/>
                  </a:lnTo>
                  <a:lnTo>
                    <a:pt x="13830" y="9006"/>
                  </a:lnTo>
                  <a:lnTo>
                    <a:pt x="14720" y="8115"/>
                  </a:lnTo>
                  <a:cubicBezTo>
                    <a:pt x="14872" y="7964"/>
                    <a:pt x="14872" y="7718"/>
                    <a:pt x="14720" y="7566"/>
                  </a:cubicBezTo>
                  <a:cubicBezTo>
                    <a:pt x="14644" y="7491"/>
                    <a:pt x="14545" y="7453"/>
                    <a:pt x="14446" y="7453"/>
                  </a:cubicBezTo>
                  <a:cubicBezTo>
                    <a:pt x="14346" y="7453"/>
                    <a:pt x="14247" y="7491"/>
                    <a:pt x="14171" y="7566"/>
                  </a:cubicBezTo>
                  <a:lnTo>
                    <a:pt x="13282" y="8456"/>
                  </a:lnTo>
                  <a:lnTo>
                    <a:pt x="13282" y="5901"/>
                  </a:lnTo>
                  <a:close/>
                  <a:moveTo>
                    <a:pt x="12118" y="4114"/>
                  </a:moveTo>
                  <a:cubicBezTo>
                    <a:pt x="12332" y="4115"/>
                    <a:pt x="12505" y="4289"/>
                    <a:pt x="12506" y="4503"/>
                  </a:cubicBezTo>
                  <a:lnTo>
                    <a:pt x="12506" y="13663"/>
                  </a:lnTo>
                  <a:lnTo>
                    <a:pt x="7352" y="13663"/>
                  </a:lnTo>
                  <a:cubicBezTo>
                    <a:pt x="6903" y="12715"/>
                    <a:pt x="5948" y="12110"/>
                    <a:pt x="4899" y="12110"/>
                  </a:cubicBezTo>
                  <a:cubicBezTo>
                    <a:pt x="3850" y="12110"/>
                    <a:pt x="2894" y="12715"/>
                    <a:pt x="2445" y="13663"/>
                  </a:cubicBezTo>
                  <a:lnTo>
                    <a:pt x="1561" y="13663"/>
                  </a:lnTo>
                  <a:lnTo>
                    <a:pt x="1561" y="4503"/>
                  </a:lnTo>
                  <a:cubicBezTo>
                    <a:pt x="1561" y="4289"/>
                    <a:pt x="1735" y="4115"/>
                    <a:pt x="1949" y="4114"/>
                  </a:cubicBezTo>
                  <a:close/>
                  <a:moveTo>
                    <a:pt x="18323" y="9781"/>
                  </a:moveTo>
                  <a:cubicBezTo>
                    <a:pt x="18325" y="9815"/>
                    <a:pt x="18327" y="9849"/>
                    <a:pt x="18327" y="9882"/>
                  </a:cubicBezTo>
                  <a:lnTo>
                    <a:pt x="18327" y="13428"/>
                  </a:lnTo>
                  <a:cubicBezTo>
                    <a:pt x="17835" y="12609"/>
                    <a:pt x="16950" y="12111"/>
                    <a:pt x="16000" y="12111"/>
                  </a:cubicBezTo>
                  <a:cubicBezTo>
                    <a:pt x="15955" y="12111"/>
                    <a:pt x="15911" y="12112"/>
                    <a:pt x="15866" y="12114"/>
                  </a:cubicBezTo>
                  <a:cubicBezTo>
                    <a:pt x="14866" y="12162"/>
                    <a:pt x="13974" y="12758"/>
                    <a:pt x="13545" y="13663"/>
                  </a:cubicBezTo>
                  <a:lnTo>
                    <a:pt x="13282" y="13663"/>
                  </a:lnTo>
                  <a:lnTo>
                    <a:pt x="13282" y="9781"/>
                  </a:lnTo>
                  <a:close/>
                  <a:moveTo>
                    <a:pt x="15999" y="12885"/>
                  </a:moveTo>
                  <a:cubicBezTo>
                    <a:pt x="16820" y="12888"/>
                    <a:pt x="17553" y="13405"/>
                    <a:pt x="17829" y="14179"/>
                  </a:cubicBezTo>
                  <a:cubicBezTo>
                    <a:pt x="17903" y="14388"/>
                    <a:pt x="17940" y="14607"/>
                    <a:pt x="17940" y="14827"/>
                  </a:cubicBezTo>
                  <a:cubicBezTo>
                    <a:pt x="17940" y="15897"/>
                    <a:pt x="17069" y="16767"/>
                    <a:pt x="15999" y="16767"/>
                  </a:cubicBezTo>
                  <a:lnTo>
                    <a:pt x="15999" y="16767"/>
                  </a:lnTo>
                  <a:cubicBezTo>
                    <a:pt x="14927" y="16766"/>
                    <a:pt x="14059" y="15898"/>
                    <a:pt x="14058" y="14827"/>
                  </a:cubicBezTo>
                  <a:cubicBezTo>
                    <a:pt x="14058" y="13751"/>
                    <a:pt x="14935" y="12885"/>
                    <a:pt x="15999" y="12885"/>
                  </a:cubicBezTo>
                  <a:close/>
                  <a:moveTo>
                    <a:pt x="4899" y="12885"/>
                  </a:moveTo>
                  <a:cubicBezTo>
                    <a:pt x="5968" y="12885"/>
                    <a:pt x="6840" y="13757"/>
                    <a:pt x="6840" y="14827"/>
                  </a:cubicBezTo>
                  <a:cubicBezTo>
                    <a:pt x="6840" y="15897"/>
                    <a:pt x="5969" y="16767"/>
                    <a:pt x="4899" y="16767"/>
                  </a:cubicBezTo>
                  <a:cubicBezTo>
                    <a:pt x="3827" y="16766"/>
                    <a:pt x="2959" y="15898"/>
                    <a:pt x="2958" y="14827"/>
                  </a:cubicBezTo>
                  <a:cubicBezTo>
                    <a:pt x="2958" y="13753"/>
                    <a:pt x="3833" y="12885"/>
                    <a:pt x="4899" y="12885"/>
                  </a:cubicBezTo>
                  <a:close/>
                  <a:moveTo>
                    <a:pt x="6838" y="0"/>
                  </a:moveTo>
                  <a:cubicBezTo>
                    <a:pt x="5766" y="0"/>
                    <a:pt x="4898" y="869"/>
                    <a:pt x="4898" y="1942"/>
                  </a:cubicBezTo>
                  <a:lnTo>
                    <a:pt x="4898" y="3338"/>
                  </a:lnTo>
                  <a:lnTo>
                    <a:pt x="1948" y="3338"/>
                  </a:lnTo>
                  <a:cubicBezTo>
                    <a:pt x="1305" y="3339"/>
                    <a:pt x="785" y="3860"/>
                    <a:pt x="784" y="4503"/>
                  </a:cubicBezTo>
                  <a:lnTo>
                    <a:pt x="784" y="13663"/>
                  </a:lnTo>
                  <a:lnTo>
                    <a:pt x="396" y="13663"/>
                  </a:lnTo>
                  <a:cubicBezTo>
                    <a:pt x="393" y="13663"/>
                    <a:pt x="390" y="13663"/>
                    <a:pt x="388" y="13663"/>
                  </a:cubicBezTo>
                  <a:cubicBezTo>
                    <a:pt x="174" y="13663"/>
                    <a:pt x="0" y="13837"/>
                    <a:pt x="0" y="14051"/>
                  </a:cubicBezTo>
                  <a:cubicBezTo>
                    <a:pt x="0" y="14266"/>
                    <a:pt x="175" y="14439"/>
                    <a:pt x="390" y="14439"/>
                  </a:cubicBezTo>
                  <a:cubicBezTo>
                    <a:pt x="392" y="14439"/>
                    <a:pt x="394" y="14439"/>
                    <a:pt x="396" y="14439"/>
                  </a:cubicBezTo>
                  <a:lnTo>
                    <a:pt x="2209" y="14439"/>
                  </a:lnTo>
                  <a:cubicBezTo>
                    <a:pt x="2191" y="14567"/>
                    <a:pt x="2181" y="14697"/>
                    <a:pt x="2181" y="14827"/>
                  </a:cubicBezTo>
                  <a:cubicBezTo>
                    <a:pt x="2181" y="16326"/>
                    <a:pt x="3399" y="17544"/>
                    <a:pt x="4898" y="17544"/>
                  </a:cubicBezTo>
                  <a:cubicBezTo>
                    <a:pt x="6397" y="17544"/>
                    <a:pt x="7615" y="16326"/>
                    <a:pt x="7615" y="14827"/>
                  </a:cubicBezTo>
                  <a:cubicBezTo>
                    <a:pt x="7615" y="14696"/>
                    <a:pt x="7605" y="14565"/>
                    <a:pt x="7587" y="14435"/>
                  </a:cubicBezTo>
                  <a:lnTo>
                    <a:pt x="13309" y="14435"/>
                  </a:lnTo>
                  <a:cubicBezTo>
                    <a:pt x="13290" y="14565"/>
                    <a:pt x="13282" y="14696"/>
                    <a:pt x="13282" y="14827"/>
                  </a:cubicBezTo>
                  <a:cubicBezTo>
                    <a:pt x="13282" y="16326"/>
                    <a:pt x="14500" y="17544"/>
                    <a:pt x="15998" y="17544"/>
                  </a:cubicBezTo>
                  <a:cubicBezTo>
                    <a:pt x="17496" y="17544"/>
                    <a:pt x="18715" y="16326"/>
                    <a:pt x="18715" y="14827"/>
                  </a:cubicBezTo>
                  <a:cubicBezTo>
                    <a:pt x="18715" y="14697"/>
                    <a:pt x="18705" y="14567"/>
                    <a:pt x="18686" y="14439"/>
                  </a:cubicBezTo>
                  <a:lnTo>
                    <a:pt x="19491" y="14439"/>
                  </a:lnTo>
                  <a:cubicBezTo>
                    <a:pt x="19702" y="14435"/>
                    <a:pt x="19872" y="14262"/>
                    <a:pt x="19872" y="14051"/>
                  </a:cubicBezTo>
                  <a:cubicBezTo>
                    <a:pt x="19872" y="13840"/>
                    <a:pt x="19702" y="13667"/>
                    <a:pt x="19491" y="13663"/>
                  </a:cubicBezTo>
                  <a:lnTo>
                    <a:pt x="19104" y="13663"/>
                  </a:lnTo>
                  <a:lnTo>
                    <a:pt x="19104" y="9882"/>
                  </a:lnTo>
                  <a:cubicBezTo>
                    <a:pt x="19104" y="9484"/>
                    <a:pt x="18981" y="9096"/>
                    <a:pt x="18752" y="8769"/>
                  </a:cubicBezTo>
                  <a:lnTo>
                    <a:pt x="16548" y="5620"/>
                  </a:lnTo>
                  <a:cubicBezTo>
                    <a:pt x="16331" y="5310"/>
                    <a:pt x="15974" y="5124"/>
                    <a:pt x="15594" y="5124"/>
                  </a:cubicBezTo>
                  <a:lnTo>
                    <a:pt x="13282" y="5124"/>
                  </a:lnTo>
                  <a:lnTo>
                    <a:pt x="13282" y="4503"/>
                  </a:lnTo>
                  <a:cubicBezTo>
                    <a:pt x="13280" y="3860"/>
                    <a:pt x="12759" y="3339"/>
                    <a:pt x="12116" y="3338"/>
                  </a:cubicBezTo>
                  <a:lnTo>
                    <a:pt x="8780" y="3338"/>
                  </a:lnTo>
                  <a:lnTo>
                    <a:pt x="8780" y="1942"/>
                  </a:lnTo>
                  <a:cubicBezTo>
                    <a:pt x="8780" y="869"/>
                    <a:pt x="7911" y="0"/>
                    <a:pt x="68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3"/>
            <p:cNvSpPr/>
            <p:nvPr/>
          </p:nvSpPr>
          <p:spPr>
            <a:xfrm>
              <a:off x="3640825" y="3894550"/>
              <a:ext cx="60525" cy="58225"/>
            </a:xfrm>
            <a:custGeom>
              <a:avLst/>
              <a:gdLst/>
              <a:ahLst/>
              <a:cxnLst/>
              <a:rect l="l" t="t" r="r" b="b"/>
              <a:pathLst>
                <a:path w="2421" h="2329" extrusionOk="0">
                  <a:moveTo>
                    <a:pt x="1253" y="775"/>
                  </a:moveTo>
                  <a:cubicBezTo>
                    <a:pt x="1453" y="775"/>
                    <a:pt x="1644" y="930"/>
                    <a:pt x="1644" y="1164"/>
                  </a:cubicBezTo>
                  <a:cubicBezTo>
                    <a:pt x="1644" y="1378"/>
                    <a:pt x="1471" y="1552"/>
                    <a:pt x="1256" y="1553"/>
                  </a:cubicBezTo>
                  <a:cubicBezTo>
                    <a:pt x="911" y="1553"/>
                    <a:pt x="738" y="1134"/>
                    <a:pt x="982" y="890"/>
                  </a:cubicBezTo>
                  <a:cubicBezTo>
                    <a:pt x="1061" y="811"/>
                    <a:pt x="1158" y="775"/>
                    <a:pt x="1253" y="775"/>
                  </a:cubicBezTo>
                  <a:close/>
                  <a:moveTo>
                    <a:pt x="1256" y="0"/>
                  </a:moveTo>
                  <a:cubicBezTo>
                    <a:pt x="786" y="0"/>
                    <a:pt x="361" y="283"/>
                    <a:pt x="180" y="719"/>
                  </a:cubicBezTo>
                  <a:cubicBezTo>
                    <a:pt x="1" y="1153"/>
                    <a:pt x="100" y="1654"/>
                    <a:pt x="433" y="1987"/>
                  </a:cubicBezTo>
                  <a:cubicBezTo>
                    <a:pt x="656" y="2210"/>
                    <a:pt x="954" y="2329"/>
                    <a:pt x="1257" y="2329"/>
                  </a:cubicBezTo>
                  <a:cubicBezTo>
                    <a:pt x="1407" y="2329"/>
                    <a:pt x="1558" y="2300"/>
                    <a:pt x="1702" y="2240"/>
                  </a:cubicBezTo>
                  <a:cubicBezTo>
                    <a:pt x="2137" y="2059"/>
                    <a:pt x="2420" y="1635"/>
                    <a:pt x="2420" y="1164"/>
                  </a:cubicBezTo>
                  <a:cubicBezTo>
                    <a:pt x="2420" y="521"/>
                    <a:pt x="1899" y="0"/>
                    <a:pt x="1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3"/>
            <p:cNvSpPr/>
            <p:nvPr/>
          </p:nvSpPr>
          <p:spPr>
            <a:xfrm>
              <a:off x="3363325" y="3894550"/>
              <a:ext cx="60550" cy="58225"/>
            </a:xfrm>
            <a:custGeom>
              <a:avLst/>
              <a:gdLst/>
              <a:ahLst/>
              <a:cxnLst/>
              <a:rect l="l" t="t" r="r" b="b"/>
              <a:pathLst>
                <a:path w="2422" h="2329" extrusionOk="0">
                  <a:moveTo>
                    <a:pt x="1254" y="775"/>
                  </a:moveTo>
                  <a:cubicBezTo>
                    <a:pt x="1454" y="775"/>
                    <a:pt x="1645" y="930"/>
                    <a:pt x="1645" y="1164"/>
                  </a:cubicBezTo>
                  <a:cubicBezTo>
                    <a:pt x="1645" y="1378"/>
                    <a:pt x="1472" y="1552"/>
                    <a:pt x="1257" y="1553"/>
                  </a:cubicBezTo>
                  <a:cubicBezTo>
                    <a:pt x="911" y="1552"/>
                    <a:pt x="737" y="1134"/>
                    <a:pt x="983" y="890"/>
                  </a:cubicBezTo>
                  <a:cubicBezTo>
                    <a:pt x="1062" y="811"/>
                    <a:pt x="1159" y="775"/>
                    <a:pt x="1254" y="775"/>
                  </a:cubicBezTo>
                  <a:close/>
                  <a:moveTo>
                    <a:pt x="1257" y="0"/>
                  </a:moveTo>
                  <a:cubicBezTo>
                    <a:pt x="785" y="0"/>
                    <a:pt x="361" y="283"/>
                    <a:pt x="181" y="719"/>
                  </a:cubicBezTo>
                  <a:cubicBezTo>
                    <a:pt x="1" y="1153"/>
                    <a:pt x="101" y="1654"/>
                    <a:pt x="433" y="1987"/>
                  </a:cubicBezTo>
                  <a:cubicBezTo>
                    <a:pt x="656" y="2210"/>
                    <a:pt x="954" y="2329"/>
                    <a:pt x="1257" y="2329"/>
                  </a:cubicBezTo>
                  <a:cubicBezTo>
                    <a:pt x="1407" y="2329"/>
                    <a:pt x="1558" y="2300"/>
                    <a:pt x="1703" y="2240"/>
                  </a:cubicBezTo>
                  <a:cubicBezTo>
                    <a:pt x="2137" y="2059"/>
                    <a:pt x="2421" y="1635"/>
                    <a:pt x="2421" y="1164"/>
                  </a:cubicBezTo>
                  <a:cubicBezTo>
                    <a:pt x="2420" y="521"/>
                    <a:pt x="1900" y="0"/>
                    <a:pt x="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3"/>
            <p:cNvSpPr/>
            <p:nvPr/>
          </p:nvSpPr>
          <p:spPr>
            <a:xfrm>
              <a:off x="3433400" y="3494775"/>
              <a:ext cx="19650" cy="39025"/>
            </a:xfrm>
            <a:custGeom>
              <a:avLst/>
              <a:gdLst/>
              <a:ahLst/>
              <a:cxnLst/>
              <a:rect l="l" t="t" r="r" b="b"/>
              <a:pathLst>
                <a:path w="786" h="1561" extrusionOk="0">
                  <a:moveTo>
                    <a:pt x="393" y="0"/>
                  </a:moveTo>
                  <a:cubicBezTo>
                    <a:pt x="179" y="0"/>
                    <a:pt x="6" y="174"/>
                    <a:pt x="6" y="388"/>
                  </a:cubicBezTo>
                  <a:lnTo>
                    <a:pt x="6" y="1164"/>
                  </a:lnTo>
                  <a:cubicBezTo>
                    <a:pt x="1" y="1382"/>
                    <a:pt x="177" y="1560"/>
                    <a:pt x="393" y="1560"/>
                  </a:cubicBezTo>
                  <a:cubicBezTo>
                    <a:pt x="611" y="1560"/>
                    <a:pt x="786" y="1382"/>
                    <a:pt x="782" y="1164"/>
                  </a:cubicBezTo>
                  <a:lnTo>
                    <a:pt x="782" y="388"/>
                  </a:lnTo>
                  <a:cubicBezTo>
                    <a:pt x="782" y="174"/>
                    <a:pt x="608"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3"/>
            <p:cNvSpPr/>
            <p:nvPr/>
          </p:nvSpPr>
          <p:spPr>
            <a:xfrm>
              <a:off x="3336700" y="3591775"/>
              <a:ext cx="38850" cy="19450"/>
            </a:xfrm>
            <a:custGeom>
              <a:avLst/>
              <a:gdLst/>
              <a:ahLst/>
              <a:cxnLst/>
              <a:rect l="l" t="t" r="r" b="b"/>
              <a:pathLst>
                <a:path w="1554" h="778" extrusionOk="0">
                  <a:moveTo>
                    <a:pt x="1164" y="1"/>
                  </a:moveTo>
                  <a:cubicBezTo>
                    <a:pt x="1162" y="1"/>
                    <a:pt x="1159" y="1"/>
                    <a:pt x="1157" y="1"/>
                  </a:cubicBezTo>
                  <a:lnTo>
                    <a:pt x="381" y="1"/>
                  </a:lnTo>
                  <a:cubicBezTo>
                    <a:pt x="169" y="6"/>
                    <a:pt x="0" y="178"/>
                    <a:pt x="0" y="390"/>
                  </a:cubicBezTo>
                  <a:cubicBezTo>
                    <a:pt x="0" y="600"/>
                    <a:pt x="169" y="774"/>
                    <a:pt x="381" y="777"/>
                  </a:cubicBezTo>
                  <a:lnTo>
                    <a:pt x="1157" y="777"/>
                  </a:lnTo>
                  <a:cubicBezTo>
                    <a:pt x="1160" y="777"/>
                    <a:pt x="1163" y="777"/>
                    <a:pt x="1166" y="777"/>
                  </a:cubicBezTo>
                  <a:cubicBezTo>
                    <a:pt x="1379" y="777"/>
                    <a:pt x="1553" y="603"/>
                    <a:pt x="1553" y="390"/>
                  </a:cubicBezTo>
                  <a:cubicBezTo>
                    <a:pt x="1553" y="174"/>
                    <a:pt x="1377" y="1"/>
                    <a:pt x="1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3"/>
            <p:cNvSpPr/>
            <p:nvPr/>
          </p:nvSpPr>
          <p:spPr>
            <a:xfrm>
              <a:off x="3511350" y="3591775"/>
              <a:ext cx="38450" cy="19450"/>
            </a:xfrm>
            <a:custGeom>
              <a:avLst/>
              <a:gdLst/>
              <a:ahLst/>
              <a:cxnLst/>
              <a:rect l="l" t="t" r="r" b="b"/>
              <a:pathLst>
                <a:path w="1538" h="778" extrusionOk="0">
                  <a:moveTo>
                    <a:pt x="381" y="1"/>
                  </a:moveTo>
                  <a:cubicBezTo>
                    <a:pt x="169" y="6"/>
                    <a:pt x="0" y="178"/>
                    <a:pt x="0" y="390"/>
                  </a:cubicBezTo>
                  <a:cubicBezTo>
                    <a:pt x="0" y="600"/>
                    <a:pt x="169" y="774"/>
                    <a:pt x="381" y="777"/>
                  </a:cubicBezTo>
                  <a:lnTo>
                    <a:pt x="1157" y="777"/>
                  </a:lnTo>
                  <a:cubicBezTo>
                    <a:pt x="1368" y="774"/>
                    <a:pt x="1538" y="600"/>
                    <a:pt x="1538" y="390"/>
                  </a:cubicBezTo>
                  <a:cubicBezTo>
                    <a:pt x="1538" y="178"/>
                    <a:pt x="1368" y="6"/>
                    <a:pt x="11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3"/>
            <p:cNvSpPr/>
            <p:nvPr/>
          </p:nvSpPr>
          <p:spPr>
            <a:xfrm>
              <a:off x="3487525" y="3523200"/>
              <a:ext cx="34975" cy="33075"/>
            </a:xfrm>
            <a:custGeom>
              <a:avLst/>
              <a:gdLst/>
              <a:ahLst/>
              <a:cxnLst/>
              <a:rect l="l" t="t" r="r" b="b"/>
              <a:pathLst>
                <a:path w="1399" h="1323" extrusionOk="0">
                  <a:moveTo>
                    <a:pt x="973" y="0"/>
                  </a:moveTo>
                  <a:cubicBezTo>
                    <a:pt x="873" y="0"/>
                    <a:pt x="774" y="38"/>
                    <a:pt x="698" y="114"/>
                  </a:cubicBezTo>
                  <a:lnTo>
                    <a:pt x="149" y="663"/>
                  </a:lnTo>
                  <a:cubicBezTo>
                    <a:pt x="0" y="814"/>
                    <a:pt x="1" y="1059"/>
                    <a:pt x="153" y="1209"/>
                  </a:cubicBezTo>
                  <a:cubicBezTo>
                    <a:pt x="229" y="1285"/>
                    <a:pt x="328" y="1323"/>
                    <a:pt x="427" y="1323"/>
                  </a:cubicBezTo>
                  <a:cubicBezTo>
                    <a:pt x="525" y="1323"/>
                    <a:pt x="623" y="1286"/>
                    <a:pt x="698" y="1212"/>
                  </a:cubicBezTo>
                  <a:lnTo>
                    <a:pt x="1247" y="663"/>
                  </a:lnTo>
                  <a:cubicBezTo>
                    <a:pt x="1399" y="511"/>
                    <a:pt x="1399" y="265"/>
                    <a:pt x="1247" y="114"/>
                  </a:cubicBezTo>
                  <a:cubicBezTo>
                    <a:pt x="1171" y="38"/>
                    <a:pt x="1072" y="0"/>
                    <a:pt x="9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3"/>
            <p:cNvSpPr/>
            <p:nvPr/>
          </p:nvSpPr>
          <p:spPr>
            <a:xfrm>
              <a:off x="3363950" y="3523200"/>
              <a:ext cx="35000" cy="33075"/>
            </a:xfrm>
            <a:custGeom>
              <a:avLst/>
              <a:gdLst/>
              <a:ahLst/>
              <a:cxnLst/>
              <a:rect l="l" t="t" r="r" b="b"/>
              <a:pathLst>
                <a:path w="1400" h="1323" extrusionOk="0">
                  <a:moveTo>
                    <a:pt x="427" y="0"/>
                  </a:moveTo>
                  <a:cubicBezTo>
                    <a:pt x="328" y="0"/>
                    <a:pt x="228" y="38"/>
                    <a:pt x="153" y="114"/>
                  </a:cubicBezTo>
                  <a:cubicBezTo>
                    <a:pt x="1" y="265"/>
                    <a:pt x="1" y="511"/>
                    <a:pt x="153" y="663"/>
                  </a:cubicBezTo>
                  <a:lnTo>
                    <a:pt x="701" y="1212"/>
                  </a:lnTo>
                  <a:cubicBezTo>
                    <a:pt x="777" y="1286"/>
                    <a:pt x="875" y="1323"/>
                    <a:pt x="973" y="1323"/>
                  </a:cubicBezTo>
                  <a:cubicBezTo>
                    <a:pt x="1073" y="1323"/>
                    <a:pt x="1172" y="1285"/>
                    <a:pt x="1248" y="1209"/>
                  </a:cubicBezTo>
                  <a:cubicBezTo>
                    <a:pt x="1398" y="1059"/>
                    <a:pt x="1400" y="814"/>
                    <a:pt x="1250" y="663"/>
                  </a:cubicBezTo>
                  <a:lnTo>
                    <a:pt x="701" y="114"/>
                  </a:lnTo>
                  <a:cubicBezTo>
                    <a:pt x="626" y="38"/>
                    <a:pt x="526" y="0"/>
                    <a:pt x="4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53"/>
          <p:cNvGrpSpPr/>
          <p:nvPr/>
        </p:nvGrpSpPr>
        <p:grpSpPr>
          <a:xfrm>
            <a:off x="7610675" y="3316678"/>
            <a:ext cx="482480" cy="473474"/>
            <a:chOff x="3808300" y="3491500"/>
            <a:chExt cx="506275" cy="496825"/>
          </a:xfrm>
        </p:grpSpPr>
        <p:sp>
          <p:nvSpPr>
            <p:cNvPr id="925" name="Google Shape;925;p53"/>
            <p:cNvSpPr/>
            <p:nvPr/>
          </p:nvSpPr>
          <p:spPr>
            <a:xfrm>
              <a:off x="4180100" y="3601825"/>
              <a:ext cx="20375" cy="19475"/>
            </a:xfrm>
            <a:custGeom>
              <a:avLst/>
              <a:gdLst/>
              <a:ahLst/>
              <a:cxnLst/>
              <a:rect l="l" t="t" r="r" b="b"/>
              <a:pathLst>
                <a:path w="815" h="779" extrusionOk="0">
                  <a:moveTo>
                    <a:pt x="392" y="1"/>
                  </a:moveTo>
                  <a:cubicBezTo>
                    <a:pt x="192" y="1"/>
                    <a:pt x="1" y="156"/>
                    <a:pt x="1" y="390"/>
                  </a:cubicBezTo>
                  <a:cubicBezTo>
                    <a:pt x="1" y="623"/>
                    <a:pt x="192" y="778"/>
                    <a:pt x="392" y="778"/>
                  </a:cubicBezTo>
                  <a:cubicBezTo>
                    <a:pt x="487" y="778"/>
                    <a:pt x="584" y="743"/>
                    <a:pt x="663" y="664"/>
                  </a:cubicBezTo>
                  <a:cubicBezTo>
                    <a:pt x="815" y="512"/>
                    <a:pt x="815" y="267"/>
                    <a:pt x="663" y="115"/>
                  </a:cubicBezTo>
                  <a:cubicBezTo>
                    <a:pt x="584" y="36"/>
                    <a:pt x="48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3"/>
            <p:cNvSpPr/>
            <p:nvPr/>
          </p:nvSpPr>
          <p:spPr>
            <a:xfrm>
              <a:off x="3923400" y="3858525"/>
              <a:ext cx="20350" cy="19475"/>
            </a:xfrm>
            <a:custGeom>
              <a:avLst/>
              <a:gdLst/>
              <a:ahLst/>
              <a:cxnLst/>
              <a:rect l="l" t="t" r="r" b="b"/>
              <a:pathLst>
                <a:path w="814" h="779" extrusionOk="0">
                  <a:moveTo>
                    <a:pt x="390" y="1"/>
                  </a:moveTo>
                  <a:cubicBezTo>
                    <a:pt x="191" y="1"/>
                    <a:pt x="0" y="156"/>
                    <a:pt x="0" y="390"/>
                  </a:cubicBezTo>
                  <a:cubicBezTo>
                    <a:pt x="0" y="624"/>
                    <a:pt x="192" y="779"/>
                    <a:pt x="391" y="779"/>
                  </a:cubicBezTo>
                  <a:cubicBezTo>
                    <a:pt x="486" y="779"/>
                    <a:pt x="583" y="744"/>
                    <a:pt x="662" y="665"/>
                  </a:cubicBezTo>
                  <a:cubicBezTo>
                    <a:pt x="814" y="513"/>
                    <a:pt x="814" y="266"/>
                    <a:pt x="662" y="116"/>
                  </a:cubicBezTo>
                  <a:cubicBezTo>
                    <a:pt x="583" y="36"/>
                    <a:pt x="486" y="1"/>
                    <a:pt x="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3"/>
            <p:cNvSpPr/>
            <p:nvPr/>
          </p:nvSpPr>
          <p:spPr>
            <a:xfrm>
              <a:off x="3808300" y="3491500"/>
              <a:ext cx="506275" cy="496825"/>
            </a:xfrm>
            <a:custGeom>
              <a:avLst/>
              <a:gdLst/>
              <a:ahLst/>
              <a:cxnLst/>
              <a:rect l="l" t="t" r="r" b="b"/>
              <a:pathLst>
                <a:path w="20251" h="19873" extrusionOk="0">
                  <a:moveTo>
                    <a:pt x="12632" y="778"/>
                  </a:moveTo>
                  <a:cubicBezTo>
                    <a:pt x="12930" y="778"/>
                    <a:pt x="13228" y="892"/>
                    <a:pt x="13455" y="1119"/>
                  </a:cubicBezTo>
                  <a:lnTo>
                    <a:pt x="18944" y="6608"/>
                  </a:lnTo>
                  <a:cubicBezTo>
                    <a:pt x="19400" y="7063"/>
                    <a:pt x="19400" y="7801"/>
                    <a:pt x="18944" y="8255"/>
                  </a:cubicBezTo>
                  <a:lnTo>
                    <a:pt x="8444" y="18754"/>
                  </a:lnTo>
                  <a:cubicBezTo>
                    <a:pt x="8217" y="18983"/>
                    <a:pt x="7918" y="19097"/>
                    <a:pt x="7620" y="19097"/>
                  </a:cubicBezTo>
                  <a:cubicBezTo>
                    <a:pt x="7322" y="19097"/>
                    <a:pt x="7024" y="18983"/>
                    <a:pt x="6796" y="18754"/>
                  </a:cubicBezTo>
                  <a:lnTo>
                    <a:pt x="1307" y="13266"/>
                  </a:lnTo>
                  <a:cubicBezTo>
                    <a:pt x="852" y="12812"/>
                    <a:pt x="852" y="12074"/>
                    <a:pt x="1307" y="11619"/>
                  </a:cubicBezTo>
                  <a:lnTo>
                    <a:pt x="11808" y="1119"/>
                  </a:lnTo>
                  <a:cubicBezTo>
                    <a:pt x="12036" y="892"/>
                    <a:pt x="12334" y="778"/>
                    <a:pt x="12632" y="778"/>
                  </a:cubicBezTo>
                  <a:close/>
                  <a:moveTo>
                    <a:pt x="12632" y="1"/>
                  </a:moveTo>
                  <a:cubicBezTo>
                    <a:pt x="12135" y="1"/>
                    <a:pt x="11638" y="191"/>
                    <a:pt x="11259" y="571"/>
                  </a:cubicBezTo>
                  <a:lnTo>
                    <a:pt x="759" y="11071"/>
                  </a:lnTo>
                  <a:cubicBezTo>
                    <a:pt x="0" y="11829"/>
                    <a:pt x="0" y="13057"/>
                    <a:pt x="759" y="13815"/>
                  </a:cubicBezTo>
                  <a:lnTo>
                    <a:pt x="6247" y="19303"/>
                  </a:lnTo>
                  <a:cubicBezTo>
                    <a:pt x="6626" y="19683"/>
                    <a:pt x="7123" y="19873"/>
                    <a:pt x="7620" y="19873"/>
                  </a:cubicBezTo>
                  <a:cubicBezTo>
                    <a:pt x="8117" y="19873"/>
                    <a:pt x="8613" y="19683"/>
                    <a:pt x="8992" y="19303"/>
                  </a:cubicBezTo>
                  <a:lnTo>
                    <a:pt x="19493" y="8804"/>
                  </a:lnTo>
                  <a:cubicBezTo>
                    <a:pt x="20251" y="8045"/>
                    <a:pt x="20251" y="6816"/>
                    <a:pt x="19493" y="6059"/>
                  </a:cubicBezTo>
                  <a:lnTo>
                    <a:pt x="14004" y="571"/>
                  </a:lnTo>
                  <a:cubicBezTo>
                    <a:pt x="13625" y="191"/>
                    <a:pt x="13128" y="1"/>
                    <a:pt x="12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a:off x="4178425" y="3641350"/>
              <a:ext cx="81400" cy="77650"/>
            </a:xfrm>
            <a:custGeom>
              <a:avLst/>
              <a:gdLst/>
              <a:ahLst/>
              <a:cxnLst/>
              <a:rect l="l" t="t" r="r" b="b"/>
              <a:pathLst>
                <a:path w="3256" h="3106" extrusionOk="0">
                  <a:moveTo>
                    <a:pt x="1552" y="777"/>
                  </a:moveTo>
                  <a:cubicBezTo>
                    <a:pt x="1754" y="777"/>
                    <a:pt x="1953" y="856"/>
                    <a:pt x="2102" y="1004"/>
                  </a:cubicBezTo>
                  <a:cubicBezTo>
                    <a:pt x="2405" y="1307"/>
                    <a:pt x="2405" y="1799"/>
                    <a:pt x="2102" y="2102"/>
                  </a:cubicBezTo>
                  <a:cubicBezTo>
                    <a:pt x="1953" y="2251"/>
                    <a:pt x="1755" y="2330"/>
                    <a:pt x="1553" y="2330"/>
                  </a:cubicBezTo>
                  <a:cubicBezTo>
                    <a:pt x="1453" y="2330"/>
                    <a:pt x="1352" y="2310"/>
                    <a:pt x="1256" y="2270"/>
                  </a:cubicBezTo>
                  <a:cubicBezTo>
                    <a:pt x="966" y="2150"/>
                    <a:pt x="777" y="1867"/>
                    <a:pt x="777" y="1553"/>
                  </a:cubicBezTo>
                  <a:cubicBezTo>
                    <a:pt x="777" y="1239"/>
                    <a:pt x="966" y="956"/>
                    <a:pt x="1256" y="836"/>
                  </a:cubicBezTo>
                  <a:cubicBezTo>
                    <a:pt x="1352" y="796"/>
                    <a:pt x="1452" y="777"/>
                    <a:pt x="1552" y="777"/>
                  </a:cubicBezTo>
                  <a:close/>
                  <a:moveTo>
                    <a:pt x="1553" y="1"/>
                  </a:moveTo>
                  <a:cubicBezTo>
                    <a:pt x="1353" y="1"/>
                    <a:pt x="1151" y="40"/>
                    <a:pt x="959" y="119"/>
                  </a:cubicBezTo>
                  <a:cubicBezTo>
                    <a:pt x="378" y="359"/>
                    <a:pt x="0" y="925"/>
                    <a:pt x="0" y="1553"/>
                  </a:cubicBezTo>
                  <a:cubicBezTo>
                    <a:pt x="0" y="2181"/>
                    <a:pt x="378" y="2747"/>
                    <a:pt x="959" y="2988"/>
                  </a:cubicBezTo>
                  <a:cubicBezTo>
                    <a:pt x="1151" y="3067"/>
                    <a:pt x="1352" y="3106"/>
                    <a:pt x="1552" y="3106"/>
                  </a:cubicBezTo>
                  <a:cubicBezTo>
                    <a:pt x="1956" y="3106"/>
                    <a:pt x="2354" y="2948"/>
                    <a:pt x="2651" y="2651"/>
                  </a:cubicBezTo>
                  <a:cubicBezTo>
                    <a:pt x="3255" y="2044"/>
                    <a:pt x="3255" y="1062"/>
                    <a:pt x="2651" y="455"/>
                  </a:cubicBezTo>
                  <a:cubicBezTo>
                    <a:pt x="2354" y="158"/>
                    <a:pt x="1957" y="1"/>
                    <a:pt x="1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a:off x="4106925" y="3712875"/>
              <a:ext cx="81400" cy="77675"/>
            </a:xfrm>
            <a:custGeom>
              <a:avLst/>
              <a:gdLst/>
              <a:ahLst/>
              <a:cxnLst/>
              <a:rect l="l" t="t" r="r" b="b"/>
              <a:pathLst>
                <a:path w="3256" h="3107" extrusionOk="0">
                  <a:moveTo>
                    <a:pt x="1552" y="776"/>
                  </a:moveTo>
                  <a:cubicBezTo>
                    <a:pt x="1754" y="776"/>
                    <a:pt x="1952" y="855"/>
                    <a:pt x="2101" y="1004"/>
                  </a:cubicBezTo>
                  <a:cubicBezTo>
                    <a:pt x="2404" y="1308"/>
                    <a:pt x="2404" y="1799"/>
                    <a:pt x="2101" y="2102"/>
                  </a:cubicBezTo>
                  <a:cubicBezTo>
                    <a:pt x="1952" y="2250"/>
                    <a:pt x="1753" y="2330"/>
                    <a:pt x="1551" y="2330"/>
                  </a:cubicBezTo>
                  <a:cubicBezTo>
                    <a:pt x="1451" y="2330"/>
                    <a:pt x="1351" y="2310"/>
                    <a:pt x="1255" y="2271"/>
                  </a:cubicBezTo>
                  <a:cubicBezTo>
                    <a:pt x="965" y="2150"/>
                    <a:pt x="776" y="1867"/>
                    <a:pt x="776" y="1553"/>
                  </a:cubicBezTo>
                  <a:cubicBezTo>
                    <a:pt x="776" y="1239"/>
                    <a:pt x="965" y="956"/>
                    <a:pt x="1255" y="836"/>
                  </a:cubicBezTo>
                  <a:cubicBezTo>
                    <a:pt x="1351" y="796"/>
                    <a:pt x="1452" y="776"/>
                    <a:pt x="1552" y="776"/>
                  </a:cubicBezTo>
                  <a:close/>
                  <a:moveTo>
                    <a:pt x="1552" y="1"/>
                  </a:moveTo>
                  <a:cubicBezTo>
                    <a:pt x="1352" y="1"/>
                    <a:pt x="1150" y="40"/>
                    <a:pt x="957" y="120"/>
                  </a:cubicBezTo>
                  <a:cubicBezTo>
                    <a:pt x="378" y="360"/>
                    <a:pt x="1" y="926"/>
                    <a:pt x="1" y="1553"/>
                  </a:cubicBezTo>
                  <a:cubicBezTo>
                    <a:pt x="1" y="2181"/>
                    <a:pt x="378" y="2747"/>
                    <a:pt x="957" y="2988"/>
                  </a:cubicBezTo>
                  <a:cubicBezTo>
                    <a:pt x="1150" y="3068"/>
                    <a:pt x="1352" y="3107"/>
                    <a:pt x="1552" y="3107"/>
                  </a:cubicBezTo>
                  <a:cubicBezTo>
                    <a:pt x="1956" y="3107"/>
                    <a:pt x="2353" y="2949"/>
                    <a:pt x="2650" y="2652"/>
                  </a:cubicBezTo>
                  <a:cubicBezTo>
                    <a:pt x="3255" y="2045"/>
                    <a:pt x="3255" y="1063"/>
                    <a:pt x="2650" y="457"/>
                  </a:cubicBezTo>
                  <a:lnTo>
                    <a:pt x="2650" y="455"/>
                  </a:lnTo>
                  <a:cubicBezTo>
                    <a:pt x="2353" y="159"/>
                    <a:pt x="1956"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a:off x="4034425" y="3785375"/>
              <a:ext cx="81400" cy="77650"/>
            </a:xfrm>
            <a:custGeom>
              <a:avLst/>
              <a:gdLst/>
              <a:ahLst/>
              <a:cxnLst/>
              <a:rect l="l" t="t" r="r" b="b"/>
              <a:pathLst>
                <a:path w="3256" h="3106" extrusionOk="0">
                  <a:moveTo>
                    <a:pt x="1552" y="776"/>
                  </a:moveTo>
                  <a:cubicBezTo>
                    <a:pt x="1754" y="776"/>
                    <a:pt x="1952" y="855"/>
                    <a:pt x="2101" y="1004"/>
                  </a:cubicBezTo>
                  <a:cubicBezTo>
                    <a:pt x="2405" y="1307"/>
                    <a:pt x="2405" y="1798"/>
                    <a:pt x="2101" y="2102"/>
                  </a:cubicBezTo>
                  <a:cubicBezTo>
                    <a:pt x="1952" y="2251"/>
                    <a:pt x="1754" y="2330"/>
                    <a:pt x="1552" y="2330"/>
                  </a:cubicBezTo>
                  <a:cubicBezTo>
                    <a:pt x="1452" y="2330"/>
                    <a:pt x="1351" y="2310"/>
                    <a:pt x="1255" y="2270"/>
                  </a:cubicBezTo>
                  <a:cubicBezTo>
                    <a:pt x="965" y="2150"/>
                    <a:pt x="776" y="1867"/>
                    <a:pt x="776" y="1553"/>
                  </a:cubicBezTo>
                  <a:cubicBezTo>
                    <a:pt x="776" y="1239"/>
                    <a:pt x="965" y="956"/>
                    <a:pt x="1255" y="835"/>
                  </a:cubicBezTo>
                  <a:cubicBezTo>
                    <a:pt x="1351" y="796"/>
                    <a:pt x="1452" y="776"/>
                    <a:pt x="1552" y="776"/>
                  </a:cubicBezTo>
                  <a:close/>
                  <a:moveTo>
                    <a:pt x="1554" y="1"/>
                  </a:moveTo>
                  <a:cubicBezTo>
                    <a:pt x="1353" y="1"/>
                    <a:pt x="1151" y="39"/>
                    <a:pt x="959" y="119"/>
                  </a:cubicBezTo>
                  <a:cubicBezTo>
                    <a:pt x="379" y="359"/>
                    <a:pt x="1" y="925"/>
                    <a:pt x="1" y="1553"/>
                  </a:cubicBezTo>
                  <a:cubicBezTo>
                    <a:pt x="1" y="2181"/>
                    <a:pt x="379" y="2747"/>
                    <a:pt x="959" y="2988"/>
                  </a:cubicBezTo>
                  <a:cubicBezTo>
                    <a:pt x="1151" y="3067"/>
                    <a:pt x="1352" y="3105"/>
                    <a:pt x="1552" y="3105"/>
                  </a:cubicBezTo>
                  <a:cubicBezTo>
                    <a:pt x="1956" y="3105"/>
                    <a:pt x="2353" y="2948"/>
                    <a:pt x="2650" y="2651"/>
                  </a:cubicBezTo>
                  <a:cubicBezTo>
                    <a:pt x="3256" y="2044"/>
                    <a:pt x="3256" y="1062"/>
                    <a:pt x="2650" y="455"/>
                  </a:cubicBezTo>
                  <a:cubicBezTo>
                    <a:pt x="2353" y="158"/>
                    <a:pt x="1957" y="1"/>
                    <a:pt x="1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a:off x="3962900" y="3856900"/>
              <a:ext cx="81450" cy="77650"/>
            </a:xfrm>
            <a:custGeom>
              <a:avLst/>
              <a:gdLst/>
              <a:ahLst/>
              <a:cxnLst/>
              <a:rect l="l" t="t" r="r" b="b"/>
              <a:pathLst>
                <a:path w="3258" h="3106" extrusionOk="0">
                  <a:moveTo>
                    <a:pt x="1553" y="776"/>
                  </a:moveTo>
                  <a:cubicBezTo>
                    <a:pt x="1755" y="776"/>
                    <a:pt x="1953" y="855"/>
                    <a:pt x="2101" y="1003"/>
                  </a:cubicBezTo>
                  <a:cubicBezTo>
                    <a:pt x="2404" y="1306"/>
                    <a:pt x="2404" y="1799"/>
                    <a:pt x="2101" y="2102"/>
                  </a:cubicBezTo>
                  <a:cubicBezTo>
                    <a:pt x="1953" y="2250"/>
                    <a:pt x="1755" y="2328"/>
                    <a:pt x="1553" y="2328"/>
                  </a:cubicBezTo>
                  <a:cubicBezTo>
                    <a:pt x="1452" y="2328"/>
                    <a:pt x="1351" y="2309"/>
                    <a:pt x="1255" y="2269"/>
                  </a:cubicBezTo>
                  <a:cubicBezTo>
                    <a:pt x="966" y="2149"/>
                    <a:pt x="777" y="1866"/>
                    <a:pt x="777" y="1553"/>
                  </a:cubicBezTo>
                  <a:cubicBezTo>
                    <a:pt x="777" y="1239"/>
                    <a:pt x="966" y="956"/>
                    <a:pt x="1255" y="836"/>
                  </a:cubicBezTo>
                  <a:cubicBezTo>
                    <a:pt x="1351" y="796"/>
                    <a:pt x="1452" y="776"/>
                    <a:pt x="1553" y="776"/>
                  </a:cubicBezTo>
                  <a:close/>
                  <a:moveTo>
                    <a:pt x="1552" y="0"/>
                  </a:moveTo>
                  <a:cubicBezTo>
                    <a:pt x="1352" y="0"/>
                    <a:pt x="1151" y="39"/>
                    <a:pt x="959" y="118"/>
                  </a:cubicBezTo>
                  <a:cubicBezTo>
                    <a:pt x="379" y="359"/>
                    <a:pt x="1" y="925"/>
                    <a:pt x="1" y="1553"/>
                  </a:cubicBezTo>
                  <a:cubicBezTo>
                    <a:pt x="1" y="2180"/>
                    <a:pt x="379" y="2747"/>
                    <a:pt x="959" y="2987"/>
                  </a:cubicBezTo>
                  <a:cubicBezTo>
                    <a:pt x="1151" y="3066"/>
                    <a:pt x="1353" y="3105"/>
                    <a:pt x="1553" y="3105"/>
                  </a:cubicBezTo>
                  <a:cubicBezTo>
                    <a:pt x="1957" y="3105"/>
                    <a:pt x="2353" y="2948"/>
                    <a:pt x="2650" y="2651"/>
                  </a:cubicBezTo>
                  <a:cubicBezTo>
                    <a:pt x="3258" y="2044"/>
                    <a:pt x="3258" y="1061"/>
                    <a:pt x="2650" y="455"/>
                  </a:cubicBezTo>
                  <a:cubicBezTo>
                    <a:pt x="2353" y="158"/>
                    <a:pt x="1956" y="0"/>
                    <a:pt x="15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a:off x="4082375" y="3545300"/>
              <a:ext cx="81425" cy="77650"/>
            </a:xfrm>
            <a:custGeom>
              <a:avLst/>
              <a:gdLst/>
              <a:ahLst/>
              <a:cxnLst/>
              <a:rect l="l" t="t" r="r" b="b"/>
              <a:pathLst>
                <a:path w="3257" h="3106" extrusionOk="0">
                  <a:moveTo>
                    <a:pt x="1553" y="776"/>
                  </a:moveTo>
                  <a:cubicBezTo>
                    <a:pt x="1755" y="776"/>
                    <a:pt x="1953" y="855"/>
                    <a:pt x="2102" y="1004"/>
                  </a:cubicBezTo>
                  <a:cubicBezTo>
                    <a:pt x="2405" y="1306"/>
                    <a:pt x="2405" y="1800"/>
                    <a:pt x="2102" y="2102"/>
                  </a:cubicBezTo>
                  <a:cubicBezTo>
                    <a:pt x="1953" y="2251"/>
                    <a:pt x="1755" y="2330"/>
                    <a:pt x="1553" y="2330"/>
                  </a:cubicBezTo>
                  <a:cubicBezTo>
                    <a:pt x="1453" y="2330"/>
                    <a:pt x="1352" y="2310"/>
                    <a:pt x="1256" y="2270"/>
                  </a:cubicBezTo>
                  <a:cubicBezTo>
                    <a:pt x="966" y="2150"/>
                    <a:pt x="777" y="1867"/>
                    <a:pt x="777" y="1553"/>
                  </a:cubicBezTo>
                  <a:cubicBezTo>
                    <a:pt x="777" y="1239"/>
                    <a:pt x="966" y="956"/>
                    <a:pt x="1256" y="836"/>
                  </a:cubicBezTo>
                  <a:cubicBezTo>
                    <a:pt x="1352" y="796"/>
                    <a:pt x="1453" y="776"/>
                    <a:pt x="1553" y="776"/>
                  </a:cubicBezTo>
                  <a:close/>
                  <a:moveTo>
                    <a:pt x="1553" y="1"/>
                  </a:moveTo>
                  <a:cubicBezTo>
                    <a:pt x="1353" y="1"/>
                    <a:pt x="1151" y="39"/>
                    <a:pt x="958" y="119"/>
                  </a:cubicBezTo>
                  <a:cubicBezTo>
                    <a:pt x="378" y="359"/>
                    <a:pt x="0" y="926"/>
                    <a:pt x="0" y="1553"/>
                  </a:cubicBezTo>
                  <a:cubicBezTo>
                    <a:pt x="0" y="2181"/>
                    <a:pt x="378" y="2747"/>
                    <a:pt x="958" y="2988"/>
                  </a:cubicBezTo>
                  <a:cubicBezTo>
                    <a:pt x="1150" y="3067"/>
                    <a:pt x="1352" y="3105"/>
                    <a:pt x="1552" y="3105"/>
                  </a:cubicBezTo>
                  <a:cubicBezTo>
                    <a:pt x="1956" y="3105"/>
                    <a:pt x="2354" y="2948"/>
                    <a:pt x="2651" y="2651"/>
                  </a:cubicBezTo>
                  <a:cubicBezTo>
                    <a:pt x="3256" y="2044"/>
                    <a:pt x="3256" y="1062"/>
                    <a:pt x="2651" y="455"/>
                  </a:cubicBezTo>
                  <a:cubicBezTo>
                    <a:pt x="2354" y="158"/>
                    <a:pt x="1957" y="1"/>
                    <a:pt x="15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3"/>
            <p:cNvSpPr/>
            <p:nvPr/>
          </p:nvSpPr>
          <p:spPr>
            <a:xfrm>
              <a:off x="4010850" y="3616800"/>
              <a:ext cx="81425" cy="77650"/>
            </a:xfrm>
            <a:custGeom>
              <a:avLst/>
              <a:gdLst/>
              <a:ahLst/>
              <a:cxnLst/>
              <a:rect l="l" t="t" r="r" b="b"/>
              <a:pathLst>
                <a:path w="3257" h="3106" extrusionOk="0">
                  <a:moveTo>
                    <a:pt x="1553" y="777"/>
                  </a:moveTo>
                  <a:cubicBezTo>
                    <a:pt x="1755" y="777"/>
                    <a:pt x="1953" y="856"/>
                    <a:pt x="2102" y="1004"/>
                  </a:cubicBezTo>
                  <a:cubicBezTo>
                    <a:pt x="2405" y="1307"/>
                    <a:pt x="2405" y="1800"/>
                    <a:pt x="2102" y="2103"/>
                  </a:cubicBezTo>
                  <a:cubicBezTo>
                    <a:pt x="1953" y="2251"/>
                    <a:pt x="1755" y="2330"/>
                    <a:pt x="1553" y="2330"/>
                  </a:cubicBezTo>
                  <a:cubicBezTo>
                    <a:pt x="1453" y="2330"/>
                    <a:pt x="1352" y="2310"/>
                    <a:pt x="1256" y="2270"/>
                  </a:cubicBezTo>
                  <a:cubicBezTo>
                    <a:pt x="966" y="2150"/>
                    <a:pt x="777" y="1867"/>
                    <a:pt x="777" y="1553"/>
                  </a:cubicBezTo>
                  <a:cubicBezTo>
                    <a:pt x="777" y="1240"/>
                    <a:pt x="966" y="956"/>
                    <a:pt x="1256" y="837"/>
                  </a:cubicBezTo>
                  <a:cubicBezTo>
                    <a:pt x="1352" y="797"/>
                    <a:pt x="1453" y="777"/>
                    <a:pt x="1553" y="777"/>
                  </a:cubicBezTo>
                  <a:close/>
                  <a:moveTo>
                    <a:pt x="1552" y="1"/>
                  </a:moveTo>
                  <a:cubicBezTo>
                    <a:pt x="1352" y="1"/>
                    <a:pt x="1150" y="40"/>
                    <a:pt x="958" y="119"/>
                  </a:cubicBezTo>
                  <a:cubicBezTo>
                    <a:pt x="378" y="359"/>
                    <a:pt x="0" y="926"/>
                    <a:pt x="0" y="1553"/>
                  </a:cubicBezTo>
                  <a:cubicBezTo>
                    <a:pt x="0" y="2181"/>
                    <a:pt x="378" y="2748"/>
                    <a:pt x="958" y="2988"/>
                  </a:cubicBezTo>
                  <a:cubicBezTo>
                    <a:pt x="1150" y="3067"/>
                    <a:pt x="1352" y="3106"/>
                    <a:pt x="1552" y="3106"/>
                  </a:cubicBezTo>
                  <a:cubicBezTo>
                    <a:pt x="1956" y="3106"/>
                    <a:pt x="2354" y="2948"/>
                    <a:pt x="2651" y="2652"/>
                  </a:cubicBezTo>
                  <a:cubicBezTo>
                    <a:pt x="3256" y="2044"/>
                    <a:pt x="3256" y="1063"/>
                    <a:pt x="2651" y="456"/>
                  </a:cubicBezTo>
                  <a:cubicBezTo>
                    <a:pt x="2353" y="159"/>
                    <a:pt x="1956" y="1"/>
                    <a:pt x="15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3"/>
            <p:cNvSpPr/>
            <p:nvPr/>
          </p:nvSpPr>
          <p:spPr>
            <a:xfrm>
              <a:off x="3938350" y="3689325"/>
              <a:ext cx="81425" cy="77625"/>
            </a:xfrm>
            <a:custGeom>
              <a:avLst/>
              <a:gdLst/>
              <a:ahLst/>
              <a:cxnLst/>
              <a:rect l="l" t="t" r="r" b="b"/>
              <a:pathLst>
                <a:path w="3257" h="3105" extrusionOk="0">
                  <a:moveTo>
                    <a:pt x="1554" y="776"/>
                  </a:moveTo>
                  <a:cubicBezTo>
                    <a:pt x="1756" y="776"/>
                    <a:pt x="1954" y="855"/>
                    <a:pt x="2102" y="1003"/>
                  </a:cubicBezTo>
                  <a:cubicBezTo>
                    <a:pt x="2405" y="1306"/>
                    <a:pt x="2405" y="1798"/>
                    <a:pt x="2102" y="2102"/>
                  </a:cubicBezTo>
                  <a:cubicBezTo>
                    <a:pt x="1954" y="2250"/>
                    <a:pt x="1756" y="2328"/>
                    <a:pt x="1554" y="2328"/>
                  </a:cubicBezTo>
                  <a:cubicBezTo>
                    <a:pt x="1453" y="2328"/>
                    <a:pt x="1352" y="2309"/>
                    <a:pt x="1256" y="2269"/>
                  </a:cubicBezTo>
                  <a:cubicBezTo>
                    <a:pt x="966" y="2150"/>
                    <a:pt x="777" y="1866"/>
                    <a:pt x="777" y="1553"/>
                  </a:cubicBezTo>
                  <a:cubicBezTo>
                    <a:pt x="777" y="1239"/>
                    <a:pt x="966" y="956"/>
                    <a:pt x="1256" y="835"/>
                  </a:cubicBezTo>
                  <a:cubicBezTo>
                    <a:pt x="1352" y="795"/>
                    <a:pt x="1453" y="776"/>
                    <a:pt x="1554" y="776"/>
                  </a:cubicBezTo>
                  <a:close/>
                  <a:moveTo>
                    <a:pt x="1552" y="0"/>
                  </a:moveTo>
                  <a:cubicBezTo>
                    <a:pt x="1352" y="0"/>
                    <a:pt x="1151" y="39"/>
                    <a:pt x="959" y="118"/>
                  </a:cubicBezTo>
                  <a:cubicBezTo>
                    <a:pt x="379" y="359"/>
                    <a:pt x="1" y="924"/>
                    <a:pt x="1" y="1553"/>
                  </a:cubicBezTo>
                  <a:cubicBezTo>
                    <a:pt x="1" y="2180"/>
                    <a:pt x="379" y="2747"/>
                    <a:pt x="959" y="2986"/>
                  </a:cubicBezTo>
                  <a:cubicBezTo>
                    <a:pt x="1151" y="3066"/>
                    <a:pt x="1353" y="3105"/>
                    <a:pt x="1553" y="3105"/>
                  </a:cubicBezTo>
                  <a:cubicBezTo>
                    <a:pt x="1957" y="3105"/>
                    <a:pt x="2354" y="2947"/>
                    <a:pt x="2651" y="2650"/>
                  </a:cubicBezTo>
                  <a:cubicBezTo>
                    <a:pt x="3256" y="2044"/>
                    <a:pt x="3256" y="1062"/>
                    <a:pt x="2651" y="455"/>
                  </a:cubicBezTo>
                  <a:cubicBezTo>
                    <a:pt x="2354" y="158"/>
                    <a:pt x="1956" y="0"/>
                    <a:pt x="15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3"/>
            <p:cNvSpPr/>
            <p:nvPr/>
          </p:nvSpPr>
          <p:spPr>
            <a:xfrm>
              <a:off x="3866850" y="3760850"/>
              <a:ext cx="81425" cy="77650"/>
            </a:xfrm>
            <a:custGeom>
              <a:avLst/>
              <a:gdLst/>
              <a:ahLst/>
              <a:cxnLst/>
              <a:rect l="l" t="t" r="r" b="b"/>
              <a:pathLst>
                <a:path w="3257" h="3106" extrusionOk="0">
                  <a:moveTo>
                    <a:pt x="1553" y="776"/>
                  </a:moveTo>
                  <a:cubicBezTo>
                    <a:pt x="1755" y="776"/>
                    <a:pt x="1953" y="855"/>
                    <a:pt x="2101" y="1004"/>
                  </a:cubicBezTo>
                  <a:cubicBezTo>
                    <a:pt x="2404" y="1307"/>
                    <a:pt x="2404" y="1798"/>
                    <a:pt x="2101" y="2102"/>
                  </a:cubicBezTo>
                  <a:cubicBezTo>
                    <a:pt x="1953" y="2250"/>
                    <a:pt x="1755" y="2328"/>
                    <a:pt x="1553" y="2328"/>
                  </a:cubicBezTo>
                  <a:cubicBezTo>
                    <a:pt x="1453" y="2328"/>
                    <a:pt x="1352" y="2309"/>
                    <a:pt x="1256" y="2269"/>
                  </a:cubicBezTo>
                  <a:cubicBezTo>
                    <a:pt x="966" y="2150"/>
                    <a:pt x="776" y="1866"/>
                    <a:pt x="776" y="1553"/>
                  </a:cubicBezTo>
                  <a:cubicBezTo>
                    <a:pt x="776" y="1239"/>
                    <a:pt x="966" y="956"/>
                    <a:pt x="1256" y="835"/>
                  </a:cubicBezTo>
                  <a:cubicBezTo>
                    <a:pt x="1352" y="796"/>
                    <a:pt x="1453" y="776"/>
                    <a:pt x="1553" y="776"/>
                  </a:cubicBezTo>
                  <a:close/>
                  <a:moveTo>
                    <a:pt x="1552" y="0"/>
                  </a:moveTo>
                  <a:cubicBezTo>
                    <a:pt x="1352" y="0"/>
                    <a:pt x="1151" y="39"/>
                    <a:pt x="959" y="118"/>
                  </a:cubicBezTo>
                  <a:cubicBezTo>
                    <a:pt x="379" y="359"/>
                    <a:pt x="1" y="925"/>
                    <a:pt x="1" y="1553"/>
                  </a:cubicBezTo>
                  <a:cubicBezTo>
                    <a:pt x="1" y="2180"/>
                    <a:pt x="379" y="2747"/>
                    <a:pt x="959" y="2986"/>
                  </a:cubicBezTo>
                  <a:cubicBezTo>
                    <a:pt x="1151" y="3066"/>
                    <a:pt x="1353" y="3105"/>
                    <a:pt x="1553" y="3105"/>
                  </a:cubicBezTo>
                  <a:cubicBezTo>
                    <a:pt x="1957" y="3105"/>
                    <a:pt x="2353" y="2947"/>
                    <a:pt x="2650" y="2651"/>
                  </a:cubicBezTo>
                  <a:cubicBezTo>
                    <a:pt x="3257" y="2044"/>
                    <a:pt x="3257" y="1061"/>
                    <a:pt x="2650" y="455"/>
                  </a:cubicBezTo>
                  <a:cubicBezTo>
                    <a:pt x="2353" y="158"/>
                    <a:pt x="1956" y="0"/>
                    <a:pt x="15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3"/>
            <p:cNvSpPr/>
            <p:nvPr/>
          </p:nvSpPr>
          <p:spPr>
            <a:xfrm>
              <a:off x="3949975" y="3629325"/>
              <a:ext cx="223050" cy="221125"/>
            </a:xfrm>
            <a:custGeom>
              <a:avLst/>
              <a:gdLst/>
              <a:ahLst/>
              <a:cxnLst/>
              <a:rect l="l" t="t" r="r" b="b"/>
              <a:pathLst>
                <a:path w="8922" h="8845" extrusionOk="0">
                  <a:moveTo>
                    <a:pt x="8496" y="0"/>
                  </a:moveTo>
                  <a:cubicBezTo>
                    <a:pt x="8396" y="0"/>
                    <a:pt x="8297" y="38"/>
                    <a:pt x="8221" y="113"/>
                  </a:cubicBezTo>
                  <a:lnTo>
                    <a:pt x="149" y="8185"/>
                  </a:lnTo>
                  <a:cubicBezTo>
                    <a:pt x="0" y="8336"/>
                    <a:pt x="1" y="8581"/>
                    <a:pt x="152" y="8731"/>
                  </a:cubicBezTo>
                  <a:cubicBezTo>
                    <a:pt x="228" y="8807"/>
                    <a:pt x="327" y="8845"/>
                    <a:pt x="426" y="8845"/>
                  </a:cubicBezTo>
                  <a:cubicBezTo>
                    <a:pt x="524" y="8845"/>
                    <a:pt x="622" y="8808"/>
                    <a:pt x="698" y="8734"/>
                  </a:cubicBezTo>
                  <a:lnTo>
                    <a:pt x="8770" y="662"/>
                  </a:lnTo>
                  <a:cubicBezTo>
                    <a:pt x="8922" y="510"/>
                    <a:pt x="8922" y="265"/>
                    <a:pt x="8770" y="113"/>
                  </a:cubicBezTo>
                  <a:cubicBezTo>
                    <a:pt x="8694" y="38"/>
                    <a:pt x="8595" y="0"/>
                    <a:pt x="84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53"/>
          <p:cNvGrpSpPr/>
          <p:nvPr/>
        </p:nvGrpSpPr>
        <p:grpSpPr>
          <a:xfrm>
            <a:off x="5565908" y="4021766"/>
            <a:ext cx="369931" cy="473450"/>
            <a:chOff x="5874375" y="5793575"/>
            <a:chExt cx="388175" cy="496800"/>
          </a:xfrm>
        </p:grpSpPr>
        <p:sp>
          <p:nvSpPr>
            <p:cNvPr id="938" name="Google Shape;938;p53"/>
            <p:cNvSpPr/>
            <p:nvPr/>
          </p:nvSpPr>
          <p:spPr>
            <a:xfrm>
              <a:off x="6055450" y="5941050"/>
              <a:ext cx="22725" cy="19450"/>
            </a:xfrm>
            <a:custGeom>
              <a:avLst/>
              <a:gdLst/>
              <a:ahLst/>
              <a:cxnLst/>
              <a:rect l="l" t="t" r="r" b="b"/>
              <a:pathLst>
                <a:path w="909" h="778" extrusionOk="0">
                  <a:moveTo>
                    <a:pt x="520" y="1"/>
                  </a:moveTo>
                  <a:cubicBezTo>
                    <a:pt x="174" y="1"/>
                    <a:pt x="1" y="418"/>
                    <a:pt x="245" y="663"/>
                  </a:cubicBezTo>
                  <a:cubicBezTo>
                    <a:pt x="324" y="742"/>
                    <a:pt x="422" y="777"/>
                    <a:pt x="517" y="777"/>
                  </a:cubicBezTo>
                  <a:cubicBezTo>
                    <a:pt x="717" y="777"/>
                    <a:pt x="908" y="623"/>
                    <a:pt x="908" y="388"/>
                  </a:cubicBezTo>
                  <a:cubicBezTo>
                    <a:pt x="908" y="174"/>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3"/>
            <p:cNvSpPr/>
            <p:nvPr/>
          </p:nvSpPr>
          <p:spPr>
            <a:xfrm>
              <a:off x="5971400" y="6020400"/>
              <a:ext cx="194100" cy="170825"/>
            </a:xfrm>
            <a:custGeom>
              <a:avLst/>
              <a:gdLst/>
              <a:ahLst/>
              <a:cxnLst/>
              <a:rect l="l" t="t" r="r" b="b"/>
              <a:pathLst>
                <a:path w="7764" h="6833" extrusionOk="0">
                  <a:moveTo>
                    <a:pt x="5628" y="777"/>
                  </a:moveTo>
                  <a:cubicBezTo>
                    <a:pt x="6402" y="777"/>
                    <a:pt x="6987" y="1426"/>
                    <a:pt x="6987" y="2285"/>
                  </a:cubicBezTo>
                  <a:cubicBezTo>
                    <a:pt x="6987" y="3454"/>
                    <a:pt x="5777" y="4308"/>
                    <a:pt x="3882" y="5932"/>
                  </a:cubicBezTo>
                  <a:cubicBezTo>
                    <a:pt x="1997" y="4317"/>
                    <a:pt x="777" y="3457"/>
                    <a:pt x="777" y="2285"/>
                  </a:cubicBezTo>
                  <a:cubicBezTo>
                    <a:pt x="777" y="1426"/>
                    <a:pt x="1361" y="777"/>
                    <a:pt x="2135" y="777"/>
                  </a:cubicBezTo>
                  <a:cubicBezTo>
                    <a:pt x="3146" y="777"/>
                    <a:pt x="3494" y="1958"/>
                    <a:pt x="3508" y="2008"/>
                  </a:cubicBezTo>
                  <a:cubicBezTo>
                    <a:pt x="3555" y="2176"/>
                    <a:pt x="3708" y="2291"/>
                    <a:pt x="3883" y="2291"/>
                  </a:cubicBezTo>
                  <a:cubicBezTo>
                    <a:pt x="4056" y="2290"/>
                    <a:pt x="4209" y="2175"/>
                    <a:pt x="4256" y="2007"/>
                  </a:cubicBezTo>
                  <a:cubicBezTo>
                    <a:pt x="4259" y="1994"/>
                    <a:pt x="4607" y="777"/>
                    <a:pt x="5628" y="777"/>
                  </a:cubicBezTo>
                  <a:close/>
                  <a:moveTo>
                    <a:pt x="2135" y="1"/>
                  </a:moveTo>
                  <a:cubicBezTo>
                    <a:pt x="887" y="1"/>
                    <a:pt x="1" y="1042"/>
                    <a:pt x="1" y="2285"/>
                  </a:cubicBezTo>
                  <a:cubicBezTo>
                    <a:pt x="1" y="3910"/>
                    <a:pt x="1496" y="4891"/>
                    <a:pt x="3628" y="6738"/>
                  </a:cubicBezTo>
                  <a:cubicBezTo>
                    <a:pt x="3700" y="6801"/>
                    <a:pt x="3791" y="6833"/>
                    <a:pt x="3882" y="6833"/>
                  </a:cubicBezTo>
                  <a:cubicBezTo>
                    <a:pt x="3972" y="6833"/>
                    <a:pt x="4063" y="6801"/>
                    <a:pt x="4136" y="6738"/>
                  </a:cubicBezTo>
                  <a:cubicBezTo>
                    <a:pt x="6270" y="4886"/>
                    <a:pt x="7763" y="3909"/>
                    <a:pt x="7763" y="2285"/>
                  </a:cubicBezTo>
                  <a:cubicBezTo>
                    <a:pt x="7763" y="1041"/>
                    <a:pt x="6876" y="1"/>
                    <a:pt x="5628" y="1"/>
                  </a:cubicBezTo>
                  <a:cubicBezTo>
                    <a:pt x="4746" y="1"/>
                    <a:pt x="4199" y="523"/>
                    <a:pt x="3882" y="1005"/>
                  </a:cubicBezTo>
                  <a:cubicBezTo>
                    <a:pt x="3565" y="523"/>
                    <a:pt x="3017" y="1"/>
                    <a:pt x="21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3"/>
            <p:cNvSpPr/>
            <p:nvPr/>
          </p:nvSpPr>
          <p:spPr>
            <a:xfrm>
              <a:off x="5874375" y="5793575"/>
              <a:ext cx="388175" cy="496800"/>
            </a:xfrm>
            <a:custGeom>
              <a:avLst/>
              <a:gdLst/>
              <a:ahLst/>
              <a:cxnLst/>
              <a:rect l="l" t="t" r="r" b="b"/>
              <a:pathLst>
                <a:path w="15527" h="19872" extrusionOk="0">
                  <a:moveTo>
                    <a:pt x="10092" y="777"/>
                  </a:moveTo>
                  <a:lnTo>
                    <a:pt x="10092" y="2562"/>
                  </a:lnTo>
                  <a:lnTo>
                    <a:pt x="5433" y="2562"/>
                  </a:lnTo>
                  <a:lnTo>
                    <a:pt x="5433" y="777"/>
                  </a:lnTo>
                  <a:close/>
                  <a:moveTo>
                    <a:pt x="8539" y="3338"/>
                  </a:moveTo>
                  <a:lnTo>
                    <a:pt x="8539" y="4385"/>
                  </a:lnTo>
                  <a:cubicBezTo>
                    <a:pt x="8281" y="4360"/>
                    <a:pt x="8022" y="4348"/>
                    <a:pt x="7763" y="4348"/>
                  </a:cubicBezTo>
                  <a:cubicBezTo>
                    <a:pt x="7503" y="4348"/>
                    <a:pt x="7244" y="4360"/>
                    <a:pt x="6986" y="4385"/>
                  </a:cubicBezTo>
                  <a:lnTo>
                    <a:pt x="6986" y="3338"/>
                  </a:lnTo>
                  <a:close/>
                  <a:moveTo>
                    <a:pt x="13438" y="5391"/>
                  </a:moveTo>
                  <a:cubicBezTo>
                    <a:pt x="13538" y="5391"/>
                    <a:pt x="13637" y="5429"/>
                    <a:pt x="13713" y="5505"/>
                  </a:cubicBezTo>
                  <a:cubicBezTo>
                    <a:pt x="13854" y="5646"/>
                    <a:pt x="13877" y="5885"/>
                    <a:pt x="13709" y="6057"/>
                  </a:cubicBezTo>
                  <a:lnTo>
                    <a:pt x="13206" y="6575"/>
                  </a:lnTo>
                  <a:cubicBezTo>
                    <a:pt x="13021" y="6393"/>
                    <a:pt x="12826" y="6221"/>
                    <a:pt x="12624" y="6059"/>
                  </a:cubicBezTo>
                  <a:lnTo>
                    <a:pt x="13166" y="5502"/>
                  </a:lnTo>
                  <a:cubicBezTo>
                    <a:pt x="13241" y="5428"/>
                    <a:pt x="13340" y="5391"/>
                    <a:pt x="13438" y="5391"/>
                  </a:cubicBezTo>
                  <a:close/>
                  <a:moveTo>
                    <a:pt x="7763" y="5123"/>
                  </a:moveTo>
                  <a:cubicBezTo>
                    <a:pt x="11590" y="5123"/>
                    <a:pt x="14749" y="8222"/>
                    <a:pt x="14749" y="12109"/>
                  </a:cubicBezTo>
                  <a:cubicBezTo>
                    <a:pt x="14749" y="15961"/>
                    <a:pt x="11614" y="19096"/>
                    <a:pt x="7763" y="19096"/>
                  </a:cubicBezTo>
                  <a:cubicBezTo>
                    <a:pt x="3911" y="19096"/>
                    <a:pt x="776" y="15961"/>
                    <a:pt x="776" y="12109"/>
                  </a:cubicBezTo>
                  <a:cubicBezTo>
                    <a:pt x="776" y="8201"/>
                    <a:pt x="3911" y="5123"/>
                    <a:pt x="7763" y="5123"/>
                  </a:cubicBezTo>
                  <a:close/>
                  <a:moveTo>
                    <a:pt x="5046" y="0"/>
                  </a:moveTo>
                  <a:cubicBezTo>
                    <a:pt x="4832" y="0"/>
                    <a:pt x="4657" y="174"/>
                    <a:pt x="4657" y="388"/>
                  </a:cubicBezTo>
                  <a:lnTo>
                    <a:pt x="4657" y="2949"/>
                  </a:lnTo>
                  <a:cubicBezTo>
                    <a:pt x="4657" y="3164"/>
                    <a:pt x="4832" y="3338"/>
                    <a:pt x="5046" y="3338"/>
                  </a:cubicBezTo>
                  <a:lnTo>
                    <a:pt x="6210" y="3338"/>
                  </a:lnTo>
                  <a:lnTo>
                    <a:pt x="6210" y="4503"/>
                  </a:lnTo>
                  <a:cubicBezTo>
                    <a:pt x="2634" y="5230"/>
                    <a:pt x="0" y="8389"/>
                    <a:pt x="0" y="12109"/>
                  </a:cubicBezTo>
                  <a:cubicBezTo>
                    <a:pt x="0" y="16390"/>
                    <a:pt x="3482" y="19872"/>
                    <a:pt x="7763" y="19872"/>
                  </a:cubicBezTo>
                  <a:cubicBezTo>
                    <a:pt x="12043" y="19872"/>
                    <a:pt x="15525" y="16390"/>
                    <a:pt x="15525" y="12109"/>
                  </a:cubicBezTo>
                  <a:cubicBezTo>
                    <a:pt x="15526" y="10297"/>
                    <a:pt x="14892" y="8541"/>
                    <a:pt x="13732" y="7148"/>
                  </a:cubicBezTo>
                  <a:lnTo>
                    <a:pt x="13733" y="7148"/>
                  </a:lnTo>
                  <a:lnTo>
                    <a:pt x="14264" y="6600"/>
                  </a:lnTo>
                  <a:cubicBezTo>
                    <a:pt x="14719" y="6145"/>
                    <a:pt x="14717" y="5407"/>
                    <a:pt x="14262" y="4954"/>
                  </a:cubicBezTo>
                  <a:cubicBezTo>
                    <a:pt x="14035" y="4727"/>
                    <a:pt x="13737" y="4614"/>
                    <a:pt x="13440" y="4614"/>
                  </a:cubicBezTo>
                  <a:cubicBezTo>
                    <a:pt x="13141" y="4614"/>
                    <a:pt x="12843" y="4728"/>
                    <a:pt x="12616" y="4956"/>
                  </a:cubicBezTo>
                  <a:cubicBezTo>
                    <a:pt x="12615" y="4957"/>
                    <a:pt x="12613" y="4957"/>
                    <a:pt x="12612" y="4960"/>
                  </a:cubicBezTo>
                  <a:lnTo>
                    <a:pt x="11989" y="5599"/>
                  </a:lnTo>
                  <a:cubicBezTo>
                    <a:pt x="11174" y="5070"/>
                    <a:pt x="10267" y="4698"/>
                    <a:pt x="9315" y="4503"/>
                  </a:cubicBezTo>
                  <a:lnTo>
                    <a:pt x="9315" y="3338"/>
                  </a:lnTo>
                  <a:lnTo>
                    <a:pt x="10479" y="3338"/>
                  </a:lnTo>
                  <a:cubicBezTo>
                    <a:pt x="10693" y="3338"/>
                    <a:pt x="10868" y="3164"/>
                    <a:pt x="10868" y="2949"/>
                  </a:cubicBezTo>
                  <a:lnTo>
                    <a:pt x="10868" y="388"/>
                  </a:lnTo>
                  <a:cubicBezTo>
                    <a:pt x="10868" y="174"/>
                    <a:pt x="10693" y="0"/>
                    <a:pt x="10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3"/>
            <p:cNvSpPr/>
            <p:nvPr/>
          </p:nvSpPr>
          <p:spPr>
            <a:xfrm>
              <a:off x="5913175" y="5946225"/>
              <a:ext cx="310525" cy="305350"/>
            </a:xfrm>
            <a:custGeom>
              <a:avLst/>
              <a:gdLst/>
              <a:ahLst/>
              <a:cxnLst/>
              <a:rect l="l" t="t" r="r" b="b"/>
              <a:pathLst>
                <a:path w="12421" h="12214" extrusionOk="0">
                  <a:moveTo>
                    <a:pt x="7749" y="0"/>
                  </a:moveTo>
                  <a:cubicBezTo>
                    <a:pt x="7579" y="0"/>
                    <a:pt x="7423" y="113"/>
                    <a:pt x="7376" y="285"/>
                  </a:cubicBezTo>
                  <a:cubicBezTo>
                    <a:pt x="7318" y="492"/>
                    <a:pt x="7441" y="706"/>
                    <a:pt x="7647" y="763"/>
                  </a:cubicBezTo>
                  <a:cubicBezTo>
                    <a:pt x="10001" y="1408"/>
                    <a:pt x="11644" y="3562"/>
                    <a:pt x="11644" y="6003"/>
                  </a:cubicBezTo>
                  <a:cubicBezTo>
                    <a:pt x="11644" y="8999"/>
                    <a:pt x="9206" y="11437"/>
                    <a:pt x="6211" y="11437"/>
                  </a:cubicBezTo>
                  <a:cubicBezTo>
                    <a:pt x="3215" y="11437"/>
                    <a:pt x="777" y="8999"/>
                    <a:pt x="777" y="6003"/>
                  </a:cubicBezTo>
                  <a:cubicBezTo>
                    <a:pt x="772" y="5792"/>
                    <a:pt x="600" y="5623"/>
                    <a:pt x="388" y="5623"/>
                  </a:cubicBezTo>
                  <a:cubicBezTo>
                    <a:pt x="178" y="5623"/>
                    <a:pt x="4" y="5792"/>
                    <a:pt x="1" y="6003"/>
                  </a:cubicBezTo>
                  <a:cubicBezTo>
                    <a:pt x="1" y="9428"/>
                    <a:pt x="2786" y="12213"/>
                    <a:pt x="6211" y="12213"/>
                  </a:cubicBezTo>
                  <a:cubicBezTo>
                    <a:pt x="9635" y="12213"/>
                    <a:pt x="12420" y="9428"/>
                    <a:pt x="12420" y="6003"/>
                  </a:cubicBezTo>
                  <a:cubicBezTo>
                    <a:pt x="12420" y="3215"/>
                    <a:pt x="10541" y="752"/>
                    <a:pt x="7852" y="14"/>
                  </a:cubicBezTo>
                  <a:cubicBezTo>
                    <a:pt x="7818" y="5"/>
                    <a:pt x="7783" y="0"/>
                    <a:pt x="77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53"/>
          <p:cNvGrpSpPr/>
          <p:nvPr/>
        </p:nvGrpSpPr>
        <p:grpSpPr>
          <a:xfrm>
            <a:off x="4810650" y="4045806"/>
            <a:ext cx="473450" cy="425372"/>
            <a:chOff x="5246500" y="5801875"/>
            <a:chExt cx="496800" cy="446350"/>
          </a:xfrm>
        </p:grpSpPr>
        <p:sp>
          <p:nvSpPr>
            <p:cNvPr id="943" name="Google Shape;943;p53"/>
            <p:cNvSpPr/>
            <p:nvPr/>
          </p:nvSpPr>
          <p:spPr>
            <a:xfrm>
              <a:off x="5559325" y="5860100"/>
              <a:ext cx="22725" cy="19450"/>
            </a:xfrm>
            <a:custGeom>
              <a:avLst/>
              <a:gdLst/>
              <a:ahLst/>
              <a:cxnLst/>
              <a:rect l="l" t="t" r="r" b="b"/>
              <a:pathLst>
                <a:path w="909" h="778" extrusionOk="0">
                  <a:moveTo>
                    <a:pt x="521" y="1"/>
                  </a:moveTo>
                  <a:cubicBezTo>
                    <a:pt x="174" y="1"/>
                    <a:pt x="1" y="418"/>
                    <a:pt x="246" y="663"/>
                  </a:cubicBezTo>
                  <a:cubicBezTo>
                    <a:pt x="326" y="742"/>
                    <a:pt x="423" y="777"/>
                    <a:pt x="518" y="777"/>
                  </a:cubicBezTo>
                  <a:cubicBezTo>
                    <a:pt x="717" y="777"/>
                    <a:pt x="908" y="623"/>
                    <a:pt x="908" y="388"/>
                  </a:cubicBezTo>
                  <a:cubicBezTo>
                    <a:pt x="908" y="174"/>
                    <a:pt x="735" y="1"/>
                    <a:pt x="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3"/>
            <p:cNvSpPr/>
            <p:nvPr/>
          </p:nvSpPr>
          <p:spPr>
            <a:xfrm>
              <a:off x="5299550" y="5801875"/>
              <a:ext cx="389575" cy="446350"/>
            </a:xfrm>
            <a:custGeom>
              <a:avLst/>
              <a:gdLst/>
              <a:ahLst/>
              <a:cxnLst/>
              <a:rect l="l" t="t" r="r" b="b"/>
              <a:pathLst>
                <a:path w="15583" h="17854" extrusionOk="0">
                  <a:moveTo>
                    <a:pt x="11886" y="777"/>
                  </a:moveTo>
                  <a:cubicBezTo>
                    <a:pt x="11840" y="2649"/>
                    <a:pt x="12184" y="4529"/>
                    <a:pt x="12912" y="6372"/>
                  </a:cubicBezTo>
                  <a:cubicBezTo>
                    <a:pt x="12942" y="6450"/>
                    <a:pt x="12975" y="6528"/>
                    <a:pt x="13009" y="6609"/>
                  </a:cubicBezTo>
                  <a:cubicBezTo>
                    <a:pt x="11411" y="7365"/>
                    <a:pt x="9622" y="7763"/>
                    <a:pt x="7806" y="7763"/>
                  </a:cubicBezTo>
                  <a:cubicBezTo>
                    <a:pt x="5992" y="7763"/>
                    <a:pt x="4201" y="7365"/>
                    <a:pt x="2604" y="6609"/>
                  </a:cubicBezTo>
                  <a:cubicBezTo>
                    <a:pt x="2638" y="6529"/>
                    <a:pt x="2669" y="6451"/>
                    <a:pt x="2700" y="6373"/>
                  </a:cubicBezTo>
                  <a:cubicBezTo>
                    <a:pt x="3429" y="4529"/>
                    <a:pt x="3773" y="2649"/>
                    <a:pt x="3727" y="777"/>
                  </a:cubicBezTo>
                  <a:close/>
                  <a:moveTo>
                    <a:pt x="13328" y="7315"/>
                  </a:moveTo>
                  <a:cubicBezTo>
                    <a:pt x="13376" y="7415"/>
                    <a:pt x="13421" y="7512"/>
                    <a:pt x="13467" y="7605"/>
                  </a:cubicBezTo>
                  <a:cubicBezTo>
                    <a:pt x="13650" y="7982"/>
                    <a:pt x="13813" y="8319"/>
                    <a:pt x="13943" y="8682"/>
                  </a:cubicBezTo>
                  <a:cubicBezTo>
                    <a:pt x="11724" y="9517"/>
                    <a:pt x="9634" y="11320"/>
                    <a:pt x="7808" y="12710"/>
                  </a:cubicBezTo>
                  <a:cubicBezTo>
                    <a:pt x="5973" y="11315"/>
                    <a:pt x="3890" y="9516"/>
                    <a:pt x="1670" y="8680"/>
                  </a:cubicBezTo>
                  <a:cubicBezTo>
                    <a:pt x="1800" y="8319"/>
                    <a:pt x="1964" y="7982"/>
                    <a:pt x="2146" y="7607"/>
                  </a:cubicBezTo>
                  <a:cubicBezTo>
                    <a:pt x="2191" y="7512"/>
                    <a:pt x="2238" y="7415"/>
                    <a:pt x="2285" y="7315"/>
                  </a:cubicBezTo>
                  <a:cubicBezTo>
                    <a:pt x="3982" y="8117"/>
                    <a:pt x="5882" y="8540"/>
                    <a:pt x="7808" y="8540"/>
                  </a:cubicBezTo>
                  <a:cubicBezTo>
                    <a:pt x="9732" y="8540"/>
                    <a:pt x="11632" y="8117"/>
                    <a:pt x="13328" y="7315"/>
                  </a:cubicBezTo>
                  <a:close/>
                  <a:moveTo>
                    <a:pt x="1461" y="9431"/>
                  </a:moveTo>
                  <a:cubicBezTo>
                    <a:pt x="3562" y="10238"/>
                    <a:pt x="5553" y="11977"/>
                    <a:pt x="7419" y="13390"/>
                  </a:cubicBezTo>
                  <a:lnTo>
                    <a:pt x="7419" y="17078"/>
                  </a:lnTo>
                  <a:lnTo>
                    <a:pt x="3673" y="17078"/>
                  </a:lnTo>
                  <a:cubicBezTo>
                    <a:pt x="1674" y="14405"/>
                    <a:pt x="1078" y="11373"/>
                    <a:pt x="1461" y="9431"/>
                  </a:cubicBezTo>
                  <a:close/>
                  <a:moveTo>
                    <a:pt x="14147" y="9434"/>
                  </a:moveTo>
                  <a:lnTo>
                    <a:pt x="14147" y="9434"/>
                  </a:lnTo>
                  <a:cubicBezTo>
                    <a:pt x="14608" y="11886"/>
                    <a:pt x="13405" y="15097"/>
                    <a:pt x="11940" y="17078"/>
                  </a:cubicBezTo>
                  <a:lnTo>
                    <a:pt x="8195" y="17078"/>
                  </a:lnTo>
                  <a:lnTo>
                    <a:pt x="8195" y="13390"/>
                  </a:lnTo>
                  <a:cubicBezTo>
                    <a:pt x="10073" y="11966"/>
                    <a:pt x="12052" y="10240"/>
                    <a:pt x="14147" y="9434"/>
                  </a:cubicBezTo>
                  <a:close/>
                  <a:moveTo>
                    <a:pt x="3324" y="1"/>
                  </a:moveTo>
                  <a:cubicBezTo>
                    <a:pt x="3101" y="1"/>
                    <a:pt x="2924" y="187"/>
                    <a:pt x="2936" y="410"/>
                  </a:cubicBezTo>
                  <a:cubicBezTo>
                    <a:pt x="3173" y="4737"/>
                    <a:pt x="1258" y="7243"/>
                    <a:pt x="811" y="8815"/>
                  </a:cubicBezTo>
                  <a:cubicBezTo>
                    <a:pt x="1" y="11649"/>
                    <a:pt x="1322" y="15309"/>
                    <a:pt x="3173" y="17703"/>
                  </a:cubicBezTo>
                  <a:cubicBezTo>
                    <a:pt x="3248" y="17798"/>
                    <a:pt x="3361" y="17854"/>
                    <a:pt x="3480" y="17854"/>
                  </a:cubicBezTo>
                  <a:lnTo>
                    <a:pt x="12132" y="17854"/>
                  </a:lnTo>
                  <a:cubicBezTo>
                    <a:pt x="12253" y="17854"/>
                    <a:pt x="12366" y="17798"/>
                    <a:pt x="12439" y="17703"/>
                  </a:cubicBezTo>
                  <a:cubicBezTo>
                    <a:pt x="14201" y="15425"/>
                    <a:pt x="15582" y="11615"/>
                    <a:pt x="14800" y="8819"/>
                  </a:cubicBezTo>
                  <a:cubicBezTo>
                    <a:pt x="14359" y="7238"/>
                    <a:pt x="12438" y="4756"/>
                    <a:pt x="12676" y="410"/>
                  </a:cubicBezTo>
                  <a:cubicBezTo>
                    <a:pt x="12688" y="187"/>
                    <a:pt x="12512" y="1"/>
                    <a:pt x="122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3"/>
            <p:cNvSpPr/>
            <p:nvPr/>
          </p:nvSpPr>
          <p:spPr>
            <a:xfrm>
              <a:off x="5565350" y="5898750"/>
              <a:ext cx="32625" cy="59775"/>
            </a:xfrm>
            <a:custGeom>
              <a:avLst/>
              <a:gdLst/>
              <a:ahLst/>
              <a:cxnLst/>
              <a:rect l="l" t="t" r="r" b="b"/>
              <a:pathLst>
                <a:path w="1305" h="2391" extrusionOk="0">
                  <a:moveTo>
                    <a:pt x="425" y="0"/>
                  </a:moveTo>
                  <a:cubicBezTo>
                    <a:pt x="398" y="0"/>
                    <a:pt x="371" y="3"/>
                    <a:pt x="344" y="9"/>
                  </a:cubicBezTo>
                  <a:cubicBezTo>
                    <a:pt x="134" y="54"/>
                    <a:pt x="1" y="260"/>
                    <a:pt x="45" y="470"/>
                  </a:cubicBezTo>
                  <a:cubicBezTo>
                    <a:pt x="165" y="1023"/>
                    <a:pt x="314" y="1571"/>
                    <a:pt x="490" y="2109"/>
                  </a:cubicBezTo>
                  <a:cubicBezTo>
                    <a:pt x="539" y="2280"/>
                    <a:pt x="695" y="2391"/>
                    <a:pt x="863" y="2391"/>
                  </a:cubicBezTo>
                  <a:cubicBezTo>
                    <a:pt x="903" y="2391"/>
                    <a:pt x="944" y="2385"/>
                    <a:pt x="984" y="2372"/>
                  </a:cubicBezTo>
                  <a:cubicBezTo>
                    <a:pt x="1193" y="2303"/>
                    <a:pt x="1304" y="2074"/>
                    <a:pt x="1227" y="1867"/>
                  </a:cubicBezTo>
                  <a:lnTo>
                    <a:pt x="1228" y="1867"/>
                  </a:lnTo>
                  <a:cubicBezTo>
                    <a:pt x="1060" y="1354"/>
                    <a:pt x="919" y="834"/>
                    <a:pt x="805" y="307"/>
                  </a:cubicBezTo>
                  <a:cubicBezTo>
                    <a:pt x="765" y="125"/>
                    <a:pt x="604" y="0"/>
                    <a:pt x="4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3"/>
            <p:cNvSpPr/>
            <p:nvPr/>
          </p:nvSpPr>
          <p:spPr>
            <a:xfrm>
              <a:off x="5639300" y="5840625"/>
              <a:ext cx="104000" cy="97125"/>
            </a:xfrm>
            <a:custGeom>
              <a:avLst/>
              <a:gdLst/>
              <a:ahLst/>
              <a:cxnLst/>
              <a:rect l="l" t="t" r="r" b="b"/>
              <a:pathLst>
                <a:path w="4160" h="3885" extrusionOk="0">
                  <a:moveTo>
                    <a:pt x="1981" y="0"/>
                  </a:moveTo>
                  <a:cubicBezTo>
                    <a:pt x="1880" y="0"/>
                    <a:pt x="1780" y="39"/>
                    <a:pt x="1704" y="117"/>
                  </a:cubicBezTo>
                  <a:lnTo>
                    <a:pt x="152" y="1669"/>
                  </a:lnTo>
                  <a:cubicBezTo>
                    <a:pt x="0" y="1821"/>
                    <a:pt x="0" y="2067"/>
                    <a:pt x="152" y="2218"/>
                  </a:cubicBezTo>
                  <a:lnTo>
                    <a:pt x="1704" y="3771"/>
                  </a:lnTo>
                  <a:cubicBezTo>
                    <a:pt x="1780" y="3847"/>
                    <a:pt x="1880" y="3885"/>
                    <a:pt x="1979" y="3885"/>
                  </a:cubicBezTo>
                  <a:cubicBezTo>
                    <a:pt x="2078" y="3885"/>
                    <a:pt x="2177" y="3847"/>
                    <a:pt x="2253" y="3771"/>
                  </a:cubicBezTo>
                  <a:cubicBezTo>
                    <a:pt x="2405" y="3619"/>
                    <a:pt x="2405" y="3374"/>
                    <a:pt x="2253" y="3222"/>
                  </a:cubicBezTo>
                  <a:lnTo>
                    <a:pt x="1364" y="2333"/>
                  </a:lnTo>
                  <a:lnTo>
                    <a:pt x="3764" y="2333"/>
                  </a:lnTo>
                  <a:cubicBezTo>
                    <a:pt x="3766" y="2333"/>
                    <a:pt x="3768" y="2333"/>
                    <a:pt x="3771" y="2333"/>
                  </a:cubicBezTo>
                  <a:cubicBezTo>
                    <a:pt x="3985" y="2333"/>
                    <a:pt x="4160" y="2159"/>
                    <a:pt x="4160" y="1944"/>
                  </a:cubicBezTo>
                  <a:cubicBezTo>
                    <a:pt x="4160" y="1729"/>
                    <a:pt x="3987" y="1556"/>
                    <a:pt x="3773" y="1556"/>
                  </a:cubicBezTo>
                  <a:cubicBezTo>
                    <a:pt x="3770" y="1556"/>
                    <a:pt x="3767" y="1556"/>
                    <a:pt x="3764" y="1556"/>
                  </a:cubicBezTo>
                  <a:lnTo>
                    <a:pt x="1364" y="1556"/>
                  </a:lnTo>
                  <a:lnTo>
                    <a:pt x="2253" y="665"/>
                  </a:lnTo>
                  <a:cubicBezTo>
                    <a:pt x="2407" y="515"/>
                    <a:pt x="2409" y="267"/>
                    <a:pt x="2256" y="114"/>
                  </a:cubicBezTo>
                  <a:cubicBezTo>
                    <a:pt x="2180" y="38"/>
                    <a:pt x="2080" y="0"/>
                    <a:pt x="19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3"/>
            <p:cNvSpPr/>
            <p:nvPr/>
          </p:nvSpPr>
          <p:spPr>
            <a:xfrm>
              <a:off x="5246500" y="5840775"/>
              <a:ext cx="103625" cy="96975"/>
            </a:xfrm>
            <a:custGeom>
              <a:avLst/>
              <a:gdLst/>
              <a:ahLst/>
              <a:cxnLst/>
              <a:rect l="l" t="t" r="r" b="b"/>
              <a:pathLst>
                <a:path w="4145" h="3879" extrusionOk="0">
                  <a:moveTo>
                    <a:pt x="2170" y="0"/>
                  </a:moveTo>
                  <a:cubicBezTo>
                    <a:pt x="2070" y="0"/>
                    <a:pt x="1971" y="38"/>
                    <a:pt x="1895" y="114"/>
                  </a:cubicBezTo>
                  <a:cubicBezTo>
                    <a:pt x="1745" y="265"/>
                    <a:pt x="1743" y="508"/>
                    <a:pt x="1891" y="659"/>
                  </a:cubicBezTo>
                  <a:lnTo>
                    <a:pt x="2782" y="1550"/>
                  </a:lnTo>
                  <a:lnTo>
                    <a:pt x="381" y="1550"/>
                  </a:lnTo>
                  <a:cubicBezTo>
                    <a:pt x="169" y="1554"/>
                    <a:pt x="0" y="1726"/>
                    <a:pt x="0" y="1938"/>
                  </a:cubicBezTo>
                  <a:cubicBezTo>
                    <a:pt x="0" y="2150"/>
                    <a:pt x="169" y="2322"/>
                    <a:pt x="381" y="2327"/>
                  </a:cubicBezTo>
                  <a:lnTo>
                    <a:pt x="2782" y="2327"/>
                  </a:lnTo>
                  <a:lnTo>
                    <a:pt x="1891" y="3216"/>
                  </a:lnTo>
                  <a:cubicBezTo>
                    <a:pt x="1740" y="3368"/>
                    <a:pt x="1740" y="3613"/>
                    <a:pt x="1891" y="3765"/>
                  </a:cubicBezTo>
                  <a:cubicBezTo>
                    <a:pt x="1967" y="3841"/>
                    <a:pt x="2067" y="3879"/>
                    <a:pt x="2166" y="3879"/>
                  </a:cubicBezTo>
                  <a:cubicBezTo>
                    <a:pt x="2265" y="3879"/>
                    <a:pt x="2365" y="3841"/>
                    <a:pt x="2440" y="3765"/>
                  </a:cubicBezTo>
                  <a:lnTo>
                    <a:pt x="3993" y="2212"/>
                  </a:lnTo>
                  <a:cubicBezTo>
                    <a:pt x="4145" y="2061"/>
                    <a:pt x="4145" y="1815"/>
                    <a:pt x="3993" y="1663"/>
                  </a:cubicBezTo>
                  <a:lnTo>
                    <a:pt x="2440" y="111"/>
                  </a:lnTo>
                  <a:cubicBezTo>
                    <a:pt x="2365" y="37"/>
                    <a:pt x="2267" y="0"/>
                    <a:pt x="2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53"/>
          <p:cNvGrpSpPr/>
          <p:nvPr/>
        </p:nvGrpSpPr>
        <p:grpSpPr>
          <a:xfrm>
            <a:off x="4051771" y="4021766"/>
            <a:ext cx="477072" cy="473450"/>
            <a:chOff x="4718125" y="5782350"/>
            <a:chExt cx="500600" cy="496800"/>
          </a:xfrm>
        </p:grpSpPr>
        <p:sp>
          <p:nvSpPr>
            <p:cNvPr id="949" name="Google Shape;949;p53"/>
            <p:cNvSpPr/>
            <p:nvPr/>
          </p:nvSpPr>
          <p:spPr>
            <a:xfrm>
              <a:off x="4886050" y="5826075"/>
              <a:ext cx="20400" cy="19475"/>
            </a:xfrm>
            <a:custGeom>
              <a:avLst/>
              <a:gdLst/>
              <a:ahLst/>
              <a:cxnLst/>
              <a:rect l="l" t="t" r="r" b="b"/>
              <a:pathLst>
                <a:path w="816" h="779" extrusionOk="0">
                  <a:moveTo>
                    <a:pt x="393" y="0"/>
                  </a:moveTo>
                  <a:cubicBezTo>
                    <a:pt x="193" y="0"/>
                    <a:pt x="1" y="155"/>
                    <a:pt x="1" y="389"/>
                  </a:cubicBezTo>
                  <a:cubicBezTo>
                    <a:pt x="1" y="624"/>
                    <a:pt x="192" y="779"/>
                    <a:pt x="392" y="779"/>
                  </a:cubicBezTo>
                  <a:cubicBezTo>
                    <a:pt x="488" y="779"/>
                    <a:pt x="585" y="743"/>
                    <a:pt x="664" y="664"/>
                  </a:cubicBezTo>
                  <a:cubicBezTo>
                    <a:pt x="816" y="512"/>
                    <a:pt x="816" y="266"/>
                    <a:pt x="664" y="115"/>
                  </a:cubicBezTo>
                  <a:cubicBezTo>
                    <a:pt x="585" y="36"/>
                    <a:pt x="488"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3"/>
            <p:cNvSpPr/>
            <p:nvPr/>
          </p:nvSpPr>
          <p:spPr>
            <a:xfrm>
              <a:off x="4718125" y="5782350"/>
              <a:ext cx="500600" cy="496800"/>
            </a:xfrm>
            <a:custGeom>
              <a:avLst/>
              <a:gdLst/>
              <a:ahLst/>
              <a:cxnLst/>
              <a:rect l="l" t="t" r="r" b="b"/>
              <a:pathLst>
                <a:path w="20024" h="19872" extrusionOk="0">
                  <a:moveTo>
                    <a:pt x="7232" y="776"/>
                  </a:moveTo>
                  <a:cubicBezTo>
                    <a:pt x="7333" y="776"/>
                    <a:pt x="7432" y="815"/>
                    <a:pt x="7506" y="890"/>
                  </a:cubicBezTo>
                  <a:lnTo>
                    <a:pt x="8670" y="2055"/>
                  </a:lnTo>
                  <a:cubicBezTo>
                    <a:pt x="8987" y="2371"/>
                    <a:pt x="9043" y="2898"/>
                    <a:pt x="9105" y="3455"/>
                  </a:cubicBezTo>
                  <a:cubicBezTo>
                    <a:pt x="9164" y="3999"/>
                    <a:pt x="9226" y="4554"/>
                    <a:pt x="9512" y="5028"/>
                  </a:cubicBezTo>
                  <a:cubicBezTo>
                    <a:pt x="9661" y="5279"/>
                    <a:pt x="9847" y="5731"/>
                    <a:pt x="10330" y="6937"/>
                  </a:cubicBezTo>
                  <a:lnTo>
                    <a:pt x="10145" y="6936"/>
                  </a:lnTo>
                  <a:cubicBezTo>
                    <a:pt x="9948" y="6934"/>
                    <a:pt x="9748" y="6931"/>
                    <a:pt x="9547" y="6931"/>
                  </a:cubicBezTo>
                  <a:cubicBezTo>
                    <a:pt x="8379" y="6931"/>
                    <a:pt x="7168" y="7015"/>
                    <a:pt x="6369" y="7665"/>
                  </a:cubicBezTo>
                  <a:cubicBezTo>
                    <a:pt x="5832" y="6997"/>
                    <a:pt x="5376" y="6422"/>
                    <a:pt x="4967" y="5908"/>
                  </a:cubicBezTo>
                  <a:cubicBezTo>
                    <a:pt x="3835" y="4484"/>
                    <a:pt x="3213" y="3701"/>
                    <a:pt x="2753" y="3268"/>
                  </a:cubicBezTo>
                  <a:cubicBezTo>
                    <a:pt x="2692" y="3211"/>
                    <a:pt x="2630" y="3155"/>
                    <a:pt x="2568" y="3106"/>
                  </a:cubicBezTo>
                  <a:lnTo>
                    <a:pt x="7056" y="819"/>
                  </a:lnTo>
                  <a:cubicBezTo>
                    <a:pt x="7112" y="790"/>
                    <a:pt x="7172" y="776"/>
                    <a:pt x="7232" y="776"/>
                  </a:cubicBezTo>
                  <a:close/>
                  <a:moveTo>
                    <a:pt x="1794" y="3565"/>
                  </a:moveTo>
                  <a:cubicBezTo>
                    <a:pt x="1890" y="3565"/>
                    <a:pt x="2002" y="3629"/>
                    <a:pt x="2221" y="3834"/>
                  </a:cubicBezTo>
                  <a:cubicBezTo>
                    <a:pt x="2639" y="4228"/>
                    <a:pt x="3286" y="5041"/>
                    <a:pt x="4359" y="6392"/>
                  </a:cubicBezTo>
                  <a:cubicBezTo>
                    <a:pt x="4819" y="6971"/>
                    <a:pt x="5339" y="7627"/>
                    <a:pt x="5966" y="8407"/>
                  </a:cubicBezTo>
                  <a:cubicBezTo>
                    <a:pt x="6370" y="8909"/>
                    <a:pt x="6356" y="9819"/>
                    <a:pt x="5703" y="10399"/>
                  </a:cubicBezTo>
                  <a:lnTo>
                    <a:pt x="5704" y="10399"/>
                  </a:lnTo>
                  <a:cubicBezTo>
                    <a:pt x="5689" y="10402"/>
                    <a:pt x="5672" y="10403"/>
                    <a:pt x="5654" y="10403"/>
                  </a:cubicBezTo>
                  <a:cubicBezTo>
                    <a:pt x="4884" y="10403"/>
                    <a:pt x="2102" y="7991"/>
                    <a:pt x="1123" y="5821"/>
                  </a:cubicBezTo>
                  <a:cubicBezTo>
                    <a:pt x="364" y="4139"/>
                    <a:pt x="1268" y="3847"/>
                    <a:pt x="1305" y="3788"/>
                  </a:cubicBezTo>
                  <a:cubicBezTo>
                    <a:pt x="1433" y="3715"/>
                    <a:pt x="1543" y="3651"/>
                    <a:pt x="1634" y="3612"/>
                  </a:cubicBezTo>
                  <a:cubicBezTo>
                    <a:pt x="1692" y="3585"/>
                    <a:pt x="1740" y="3565"/>
                    <a:pt x="1794" y="3565"/>
                  </a:cubicBezTo>
                  <a:close/>
                  <a:moveTo>
                    <a:pt x="10529" y="5365"/>
                  </a:moveTo>
                  <a:lnTo>
                    <a:pt x="10529" y="5365"/>
                  </a:lnTo>
                  <a:cubicBezTo>
                    <a:pt x="10962" y="5517"/>
                    <a:pt x="11444" y="5595"/>
                    <a:pt x="11944" y="5595"/>
                  </a:cubicBezTo>
                  <a:cubicBezTo>
                    <a:pt x="12135" y="5595"/>
                    <a:pt x="12329" y="5583"/>
                    <a:pt x="12524" y="5560"/>
                  </a:cubicBezTo>
                  <a:cubicBezTo>
                    <a:pt x="12527" y="5560"/>
                    <a:pt x="12531" y="5560"/>
                    <a:pt x="12534" y="5560"/>
                  </a:cubicBezTo>
                  <a:cubicBezTo>
                    <a:pt x="12557" y="5560"/>
                    <a:pt x="12581" y="5568"/>
                    <a:pt x="12589" y="5588"/>
                  </a:cubicBezTo>
                  <a:lnTo>
                    <a:pt x="12841" y="6203"/>
                  </a:lnTo>
                  <a:lnTo>
                    <a:pt x="12304" y="6311"/>
                  </a:lnTo>
                  <a:cubicBezTo>
                    <a:pt x="12094" y="6353"/>
                    <a:pt x="11958" y="6557"/>
                    <a:pt x="12000" y="6768"/>
                  </a:cubicBezTo>
                  <a:cubicBezTo>
                    <a:pt x="12037" y="6952"/>
                    <a:pt x="12199" y="7080"/>
                    <a:pt x="12379" y="7080"/>
                  </a:cubicBezTo>
                  <a:cubicBezTo>
                    <a:pt x="12405" y="7080"/>
                    <a:pt x="12430" y="7077"/>
                    <a:pt x="12456" y="7072"/>
                  </a:cubicBezTo>
                  <a:lnTo>
                    <a:pt x="13142" y="6935"/>
                  </a:lnTo>
                  <a:cubicBezTo>
                    <a:pt x="13342" y="7422"/>
                    <a:pt x="13389" y="7534"/>
                    <a:pt x="13508" y="7826"/>
                  </a:cubicBezTo>
                  <a:lnTo>
                    <a:pt x="12975" y="7933"/>
                  </a:lnTo>
                  <a:cubicBezTo>
                    <a:pt x="12764" y="7975"/>
                    <a:pt x="12628" y="8179"/>
                    <a:pt x="12670" y="8390"/>
                  </a:cubicBezTo>
                  <a:cubicBezTo>
                    <a:pt x="12707" y="8574"/>
                    <a:pt x="12869" y="8702"/>
                    <a:pt x="13051" y="8702"/>
                  </a:cubicBezTo>
                  <a:cubicBezTo>
                    <a:pt x="13076" y="8702"/>
                    <a:pt x="13102" y="8700"/>
                    <a:pt x="13127" y="8695"/>
                  </a:cubicBezTo>
                  <a:lnTo>
                    <a:pt x="13809" y="8557"/>
                  </a:lnTo>
                  <a:lnTo>
                    <a:pt x="14165" y="9426"/>
                  </a:lnTo>
                  <a:cubicBezTo>
                    <a:pt x="14166" y="9431"/>
                    <a:pt x="14169" y="9435"/>
                    <a:pt x="14170" y="9439"/>
                  </a:cubicBezTo>
                  <a:lnTo>
                    <a:pt x="14175" y="9449"/>
                  </a:lnTo>
                  <a:lnTo>
                    <a:pt x="13652" y="9554"/>
                  </a:lnTo>
                  <a:cubicBezTo>
                    <a:pt x="13445" y="9599"/>
                    <a:pt x="13313" y="9801"/>
                    <a:pt x="13354" y="10009"/>
                  </a:cubicBezTo>
                  <a:cubicBezTo>
                    <a:pt x="13391" y="10194"/>
                    <a:pt x="13553" y="10321"/>
                    <a:pt x="13734" y="10321"/>
                  </a:cubicBezTo>
                  <a:cubicBezTo>
                    <a:pt x="13758" y="10321"/>
                    <a:pt x="13781" y="10319"/>
                    <a:pt x="13805" y="10315"/>
                  </a:cubicBezTo>
                  <a:lnTo>
                    <a:pt x="14474" y="10181"/>
                  </a:lnTo>
                  <a:cubicBezTo>
                    <a:pt x="14596" y="10477"/>
                    <a:pt x="14732" y="10808"/>
                    <a:pt x="14842" y="11072"/>
                  </a:cubicBezTo>
                  <a:lnTo>
                    <a:pt x="14258" y="11189"/>
                  </a:lnTo>
                  <a:cubicBezTo>
                    <a:pt x="14046" y="11228"/>
                    <a:pt x="13906" y="11434"/>
                    <a:pt x="13948" y="11647"/>
                  </a:cubicBezTo>
                  <a:cubicBezTo>
                    <a:pt x="13985" y="11832"/>
                    <a:pt x="14148" y="11959"/>
                    <a:pt x="14330" y="11959"/>
                  </a:cubicBezTo>
                  <a:cubicBezTo>
                    <a:pt x="14356" y="11959"/>
                    <a:pt x="14383" y="11956"/>
                    <a:pt x="14411" y="11951"/>
                  </a:cubicBezTo>
                  <a:lnTo>
                    <a:pt x="15144" y="11804"/>
                  </a:lnTo>
                  <a:cubicBezTo>
                    <a:pt x="15282" y="12121"/>
                    <a:pt x="15507" y="12602"/>
                    <a:pt x="15525" y="12784"/>
                  </a:cubicBezTo>
                  <a:cubicBezTo>
                    <a:pt x="15484" y="12795"/>
                    <a:pt x="15399" y="12810"/>
                    <a:pt x="15242" y="12810"/>
                  </a:cubicBezTo>
                  <a:cubicBezTo>
                    <a:pt x="15193" y="12810"/>
                    <a:pt x="15137" y="12809"/>
                    <a:pt x="15073" y="12805"/>
                  </a:cubicBezTo>
                  <a:cubicBezTo>
                    <a:pt x="14736" y="12787"/>
                    <a:pt x="14263" y="12715"/>
                    <a:pt x="13626" y="12589"/>
                  </a:cubicBezTo>
                  <a:cubicBezTo>
                    <a:pt x="13497" y="12561"/>
                    <a:pt x="13391" y="12471"/>
                    <a:pt x="13343" y="12348"/>
                  </a:cubicBezTo>
                  <a:cubicBezTo>
                    <a:pt x="11783" y="8506"/>
                    <a:pt x="10851" y="6128"/>
                    <a:pt x="10529" y="5365"/>
                  </a:cubicBezTo>
                  <a:close/>
                  <a:moveTo>
                    <a:pt x="9564" y="7708"/>
                  </a:moveTo>
                  <a:cubicBezTo>
                    <a:pt x="9756" y="7708"/>
                    <a:pt x="9948" y="7710"/>
                    <a:pt x="10136" y="7712"/>
                  </a:cubicBezTo>
                  <a:cubicBezTo>
                    <a:pt x="10311" y="7714"/>
                    <a:pt x="10478" y="7716"/>
                    <a:pt x="10643" y="7716"/>
                  </a:cubicBezTo>
                  <a:cubicBezTo>
                    <a:pt x="11076" y="8803"/>
                    <a:pt x="11711" y="10386"/>
                    <a:pt x="12626" y="12639"/>
                  </a:cubicBezTo>
                  <a:cubicBezTo>
                    <a:pt x="12669" y="12747"/>
                    <a:pt x="12729" y="12849"/>
                    <a:pt x="12802" y="12940"/>
                  </a:cubicBezTo>
                  <a:cubicBezTo>
                    <a:pt x="12689" y="13284"/>
                    <a:pt x="12496" y="13598"/>
                    <a:pt x="12238" y="13855"/>
                  </a:cubicBezTo>
                  <a:cubicBezTo>
                    <a:pt x="12177" y="13917"/>
                    <a:pt x="12112" y="13975"/>
                    <a:pt x="12043" y="14029"/>
                  </a:cubicBezTo>
                  <a:cubicBezTo>
                    <a:pt x="10769" y="12968"/>
                    <a:pt x="10419" y="12531"/>
                    <a:pt x="9437" y="12130"/>
                  </a:cubicBezTo>
                  <a:cubicBezTo>
                    <a:pt x="8990" y="11948"/>
                    <a:pt x="8450" y="11776"/>
                    <a:pt x="8004" y="11776"/>
                  </a:cubicBezTo>
                  <a:cubicBezTo>
                    <a:pt x="7943" y="11776"/>
                    <a:pt x="7884" y="11779"/>
                    <a:pt x="7828" y="11786"/>
                  </a:cubicBezTo>
                  <a:cubicBezTo>
                    <a:pt x="7680" y="11540"/>
                    <a:pt x="7503" y="11314"/>
                    <a:pt x="7299" y="11110"/>
                  </a:cubicBezTo>
                  <a:cubicBezTo>
                    <a:pt x="7089" y="10901"/>
                    <a:pt x="6853" y="10718"/>
                    <a:pt x="6598" y="10566"/>
                  </a:cubicBezTo>
                  <a:cubicBezTo>
                    <a:pt x="7078" y="9879"/>
                    <a:pt x="7127" y="8997"/>
                    <a:pt x="6812" y="8309"/>
                  </a:cubicBezTo>
                  <a:cubicBezTo>
                    <a:pt x="7410" y="7777"/>
                    <a:pt x="8498" y="7708"/>
                    <a:pt x="9564" y="7708"/>
                  </a:cubicBezTo>
                  <a:close/>
                  <a:moveTo>
                    <a:pt x="13479" y="13349"/>
                  </a:moveTo>
                  <a:cubicBezTo>
                    <a:pt x="14271" y="13507"/>
                    <a:pt x="14833" y="13586"/>
                    <a:pt x="15242" y="13586"/>
                  </a:cubicBezTo>
                  <a:cubicBezTo>
                    <a:pt x="15451" y="13586"/>
                    <a:pt x="15619" y="13566"/>
                    <a:pt x="15757" y="13524"/>
                  </a:cubicBezTo>
                  <a:lnTo>
                    <a:pt x="18798" y="16457"/>
                  </a:lnTo>
                  <a:cubicBezTo>
                    <a:pt x="19089" y="16751"/>
                    <a:pt x="19204" y="17177"/>
                    <a:pt x="19098" y="17578"/>
                  </a:cubicBezTo>
                  <a:lnTo>
                    <a:pt x="19098" y="17579"/>
                  </a:lnTo>
                  <a:lnTo>
                    <a:pt x="19078" y="17649"/>
                  </a:lnTo>
                  <a:cubicBezTo>
                    <a:pt x="18949" y="17613"/>
                    <a:pt x="18818" y="17605"/>
                    <a:pt x="18694" y="17605"/>
                  </a:cubicBezTo>
                  <a:cubicBezTo>
                    <a:pt x="18592" y="17605"/>
                    <a:pt x="18496" y="17610"/>
                    <a:pt x="18410" y="17610"/>
                  </a:cubicBezTo>
                  <a:cubicBezTo>
                    <a:pt x="17516" y="17610"/>
                    <a:pt x="15803" y="17059"/>
                    <a:pt x="12653" y="14530"/>
                  </a:cubicBezTo>
                  <a:cubicBezTo>
                    <a:pt x="12698" y="14489"/>
                    <a:pt x="12744" y="14447"/>
                    <a:pt x="12787" y="14402"/>
                  </a:cubicBezTo>
                  <a:cubicBezTo>
                    <a:pt x="13088" y="14103"/>
                    <a:pt x="13322" y="13744"/>
                    <a:pt x="13479" y="13349"/>
                  </a:cubicBezTo>
                  <a:close/>
                  <a:moveTo>
                    <a:pt x="7985" y="12546"/>
                  </a:moveTo>
                  <a:cubicBezTo>
                    <a:pt x="8194" y="12546"/>
                    <a:pt x="8622" y="12635"/>
                    <a:pt x="9143" y="12849"/>
                  </a:cubicBezTo>
                  <a:cubicBezTo>
                    <a:pt x="10027" y="13208"/>
                    <a:pt x="10299" y="13597"/>
                    <a:pt x="11740" y="14786"/>
                  </a:cubicBezTo>
                  <a:cubicBezTo>
                    <a:pt x="11761" y="14809"/>
                    <a:pt x="11787" y="14830"/>
                    <a:pt x="11814" y="14848"/>
                  </a:cubicBezTo>
                  <a:cubicBezTo>
                    <a:pt x="15839" y="18154"/>
                    <a:pt x="17669" y="18387"/>
                    <a:pt x="18443" y="18387"/>
                  </a:cubicBezTo>
                  <a:cubicBezTo>
                    <a:pt x="18570" y="18387"/>
                    <a:pt x="18669" y="18381"/>
                    <a:pt x="18744" y="18381"/>
                  </a:cubicBezTo>
                  <a:cubicBezTo>
                    <a:pt x="18794" y="18381"/>
                    <a:pt x="18833" y="18383"/>
                    <a:pt x="18864" y="18393"/>
                  </a:cubicBezTo>
                  <a:cubicBezTo>
                    <a:pt x="18867" y="18399"/>
                    <a:pt x="18869" y="18406"/>
                    <a:pt x="18871" y="18413"/>
                  </a:cubicBezTo>
                  <a:cubicBezTo>
                    <a:pt x="18874" y="18419"/>
                    <a:pt x="18874" y="18422"/>
                    <a:pt x="18873" y="18423"/>
                  </a:cubicBezTo>
                  <a:cubicBezTo>
                    <a:pt x="18857" y="18478"/>
                    <a:pt x="18703" y="18659"/>
                    <a:pt x="18174" y="18846"/>
                  </a:cubicBezTo>
                  <a:cubicBezTo>
                    <a:pt x="17724" y="19005"/>
                    <a:pt x="17237" y="19085"/>
                    <a:pt x="16955" y="19094"/>
                  </a:cubicBezTo>
                  <a:cubicBezTo>
                    <a:pt x="16921" y="19095"/>
                    <a:pt x="16888" y="19096"/>
                    <a:pt x="16853" y="19096"/>
                  </a:cubicBezTo>
                  <a:cubicBezTo>
                    <a:pt x="14781" y="19096"/>
                    <a:pt x="11588" y="17181"/>
                    <a:pt x="9774" y="15367"/>
                  </a:cubicBezTo>
                  <a:cubicBezTo>
                    <a:pt x="9449" y="15042"/>
                    <a:pt x="8911" y="14417"/>
                    <a:pt x="8499" y="13814"/>
                  </a:cubicBezTo>
                  <a:cubicBezTo>
                    <a:pt x="7930" y="12980"/>
                    <a:pt x="7900" y="12640"/>
                    <a:pt x="7906" y="12552"/>
                  </a:cubicBezTo>
                  <a:cubicBezTo>
                    <a:pt x="7927" y="12548"/>
                    <a:pt x="7954" y="12546"/>
                    <a:pt x="7985" y="12546"/>
                  </a:cubicBezTo>
                  <a:close/>
                  <a:moveTo>
                    <a:pt x="7232" y="0"/>
                  </a:moveTo>
                  <a:cubicBezTo>
                    <a:pt x="7052" y="0"/>
                    <a:pt x="6870" y="42"/>
                    <a:pt x="6702" y="128"/>
                  </a:cubicBezTo>
                  <a:cubicBezTo>
                    <a:pt x="797" y="3147"/>
                    <a:pt x="921" y="3111"/>
                    <a:pt x="914" y="3117"/>
                  </a:cubicBezTo>
                  <a:cubicBezTo>
                    <a:pt x="300" y="3471"/>
                    <a:pt x="0" y="4054"/>
                    <a:pt x="47" y="4806"/>
                  </a:cubicBezTo>
                  <a:cubicBezTo>
                    <a:pt x="131" y="6152"/>
                    <a:pt x="1294" y="7690"/>
                    <a:pt x="1979" y="8485"/>
                  </a:cubicBezTo>
                  <a:cubicBezTo>
                    <a:pt x="3002" y="9673"/>
                    <a:pt x="4205" y="10669"/>
                    <a:pt x="5044" y="11021"/>
                  </a:cubicBezTo>
                  <a:cubicBezTo>
                    <a:pt x="5244" y="11106"/>
                    <a:pt x="5470" y="11174"/>
                    <a:pt x="5688" y="11174"/>
                  </a:cubicBezTo>
                  <a:cubicBezTo>
                    <a:pt x="5791" y="11174"/>
                    <a:pt x="5893" y="11159"/>
                    <a:pt x="5990" y="11122"/>
                  </a:cubicBezTo>
                  <a:cubicBezTo>
                    <a:pt x="6492" y="11362"/>
                    <a:pt x="6909" y="11750"/>
                    <a:pt x="7187" y="12231"/>
                  </a:cubicBezTo>
                  <a:cubicBezTo>
                    <a:pt x="7010" y="12652"/>
                    <a:pt x="7204" y="13271"/>
                    <a:pt x="7784" y="14146"/>
                  </a:cubicBezTo>
                  <a:cubicBezTo>
                    <a:pt x="8233" y="14823"/>
                    <a:pt x="8845" y="15538"/>
                    <a:pt x="9223" y="15915"/>
                  </a:cubicBezTo>
                  <a:cubicBezTo>
                    <a:pt x="11188" y="17881"/>
                    <a:pt x="14551" y="19872"/>
                    <a:pt x="16855" y="19872"/>
                  </a:cubicBezTo>
                  <a:cubicBezTo>
                    <a:pt x="17683" y="19872"/>
                    <a:pt x="19391" y="19481"/>
                    <a:pt x="19620" y="18624"/>
                  </a:cubicBezTo>
                  <a:lnTo>
                    <a:pt x="19846" y="17780"/>
                  </a:lnTo>
                  <a:cubicBezTo>
                    <a:pt x="20023" y="17111"/>
                    <a:pt x="19832" y="16397"/>
                    <a:pt x="19343" y="15907"/>
                  </a:cubicBezTo>
                  <a:lnTo>
                    <a:pt x="19338" y="15902"/>
                  </a:lnTo>
                  <a:lnTo>
                    <a:pt x="16292" y="12963"/>
                  </a:lnTo>
                  <a:cubicBezTo>
                    <a:pt x="16350" y="12619"/>
                    <a:pt x="16164" y="12197"/>
                    <a:pt x="15959" y="11729"/>
                  </a:cubicBezTo>
                  <a:cubicBezTo>
                    <a:pt x="15718" y="11184"/>
                    <a:pt x="13873" y="6675"/>
                    <a:pt x="13307" y="5293"/>
                  </a:cubicBezTo>
                  <a:cubicBezTo>
                    <a:pt x="13177" y="4979"/>
                    <a:pt x="12875" y="4784"/>
                    <a:pt x="12536" y="4784"/>
                  </a:cubicBezTo>
                  <a:cubicBezTo>
                    <a:pt x="12502" y="4784"/>
                    <a:pt x="12467" y="4786"/>
                    <a:pt x="12432" y="4790"/>
                  </a:cubicBezTo>
                  <a:cubicBezTo>
                    <a:pt x="12267" y="4810"/>
                    <a:pt x="12103" y="4819"/>
                    <a:pt x="11941" y="4819"/>
                  </a:cubicBezTo>
                  <a:cubicBezTo>
                    <a:pt x="11384" y="4819"/>
                    <a:pt x="10860" y="4703"/>
                    <a:pt x="10431" y="4482"/>
                  </a:cubicBezTo>
                  <a:cubicBezTo>
                    <a:pt x="10317" y="4423"/>
                    <a:pt x="10192" y="4390"/>
                    <a:pt x="10063" y="4389"/>
                  </a:cubicBezTo>
                  <a:cubicBezTo>
                    <a:pt x="9953" y="4093"/>
                    <a:pt x="9915" y="3740"/>
                    <a:pt x="9875" y="3372"/>
                  </a:cubicBezTo>
                  <a:cubicBezTo>
                    <a:pt x="9802" y="2705"/>
                    <a:pt x="9727" y="2015"/>
                    <a:pt x="9218" y="1506"/>
                  </a:cubicBezTo>
                  <a:lnTo>
                    <a:pt x="8054" y="341"/>
                  </a:lnTo>
                  <a:cubicBezTo>
                    <a:pt x="7830" y="117"/>
                    <a:pt x="7533" y="0"/>
                    <a:pt x="7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3"/>
            <p:cNvSpPr/>
            <p:nvPr/>
          </p:nvSpPr>
          <p:spPr>
            <a:xfrm>
              <a:off x="4814350" y="5842950"/>
              <a:ext cx="57550" cy="37450"/>
            </a:xfrm>
            <a:custGeom>
              <a:avLst/>
              <a:gdLst/>
              <a:ahLst/>
              <a:cxnLst/>
              <a:rect l="l" t="t" r="r" b="b"/>
              <a:pathLst>
                <a:path w="2302" h="1498" extrusionOk="0">
                  <a:moveTo>
                    <a:pt x="1858" y="0"/>
                  </a:moveTo>
                  <a:cubicBezTo>
                    <a:pt x="1799" y="0"/>
                    <a:pt x="1739" y="14"/>
                    <a:pt x="1682" y="43"/>
                  </a:cubicBezTo>
                  <a:lnTo>
                    <a:pt x="268" y="764"/>
                  </a:lnTo>
                  <a:cubicBezTo>
                    <a:pt x="78" y="860"/>
                    <a:pt x="1" y="1095"/>
                    <a:pt x="98" y="1285"/>
                  </a:cubicBezTo>
                  <a:cubicBezTo>
                    <a:pt x="167" y="1420"/>
                    <a:pt x="304" y="1498"/>
                    <a:pt x="445" y="1498"/>
                  </a:cubicBezTo>
                  <a:cubicBezTo>
                    <a:pt x="504" y="1498"/>
                    <a:pt x="564" y="1484"/>
                    <a:pt x="620" y="1456"/>
                  </a:cubicBezTo>
                  <a:lnTo>
                    <a:pt x="2035" y="735"/>
                  </a:lnTo>
                  <a:cubicBezTo>
                    <a:pt x="2226" y="637"/>
                    <a:pt x="2302" y="404"/>
                    <a:pt x="2205" y="213"/>
                  </a:cubicBezTo>
                  <a:cubicBezTo>
                    <a:pt x="2136" y="78"/>
                    <a:pt x="2000" y="0"/>
                    <a:pt x="1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53"/>
          <p:cNvGrpSpPr/>
          <p:nvPr/>
        </p:nvGrpSpPr>
        <p:grpSpPr>
          <a:xfrm>
            <a:off x="3296514" y="4021766"/>
            <a:ext cx="473450" cy="473450"/>
            <a:chOff x="4143525" y="5726600"/>
            <a:chExt cx="496800" cy="496800"/>
          </a:xfrm>
        </p:grpSpPr>
        <p:sp>
          <p:nvSpPr>
            <p:cNvPr id="953" name="Google Shape;953;p53"/>
            <p:cNvSpPr/>
            <p:nvPr/>
          </p:nvSpPr>
          <p:spPr>
            <a:xfrm>
              <a:off x="4259575" y="5807125"/>
              <a:ext cx="22725" cy="19450"/>
            </a:xfrm>
            <a:custGeom>
              <a:avLst/>
              <a:gdLst/>
              <a:ahLst/>
              <a:cxnLst/>
              <a:rect l="l" t="t" r="r" b="b"/>
              <a:pathLst>
                <a:path w="909" h="778" extrusionOk="0">
                  <a:moveTo>
                    <a:pt x="521" y="0"/>
                  </a:moveTo>
                  <a:cubicBezTo>
                    <a:pt x="174" y="0"/>
                    <a:pt x="1" y="418"/>
                    <a:pt x="245" y="662"/>
                  </a:cubicBezTo>
                  <a:cubicBezTo>
                    <a:pt x="325" y="742"/>
                    <a:pt x="422" y="777"/>
                    <a:pt x="518" y="777"/>
                  </a:cubicBezTo>
                  <a:cubicBezTo>
                    <a:pt x="717" y="777"/>
                    <a:pt x="908" y="622"/>
                    <a:pt x="908" y="389"/>
                  </a:cubicBezTo>
                  <a:cubicBezTo>
                    <a:pt x="908" y="173"/>
                    <a:pt x="735" y="0"/>
                    <a:pt x="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3"/>
            <p:cNvSpPr/>
            <p:nvPr/>
          </p:nvSpPr>
          <p:spPr>
            <a:xfrm>
              <a:off x="4143525" y="5726600"/>
              <a:ext cx="496800" cy="496800"/>
            </a:xfrm>
            <a:custGeom>
              <a:avLst/>
              <a:gdLst/>
              <a:ahLst/>
              <a:cxnLst/>
              <a:rect l="l" t="t" r="r" b="b"/>
              <a:pathLst>
                <a:path w="19872" h="19872" extrusionOk="0">
                  <a:moveTo>
                    <a:pt x="9936" y="776"/>
                  </a:moveTo>
                  <a:cubicBezTo>
                    <a:pt x="14902" y="776"/>
                    <a:pt x="19096" y="4970"/>
                    <a:pt x="19096" y="9935"/>
                  </a:cubicBezTo>
                  <a:cubicBezTo>
                    <a:pt x="19096" y="14900"/>
                    <a:pt x="14902" y="19095"/>
                    <a:pt x="9936" y="19095"/>
                  </a:cubicBezTo>
                  <a:cubicBezTo>
                    <a:pt x="4971" y="19095"/>
                    <a:pt x="777" y="14900"/>
                    <a:pt x="777" y="9935"/>
                  </a:cubicBezTo>
                  <a:cubicBezTo>
                    <a:pt x="777" y="4971"/>
                    <a:pt x="4971" y="776"/>
                    <a:pt x="9936" y="776"/>
                  </a:cubicBezTo>
                  <a:close/>
                  <a:moveTo>
                    <a:pt x="9936" y="0"/>
                  </a:moveTo>
                  <a:cubicBezTo>
                    <a:pt x="4580" y="0"/>
                    <a:pt x="0" y="4572"/>
                    <a:pt x="0" y="9935"/>
                  </a:cubicBezTo>
                  <a:cubicBezTo>
                    <a:pt x="0" y="15292"/>
                    <a:pt x="4573" y="19872"/>
                    <a:pt x="9936" y="19872"/>
                  </a:cubicBezTo>
                  <a:cubicBezTo>
                    <a:pt x="15292" y="19872"/>
                    <a:pt x="19872" y="15300"/>
                    <a:pt x="19872" y="9935"/>
                  </a:cubicBezTo>
                  <a:cubicBezTo>
                    <a:pt x="19872" y="4579"/>
                    <a:pt x="15299" y="0"/>
                    <a:pt x="9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3"/>
            <p:cNvSpPr/>
            <p:nvPr/>
          </p:nvSpPr>
          <p:spPr>
            <a:xfrm>
              <a:off x="4185250" y="5768300"/>
              <a:ext cx="413375" cy="413375"/>
            </a:xfrm>
            <a:custGeom>
              <a:avLst/>
              <a:gdLst/>
              <a:ahLst/>
              <a:cxnLst/>
              <a:rect l="l" t="t" r="r" b="b"/>
              <a:pathLst>
                <a:path w="16535" h="16535" extrusionOk="0">
                  <a:moveTo>
                    <a:pt x="8267" y="0"/>
                  </a:moveTo>
                  <a:cubicBezTo>
                    <a:pt x="7023" y="0"/>
                    <a:pt x="5706" y="288"/>
                    <a:pt x="4655" y="789"/>
                  </a:cubicBezTo>
                  <a:cubicBezTo>
                    <a:pt x="4465" y="883"/>
                    <a:pt x="4386" y="1113"/>
                    <a:pt x="4476" y="1304"/>
                  </a:cubicBezTo>
                  <a:cubicBezTo>
                    <a:pt x="4542" y="1443"/>
                    <a:pt x="4682" y="1525"/>
                    <a:pt x="4827" y="1525"/>
                  </a:cubicBezTo>
                  <a:cubicBezTo>
                    <a:pt x="4881" y="1525"/>
                    <a:pt x="4936" y="1514"/>
                    <a:pt x="4989" y="1489"/>
                  </a:cubicBezTo>
                  <a:cubicBezTo>
                    <a:pt x="5940" y="1037"/>
                    <a:pt x="7134" y="777"/>
                    <a:pt x="8267" y="777"/>
                  </a:cubicBezTo>
                  <a:cubicBezTo>
                    <a:pt x="12327" y="777"/>
                    <a:pt x="15758" y="4207"/>
                    <a:pt x="15758" y="8267"/>
                  </a:cubicBezTo>
                  <a:cubicBezTo>
                    <a:pt x="15758" y="12328"/>
                    <a:pt x="12327" y="15759"/>
                    <a:pt x="8267" y="15759"/>
                  </a:cubicBezTo>
                  <a:cubicBezTo>
                    <a:pt x="4207" y="15759"/>
                    <a:pt x="777" y="12328"/>
                    <a:pt x="777" y="8267"/>
                  </a:cubicBezTo>
                  <a:cubicBezTo>
                    <a:pt x="777" y="6414"/>
                    <a:pt x="1457" y="4585"/>
                    <a:pt x="2644" y="3253"/>
                  </a:cubicBezTo>
                  <a:cubicBezTo>
                    <a:pt x="2786" y="3093"/>
                    <a:pt x="2772" y="2847"/>
                    <a:pt x="2611" y="2704"/>
                  </a:cubicBezTo>
                  <a:cubicBezTo>
                    <a:pt x="2538" y="2638"/>
                    <a:pt x="2446" y="2606"/>
                    <a:pt x="2354" y="2606"/>
                  </a:cubicBezTo>
                  <a:cubicBezTo>
                    <a:pt x="2247" y="2606"/>
                    <a:pt x="2140" y="2650"/>
                    <a:pt x="2064" y="2736"/>
                  </a:cubicBezTo>
                  <a:cubicBezTo>
                    <a:pt x="753" y="4210"/>
                    <a:pt x="1" y="6226"/>
                    <a:pt x="1" y="8267"/>
                  </a:cubicBezTo>
                  <a:cubicBezTo>
                    <a:pt x="1" y="12759"/>
                    <a:pt x="3769" y="16534"/>
                    <a:pt x="8267" y="16534"/>
                  </a:cubicBezTo>
                  <a:cubicBezTo>
                    <a:pt x="12758" y="16534"/>
                    <a:pt x="16534" y="12767"/>
                    <a:pt x="16534" y="8267"/>
                  </a:cubicBezTo>
                  <a:cubicBezTo>
                    <a:pt x="16534" y="3776"/>
                    <a:pt x="12766" y="0"/>
                    <a:pt x="82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3"/>
            <p:cNvSpPr/>
            <p:nvPr/>
          </p:nvSpPr>
          <p:spPr>
            <a:xfrm>
              <a:off x="4265775" y="5848850"/>
              <a:ext cx="252325" cy="252275"/>
            </a:xfrm>
            <a:custGeom>
              <a:avLst/>
              <a:gdLst/>
              <a:ahLst/>
              <a:cxnLst/>
              <a:rect l="l" t="t" r="r" b="b"/>
              <a:pathLst>
                <a:path w="10093" h="10091" extrusionOk="0">
                  <a:moveTo>
                    <a:pt x="6210" y="777"/>
                  </a:moveTo>
                  <a:lnTo>
                    <a:pt x="6210" y="3494"/>
                  </a:lnTo>
                  <a:cubicBezTo>
                    <a:pt x="6210" y="3708"/>
                    <a:pt x="6384" y="3881"/>
                    <a:pt x="6599" y="3881"/>
                  </a:cubicBezTo>
                  <a:lnTo>
                    <a:pt x="9316" y="3881"/>
                  </a:lnTo>
                  <a:lnTo>
                    <a:pt x="9316" y="6210"/>
                  </a:lnTo>
                  <a:lnTo>
                    <a:pt x="6599" y="6210"/>
                  </a:lnTo>
                  <a:cubicBezTo>
                    <a:pt x="6384" y="6210"/>
                    <a:pt x="6210" y="6384"/>
                    <a:pt x="6210" y="6598"/>
                  </a:cubicBezTo>
                  <a:lnTo>
                    <a:pt x="6210" y="9315"/>
                  </a:lnTo>
                  <a:lnTo>
                    <a:pt x="3881" y="9315"/>
                  </a:lnTo>
                  <a:lnTo>
                    <a:pt x="3881" y="6598"/>
                  </a:lnTo>
                  <a:cubicBezTo>
                    <a:pt x="3881" y="6384"/>
                    <a:pt x="3708" y="6210"/>
                    <a:pt x="3494" y="6210"/>
                  </a:cubicBezTo>
                  <a:lnTo>
                    <a:pt x="777" y="6210"/>
                  </a:lnTo>
                  <a:lnTo>
                    <a:pt x="777" y="3881"/>
                  </a:lnTo>
                  <a:lnTo>
                    <a:pt x="3494" y="3881"/>
                  </a:lnTo>
                  <a:cubicBezTo>
                    <a:pt x="3708" y="3881"/>
                    <a:pt x="3881" y="3708"/>
                    <a:pt x="3881" y="3494"/>
                  </a:cubicBezTo>
                  <a:lnTo>
                    <a:pt x="3881" y="777"/>
                  </a:lnTo>
                  <a:close/>
                  <a:moveTo>
                    <a:pt x="3494" y="1"/>
                  </a:moveTo>
                  <a:cubicBezTo>
                    <a:pt x="3279" y="1"/>
                    <a:pt x="3106" y="174"/>
                    <a:pt x="3106" y="388"/>
                  </a:cubicBezTo>
                  <a:lnTo>
                    <a:pt x="3106" y="3105"/>
                  </a:lnTo>
                  <a:lnTo>
                    <a:pt x="388" y="3105"/>
                  </a:lnTo>
                  <a:cubicBezTo>
                    <a:pt x="174" y="3105"/>
                    <a:pt x="1" y="3279"/>
                    <a:pt x="1" y="3494"/>
                  </a:cubicBezTo>
                  <a:lnTo>
                    <a:pt x="1" y="6598"/>
                  </a:lnTo>
                  <a:cubicBezTo>
                    <a:pt x="1" y="6812"/>
                    <a:pt x="174" y="6987"/>
                    <a:pt x="388" y="6987"/>
                  </a:cubicBezTo>
                  <a:lnTo>
                    <a:pt x="3106" y="6987"/>
                  </a:lnTo>
                  <a:lnTo>
                    <a:pt x="3106" y="9703"/>
                  </a:lnTo>
                  <a:cubicBezTo>
                    <a:pt x="3106" y="9918"/>
                    <a:pt x="3279" y="10091"/>
                    <a:pt x="3494" y="10091"/>
                  </a:cubicBezTo>
                  <a:lnTo>
                    <a:pt x="6599" y="10091"/>
                  </a:lnTo>
                  <a:cubicBezTo>
                    <a:pt x="6813" y="10091"/>
                    <a:pt x="6987" y="9918"/>
                    <a:pt x="6987" y="9703"/>
                  </a:cubicBezTo>
                  <a:lnTo>
                    <a:pt x="6987" y="6987"/>
                  </a:lnTo>
                  <a:lnTo>
                    <a:pt x="9703" y="6987"/>
                  </a:lnTo>
                  <a:cubicBezTo>
                    <a:pt x="9918" y="6987"/>
                    <a:pt x="10092" y="6812"/>
                    <a:pt x="10092" y="6598"/>
                  </a:cubicBezTo>
                  <a:lnTo>
                    <a:pt x="10092" y="3492"/>
                  </a:lnTo>
                  <a:cubicBezTo>
                    <a:pt x="10092" y="3278"/>
                    <a:pt x="9918" y="3105"/>
                    <a:pt x="9703" y="3105"/>
                  </a:cubicBezTo>
                  <a:lnTo>
                    <a:pt x="6987" y="3105"/>
                  </a:lnTo>
                  <a:lnTo>
                    <a:pt x="6987" y="388"/>
                  </a:lnTo>
                  <a:cubicBezTo>
                    <a:pt x="6987" y="174"/>
                    <a:pt x="6812" y="1"/>
                    <a:pt x="65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53"/>
          <p:cNvGrpSpPr/>
          <p:nvPr/>
        </p:nvGrpSpPr>
        <p:grpSpPr>
          <a:xfrm>
            <a:off x="2539421" y="4047676"/>
            <a:ext cx="475285" cy="421631"/>
            <a:chOff x="3527500" y="5792500"/>
            <a:chExt cx="498725" cy="442425"/>
          </a:xfrm>
        </p:grpSpPr>
        <p:sp>
          <p:nvSpPr>
            <p:cNvPr id="958" name="Google Shape;958;p53"/>
            <p:cNvSpPr/>
            <p:nvPr/>
          </p:nvSpPr>
          <p:spPr>
            <a:xfrm>
              <a:off x="3582450" y="6021450"/>
              <a:ext cx="22725" cy="19475"/>
            </a:xfrm>
            <a:custGeom>
              <a:avLst/>
              <a:gdLst/>
              <a:ahLst/>
              <a:cxnLst/>
              <a:rect l="l" t="t" r="r" b="b"/>
              <a:pathLst>
                <a:path w="909" h="779" extrusionOk="0">
                  <a:moveTo>
                    <a:pt x="520" y="1"/>
                  </a:moveTo>
                  <a:cubicBezTo>
                    <a:pt x="174" y="1"/>
                    <a:pt x="1" y="420"/>
                    <a:pt x="245" y="664"/>
                  </a:cubicBezTo>
                  <a:cubicBezTo>
                    <a:pt x="324" y="743"/>
                    <a:pt x="421" y="778"/>
                    <a:pt x="517" y="778"/>
                  </a:cubicBezTo>
                  <a:cubicBezTo>
                    <a:pt x="716" y="778"/>
                    <a:pt x="908" y="623"/>
                    <a:pt x="908" y="390"/>
                  </a:cubicBezTo>
                  <a:cubicBezTo>
                    <a:pt x="908" y="175"/>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3"/>
            <p:cNvSpPr/>
            <p:nvPr/>
          </p:nvSpPr>
          <p:spPr>
            <a:xfrm>
              <a:off x="3527500" y="5792500"/>
              <a:ext cx="498725" cy="442425"/>
            </a:xfrm>
            <a:custGeom>
              <a:avLst/>
              <a:gdLst/>
              <a:ahLst/>
              <a:cxnLst/>
              <a:rect l="l" t="t" r="r" b="b"/>
              <a:pathLst>
                <a:path w="19949" h="17697" extrusionOk="0">
                  <a:moveTo>
                    <a:pt x="3883" y="7606"/>
                  </a:moveTo>
                  <a:lnTo>
                    <a:pt x="3883" y="16921"/>
                  </a:lnTo>
                  <a:lnTo>
                    <a:pt x="777" y="16921"/>
                  </a:lnTo>
                  <a:lnTo>
                    <a:pt x="777" y="7606"/>
                  </a:lnTo>
                  <a:close/>
                  <a:moveTo>
                    <a:pt x="11994" y="777"/>
                  </a:moveTo>
                  <a:cubicBezTo>
                    <a:pt x="12198" y="777"/>
                    <a:pt x="12410" y="850"/>
                    <a:pt x="12591" y="1006"/>
                  </a:cubicBezTo>
                  <a:cubicBezTo>
                    <a:pt x="13829" y="2087"/>
                    <a:pt x="14278" y="3836"/>
                    <a:pt x="13735" y="5462"/>
                  </a:cubicBezTo>
                  <a:lnTo>
                    <a:pt x="13539" y="6053"/>
                  </a:lnTo>
                  <a:lnTo>
                    <a:pt x="13041" y="6053"/>
                  </a:lnTo>
                  <a:cubicBezTo>
                    <a:pt x="13039" y="6053"/>
                    <a:pt x="13037" y="6053"/>
                    <a:pt x="13035" y="6053"/>
                  </a:cubicBezTo>
                  <a:cubicBezTo>
                    <a:pt x="12821" y="6053"/>
                    <a:pt x="12645" y="6227"/>
                    <a:pt x="12645" y="6442"/>
                  </a:cubicBezTo>
                  <a:cubicBezTo>
                    <a:pt x="12645" y="6656"/>
                    <a:pt x="12820" y="6830"/>
                    <a:pt x="13033" y="6830"/>
                  </a:cubicBezTo>
                  <a:cubicBezTo>
                    <a:pt x="13036" y="6830"/>
                    <a:pt x="13039" y="6830"/>
                    <a:pt x="13041" y="6830"/>
                  </a:cubicBezTo>
                  <a:lnTo>
                    <a:pt x="18053" y="6830"/>
                  </a:lnTo>
                  <a:cubicBezTo>
                    <a:pt x="18565" y="6830"/>
                    <a:pt x="19008" y="7176"/>
                    <a:pt x="19083" y="7634"/>
                  </a:cubicBezTo>
                  <a:cubicBezTo>
                    <a:pt x="19185" y="8227"/>
                    <a:pt x="18729" y="8770"/>
                    <a:pt x="18126" y="8770"/>
                  </a:cubicBezTo>
                  <a:lnTo>
                    <a:pt x="14400" y="8770"/>
                  </a:lnTo>
                  <a:cubicBezTo>
                    <a:pt x="14189" y="8775"/>
                    <a:pt x="14019" y="8947"/>
                    <a:pt x="14019" y="9159"/>
                  </a:cubicBezTo>
                  <a:cubicBezTo>
                    <a:pt x="14019" y="9370"/>
                    <a:pt x="14189" y="9543"/>
                    <a:pt x="14400" y="9546"/>
                  </a:cubicBezTo>
                  <a:lnTo>
                    <a:pt x="18126" y="9546"/>
                  </a:lnTo>
                  <a:cubicBezTo>
                    <a:pt x="18661" y="9546"/>
                    <a:pt x="19096" y="9981"/>
                    <a:pt x="19096" y="10517"/>
                  </a:cubicBezTo>
                  <a:cubicBezTo>
                    <a:pt x="19096" y="11053"/>
                    <a:pt x="18661" y="11488"/>
                    <a:pt x="18126" y="11488"/>
                  </a:cubicBezTo>
                  <a:lnTo>
                    <a:pt x="14400" y="11488"/>
                  </a:lnTo>
                  <a:cubicBezTo>
                    <a:pt x="14189" y="11492"/>
                    <a:pt x="14019" y="11665"/>
                    <a:pt x="14019" y="11876"/>
                  </a:cubicBezTo>
                  <a:cubicBezTo>
                    <a:pt x="14019" y="12087"/>
                    <a:pt x="14189" y="12260"/>
                    <a:pt x="14400" y="12264"/>
                  </a:cubicBezTo>
                  <a:lnTo>
                    <a:pt x="17349" y="12264"/>
                  </a:lnTo>
                  <a:cubicBezTo>
                    <a:pt x="17885" y="12264"/>
                    <a:pt x="18320" y="12699"/>
                    <a:pt x="18320" y="13235"/>
                  </a:cubicBezTo>
                  <a:cubicBezTo>
                    <a:pt x="18320" y="13770"/>
                    <a:pt x="17885" y="14205"/>
                    <a:pt x="17349" y="14205"/>
                  </a:cubicBezTo>
                  <a:lnTo>
                    <a:pt x="14400" y="14205"/>
                  </a:lnTo>
                  <a:cubicBezTo>
                    <a:pt x="14189" y="14210"/>
                    <a:pt x="14019" y="14382"/>
                    <a:pt x="14019" y="14593"/>
                  </a:cubicBezTo>
                  <a:cubicBezTo>
                    <a:pt x="14019" y="14804"/>
                    <a:pt x="14189" y="14977"/>
                    <a:pt x="14400" y="14981"/>
                  </a:cubicBezTo>
                  <a:lnTo>
                    <a:pt x="15797" y="14981"/>
                  </a:lnTo>
                  <a:cubicBezTo>
                    <a:pt x="16333" y="14981"/>
                    <a:pt x="16768" y="15416"/>
                    <a:pt x="16768" y="15951"/>
                  </a:cubicBezTo>
                  <a:cubicBezTo>
                    <a:pt x="16768" y="16488"/>
                    <a:pt x="16333" y="16923"/>
                    <a:pt x="15797" y="16923"/>
                  </a:cubicBezTo>
                  <a:lnTo>
                    <a:pt x="10931" y="16923"/>
                  </a:lnTo>
                  <a:cubicBezTo>
                    <a:pt x="10928" y="16923"/>
                    <a:pt x="10925" y="16923"/>
                    <a:pt x="10922" y="16923"/>
                  </a:cubicBezTo>
                  <a:cubicBezTo>
                    <a:pt x="9559" y="16923"/>
                    <a:pt x="8246" y="16405"/>
                    <a:pt x="7251" y="15475"/>
                  </a:cubicBezTo>
                  <a:cubicBezTo>
                    <a:pt x="7178" y="15407"/>
                    <a:pt x="7084" y="15369"/>
                    <a:pt x="6986" y="15369"/>
                  </a:cubicBezTo>
                  <a:lnTo>
                    <a:pt x="4659" y="15369"/>
                  </a:lnTo>
                  <a:lnTo>
                    <a:pt x="4659" y="8383"/>
                  </a:lnTo>
                  <a:lnTo>
                    <a:pt x="6264" y="8383"/>
                  </a:lnTo>
                  <a:cubicBezTo>
                    <a:pt x="6388" y="8383"/>
                    <a:pt x="6503" y="8324"/>
                    <a:pt x="6576" y="8225"/>
                  </a:cubicBezTo>
                  <a:cubicBezTo>
                    <a:pt x="6927" y="7749"/>
                    <a:pt x="7236" y="7582"/>
                    <a:pt x="7665" y="7351"/>
                  </a:cubicBezTo>
                  <a:cubicBezTo>
                    <a:pt x="7943" y="7201"/>
                    <a:pt x="8259" y="7030"/>
                    <a:pt x="8622" y="6749"/>
                  </a:cubicBezTo>
                  <a:cubicBezTo>
                    <a:pt x="11279" y="4697"/>
                    <a:pt x="11887" y="3439"/>
                    <a:pt x="11236" y="1241"/>
                  </a:cubicBezTo>
                  <a:cubicBezTo>
                    <a:pt x="11391" y="943"/>
                    <a:pt x="11685" y="777"/>
                    <a:pt x="11994" y="777"/>
                  </a:cubicBezTo>
                  <a:close/>
                  <a:moveTo>
                    <a:pt x="11999" y="1"/>
                  </a:moveTo>
                  <a:cubicBezTo>
                    <a:pt x="11361" y="1"/>
                    <a:pt x="10723" y="363"/>
                    <a:pt x="10458" y="1083"/>
                  </a:cubicBezTo>
                  <a:cubicBezTo>
                    <a:pt x="10429" y="1163"/>
                    <a:pt x="10427" y="1252"/>
                    <a:pt x="10452" y="1333"/>
                  </a:cubicBezTo>
                  <a:cubicBezTo>
                    <a:pt x="10775" y="2358"/>
                    <a:pt x="10780" y="3048"/>
                    <a:pt x="10468" y="3713"/>
                  </a:cubicBezTo>
                  <a:cubicBezTo>
                    <a:pt x="10145" y="4403"/>
                    <a:pt x="9452" y="5128"/>
                    <a:pt x="8147" y="6134"/>
                  </a:cubicBezTo>
                  <a:cubicBezTo>
                    <a:pt x="7834" y="6376"/>
                    <a:pt x="7560" y="6524"/>
                    <a:pt x="7296" y="6667"/>
                  </a:cubicBezTo>
                  <a:cubicBezTo>
                    <a:pt x="6879" y="6892"/>
                    <a:pt x="6484" y="7105"/>
                    <a:pt x="6073" y="7606"/>
                  </a:cubicBezTo>
                  <a:lnTo>
                    <a:pt x="4659" y="7606"/>
                  </a:lnTo>
                  <a:lnTo>
                    <a:pt x="4659" y="7217"/>
                  </a:lnTo>
                  <a:cubicBezTo>
                    <a:pt x="4659" y="7003"/>
                    <a:pt x="4485" y="6830"/>
                    <a:pt x="4270" y="6830"/>
                  </a:cubicBezTo>
                  <a:lnTo>
                    <a:pt x="390" y="6830"/>
                  </a:lnTo>
                  <a:cubicBezTo>
                    <a:pt x="175" y="6830"/>
                    <a:pt x="1" y="7003"/>
                    <a:pt x="1" y="7217"/>
                  </a:cubicBezTo>
                  <a:lnTo>
                    <a:pt x="1" y="17309"/>
                  </a:lnTo>
                  <a:cubicBezTo>
                    <a:pt x="1" y="17523"/>
                    <a:pt x="175" y="17697"/>
                    <a:pt x="390" y="17697"/>
                  </a:cubicBezTo>
                  <a:lnTo>
                    <a:pt x="4270" y="17697"/>
                  </a:lnTo>
                  <a:cubicBezTo>
                    <a:pt x="4485" y="17697"/>
                    <a:pt x="4659" y="17523"/>
                    <a:pt x="4659" y="17309"/>
                  </a:cubicBezTo>
                  <a:lnTo>
                    <a:pt x="4659" y="16145"/>
                  </a:lnTo>
                  <a:lnTo>
                    <a:pt x="6835" y="16145"/>
                  </a:lnTo>
                  <a:cubicBezTo>
                    <a:pt x="7959" y="17144"/>
                    <a:pt x="9412" y="17697"/>
                    <a:pt x="10917" y="17697"/>
                  </a:cubicBezTo>
                  <a:cubicBezTo>
                    <a:pt x="10922" y="17697"/>
                    <a:pt x="10926" y="17697"/>
                    <a:pt x="10931" y="17697"/>
                  </a:cubicBezTo>
                  <a:lnTo>
                    <a:pt x="15798" y="17697"/>
                  </a:lnTo>
                  <a:cubicBezTo>
                    <a:pt x="15799" y="17697"/>
                    <a:pt x="15800" y="17697"/>
                    <a:pt x="15801" y="17697"/>
                  </a:cubicBezTo>
                  <a:cubicBezTo>
                    <a:pt x="16444" y="17697"/>
                    <a:pt x="17036" y="17342"/>
                    <a:pt x="17339" y="16775"/>
                  </a:cubicBezTo>
                  <a:cubicBezTo>
                    <a:pt x="17642" y="16205"/>
                    <a:pt x="17608" y="15515"/>
                    <a:pt x="17249" y="14980"/>
                  </a:cubicBezTo>
                  <a:lnTo>
                    <a:pt x="17351" y="14980"/>
                  </a:lnTo>
                  <a:cubicBezTo>
                    <a:pt x="17352" y="14980"/>
                    <a:pt x="17353" y="14980"/>
                    <a:pt x="17354" y="14980"/>
                  </a:cubicBezTo>
                  <a:cubicBezTo>
                    <a:pt x="18019" y="14980"/>
                    <a:pt x="18628" y="14599"/>
                    <a:pt x="18920" y="13999"/>
                  </a:cubicBezTo>
                  <a:cubicBezTo>
                    <a:pt x="19213" y="13398"/>
                    <a:pt x="19137" y="12684"/>
                    <a:pt x="18725" y="12158"/>
                  </a:cubicBezTo>
                  <a:cubicBezTo>
                    <a:pt x="19415" y="11907"/>
                    <a:pt x="19873" y="11251"/>
                    <a:pt x="19872" y="10517"/>
                  </a:cubicBezTo>
                  <a:lnTo>
                    <a:pt x="19872" y="10517"/>
                  </a:lnTo>
                  <a:lnTo>
                    <a:pt x="19872" y="10518"/>
                  </a:lnTo>
                  <a:cubicBezTo>
                    <a:pt x="19872" y="9989"/>
                    <a:pt x="19634" y="9491"/>
                    <a:pt x="19222" y="9160"/>
                  </a:cubicBezTo>
                  <a:cubicBezTo>
                    <a:pt x="19728" y="8752"/>
                    <a:pt x="19948" y="8121"/>
                    <a:pt x="19849" y="7510"/>
                  </a:cubicBezTo>
                  <a:cubicBezTo>
                    <a:pt x="19713" y="6681"/>
                    <a:pt x="18942" y="6055"/>
                    <a:pt x="18053" y="6055"/>
                  </a:cubicBezTo>
                  <a:lnTo>
                    <a:pt x="14357" y="6055"/>
                  </a:lnTo>
                  <a:lnTo>
                    <a:pt x="14471" y="5708"/>
                  </a:lnTo>
                  <a:cubicBezTo>
                    <a:pt x="15130" y="3735"/>
                    <a:pt x="14518" y="1628"/>
                    <a:pt x="13070" y="394"/>
                  </a:cubicBezTo>
                  <a:cubicBezTo>
                    <a:pt x="12767" y="132"/>
                    <a:pt x="12383" y="1"/>
                    <a:pt x="119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3"/>
            <p:cNvSpPr/>
            <p:nvPr/>
          </p:nvSpPr>
          <p:spPr>
            <a:xfrm>
              <a:off x="3585725" y="6060275"/>
              <a:ext cx="19450" cy="116300"/>
            </a:xfrm>
            <a:custGeom>
              <a:avLst/>
              <a:gdLst/>
              <a:ahLst/>
              <a:cxnLst/>
              <a:rect l="l" t="t" r="r" b="b"/>
              <a:pathLst>
                <a:path w="778" h="4652" extrusionOk="0">
                  <a:moveTo>
                    <a:pt x="389" y="1"/>
                  </a:moveTo>
                  <a:cubicBezTo>
                    <a:pt x="174" y="1"/>
                    <a:pt x="1" y="174"/>
                    <a:pt x="1" y="388"/>
                  </a:cubicBezTo>
                  <a:lnTo>
                    <a:pt x="1" y="4270"/>
                  </a:lnTo>
                  <a:cubicBezTo>
                    <a:pt x="5" y="4482"/>
                    <a:pt x="178" y="4652"/>
                    <a:pt x="389" y="4652"/>
                  </a:cubicBezTo>
                  <a:cubicBezTo>
                    <a:pt x="600" y="4652"/>
                    <a:pt x="773" y="4482"/>
                    <a:pt x="777" y="4270"/>
                  </a:cubicBezTo>
                  <a:lnTo>
                    <a:pt x="777" y="388"/>
                  </a:lnTo>
                  <a:cubicBezTo>
                    <a:pt x="777" y="174"/>
                    <a:pt x="603" y="1"/>
                    <a:pt x="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 name="Google Shape;961;p53"/>
          <p:cNvGrpSpPr/>
          <p:nvPr/>
        </p:nvGrpSpPr>
        <p:grpSpPr>
          <a:xfrm>
            <a:off x="1784140" y="4036550"/>
            <a:ext cx="473474" cy="443884"/>
            <a:chOff x="2932000" y="5863225"/>
            <a:chExt cx="496825" cy="465775"/>
          </a:xfrm>
        </p:grpSpPr>
        <p:sp>
          <p:nvSpPr>
            <p:cNvPr id="962" name="Google Shape;962;p53"/>
            <p:cNvSpPr/>
            <p:nvPr/>
          </p:nvSpPr>
          <p:spPr>
            <a:xfrm>
              <a:off x="3245025" y="6270750"/>
              <a:ext cx="22725" cy="19450"/>
            </a:xfrm>
            <a:custGeom>
              <a:avLst/>
              <a:gdLst/>
              <a:ahLst/>
              <a:cxnLst/>
              <a:rect l="l" t="t" r="r" b="b"/>
              <a:pathLst>
                <a:path w="909" h="778" extrusionOk="0">
                  <a:moveTo>
                    <a:pt x="521" y="0"/>
                  </a:moveTo>
                  <a:cubicBezTo>
                    <a:pt x="174" y="0"/>
                    <a:pt x="1" y="419"/>
                    <a:pt x="245" y="663"/>
                  </a:cubicBezTo>
                  <a:cubicBezTo>
                    <a:pt x="325" y="742"/>
                    <a:pt x="422" y="778"/>
                    <a:pt x="517" y="778"/>
                  </a:cubicBezTo>
                  <a:cubicBezTo>
                    <a:pt x="717" y="778"/>
                    <a:pt x="909" y="623"/>
                    <a:pt x="909" y="389"/>
                  </a:cubicBezTo>
                  <a:cubicBezTo>
                    <a:pt x="909" y="175"/>
                    <a:pt x="735" y="0"/>
                    <a:pt x="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3"/>
            <p:cNvSpPr/>
            <p:nvPr/>
          </p:nvSpPr>
          <p:spPr>
            <a:xfrm>
              <a:off x="2932000" y="5863225"/>
              <a:ext cx="496825" cy="465775"/>
            </a:xfrm>
            <a:custGeom>
              <a:avLst/>
              <a:gdLst/>
              <a:ahLst/>
              <a:cxnLst/>
              <a:rect l="l" t="t" r="r" b="b"/>
              <a:pathLst>
                <a:path w="19873" h="18631" extrusionOk="0">
                  <a:moveTo>
                    <a:pt x="8393" y="777"/>
                  </a:moveTo>
                  <a:cubicBezTo>
                    <a:pt x="8606" y="777"/>
                    <a:pt x="8780" y="950"/>
                    <a:pt x="8780" y="1165"/>
                  </a:cubicBezTo>
                  <a:cubicBezTo>
                    <a:pt x="8780" y="1380"/>
                    <a:pt x="8606" y="1553"/>
                    <a:pt x="8393" y="1553"/>
                  </a:cubicBezTo>
                  <a:cubicBezTo>
                    <a:pt x="8390" y="1553"/>
                    <a:pt x="8387" y="1553"/>
                    <a:pt x="8384" y="1553"/>
                  </a:cubicBezTo>
                  <a:lnTo>
                    <a:pt x="5280" y="1553"/>
                  </a:lnTo>
                  <a:cubicBezTo>
                    <a:pt x="5277" y="1553"/>
                    <a:pt x="5274" y="1553"/>
                    <a:pt x="5271" y="1553"/>
                  </a:cubicBezTo>
                  <a:cubicBezTo>
                    <a:pt x="5057" y="1553"/>
                    <a:pt x="4884" y="1380"/>
                    <a:pt x="4884" y="1165"/>
                  </a:cubicBezTo>
                  <a:cubicBezTo>
                    <a:pt x="4884" y="950"/>
                    <a:pt x="5057" y="777"/>
                    <a:pt x="5271" y="777"/>
                  </a:cubicBezTo>
                  <a:cubicBezTo>
                    <a:pt x="5274" y="777"/>
                    <a:pt x="5277" y="777"/>
                    <a:pt x="5280" y="777"/>
                  </a:cubicBezTo>
                  <a:lnTo>
                    <a:pt x="8384" y="777"/>
                  </a:lnTo>
                  <a:cubicBezTo>
                    <a:pt x="8387" y="777"/>
                    <a:pt x="8390" y="777"/>
                    <a:pt x="8393" y="777"/>
                  </a:cubicBezTo>
                  <a:close/>
                  <a:moveTo>
                    <a:pt x="14603" y="777"/>
                  </a:moveTo>
                  <a:cubicBezTo>
                    <a:pt x="14816" y="777"/>
                    <a:pt x="14990" y="950"/>
                    <a:pt x="14990" y="1165"/>
                  </a:cubicBezTo>
                  <a:cubicBezTo>
                    <a:pt x="14990" y="1380"/>
                    <a:pt x="14816" y="1553"/>
                    <a:pt x="14603" y="1553"/>
                  </a:cubicBezTo>
                  <a:cubicBezTo>
                    <a:pt x="14601" y="1553"/>
                    <a:pt x="14598" y="1553"/>
                    <a:pt x="14595" y="1553"/>
                  </a:cubicBezTo>
                  <a:lnTo>
                    <a:pt x="11489" y="1553"/>
                  </a:lnTo>
                  <a:cubicBezTo>
                    <a:pt x="11486" y="1553"/>
                    <a:pt x="11483" y="1553"/>
                    <a:pt x="11480" y="1553"/>
                  </a:cubicBezTo>
                  <a:cubicBezTo>
                    <a:pt x="11267" y="1553"/>
                    <a:pt x="11093" y="1380"/>
                    <a:pt x="11093" y="1165"/>
                  </a:cubicBezTo>
                  <a:cubicBezTo>
                    <a:pt x="11093" y="950"/>
                    <a:pt x="11267" y="777"/>
                    <a:pt x="11480" y="777"/>
                  </a:cubicBezTo>
                  <a:cubicBezTo>
                    <a:pt x="11483" y="777"/>
                    <a:pt x="11486" y="777"/>
                    <a:pt x="11489" y="777"/>
                  </a:cubicBezTo>
                  <a:lnTo>
                    <a:pt x="14595" y="777"/>
                  </a:lnTo>
                  <a:cubicBezTo>
                    <a:pt x="14598" y="777"/>
                    <a:pt x="14601" y="777"/>
                    <a:pt x="14603" y="777"/>
                  </a:cubicBezTo>
                  <a:close/>
                  <a:moveTo>
                    <a:pt x="7996" y="2329"/>
                  </a:moveTo>
                  <a:lnTo>
                    <a:pt x="7996" y="3105"/>
                  </a:lnTo>
                  <a:lnTo>
                    <a:pt x="7607" y="3105"/>
                  </a:lnTo>
                  <a:cubicBezTo>
                    <a:pt x="7397" y="3110"/>
                    <a:pt x="7227" y="3282"/>
                    <a:pt x="7227" y="3494"/>
                  </a:cubicBezTo>
                  <a:cubicBezTo>
                    <a:pt x="7227" y="3705"/>
                    <a:pt x="7397" y="3878"/>
                    <a:pt x="7607" y="3882"/>
                  </a:cubicBezTo>
                  <a:lnTo>
                    <a:pt x="7996" y="3882"/>
                  </a:lnTo>
                  <a:lnTo>
                    <a:pt x="7996" y="4658"/>
                  </a:lnTo>
                  <a:lnTo>
                    <a:pt x="5667" y="4658"/>
                  </a:lnTo>
                  <a:lnTo>
                    <a:pt x="5667" y="2329"/>
                  </a:lnTo>
                  <a:close/>
                  <a:moveTo>
                    <a:pt x="14207" y="2329"/>
                  </a:moveTo>
                  <a:lnTo>
                    <a:pt x="14207" y="3105"/>
                  </a:lnTo>
                  <a:lnTo>
                    <a:pt x="13818" y="3105"/>
                  </a:lnTo>
                  <a:cubicBezTo>
                    <a:pt x="13816" y="3105"/>
                    <a:pt x="13814" y="3105"/>
                    <a:pt x="13812" y="3105"/>
                  </a:cubicBezTo>
                  <a:cubicBezTo>
                    <a:pt x="13597" y="3105"/>
                    <a:pt x="13422" y="3278"/>
                    <a:pt x="13422" y="3494"/>
                  </a:cubicBezTo>
                  <a:cubicBezTo>
                    <a:pt x="13422" y="3708"/>
                    <a:pt x="13596" y="3882"/>
                    <a:pt x="13810" y="3882"/>
                  </a:cubicBezTo>
                  <a:cubicBezTo>
                    <a:pt x="13813" y="3882"/>
                    <a:pt x="13815" y="3882"/>
                    <a:pt x="13818" y="3882"/>
                  </a:cubicBezTo>
                  <a:lnTo>
                    <a:pt x="14207" y="3882"/>
                  </a:lnTo>
                  <a:lnTo>
                    <a:pt x="14207" y="4658"/>
                  </a:lnTo>
                  <a:lnTo>
                    <a:pt x="11877" y="4658"/>
                  </a:lnTo>
                  <a:lnTo>
                    <a:pt x="11877" y="2329"/>
                  </a:lnTo>
                  <a:close/>
                  <a:moveTo>
                    <a:pt x="16767" y="5434"/>
                  </a:moveTo>
                  <a:lnTo>
                    <a:pt x="16767" y="6211"/>
                  </a:lnTo>
                  <a:lnTo>
                    <a:pt x="3106" y="6211"/>
                  </a:lnTo>
                  <a:lnTo>
                    <a:pt x="3106" y="5434"/>
                  </a:lnTo>
                  <a:close/>
                  <a:moveTo>
                    <a:pt x="7997" y="6986"/>
                  </a:moveTo>
                  <a:lnTo>
                    <a:pt x="7997" y="7762"/>
                  </a:lnTo>
                  <a:lnTo>
                    <a:pt x="7609" y="7762"/>
                  </a:lnTo>
                  <a:cubicBezTo>
                    <a:pt x="7394" y="7762"/>
                    <a:pt x="7221" y="7937"/>
                    <a:pt x="7221" y="8151"/>
                  </a:cubicBezTo>
                  <a:cubicBezTo>
                    <a:pt x="7221" y="8365"/>
                    <a:pt x="7394" y="8539"/>
                    <a:pt x="7609" y="8539"/>
                  </a:cubicBezTo>
                  <a:lnTo>
                    <a:pt x="7609" y="8540"/>
                  </a:lnTo>
                  <a:lnTo>
                    <a:pt x="7997" y="8540"/>
                  </a:lnTo>
                  <a:lnTo>
                    <a:pt x="7997" y="9315"/>
                  </a:lnTo>
                  <a:lnTo>
                    <a:pt x="7609" y="9315"/>
                  </a:lnTo>
                  <a:cubicBezTo>
                    <a:pt x="7398" y="9319"/>
                    <a:pt x="7228" y="9492"/>
                    <a:pt x="7228" y="9703"/>
                  </a:cubicBezTo>
                  <a:cubicBezTo>
                    <a:pt x="7228" y="9914"/>
                    <a:pt x="7398" y="10087"/>
                    <a:pt x="7609" y="10091"/>
                  </a:cubicBezTo>
                  <a:lnTo>
                    <a:pt x="7997" y="10091"/>
                  </a:lnTo>
                  <a:lnTo>
                    <a:pt x="7997" y="10868"/>
                  </a:lnTo>
                  <a:lnTo>
                    <a:pt x="7609" y="10868"/>
                  </a:lnTo>
                  <a:cubicBezTo>
                    <a:pt x="7398" y="10871"/>
                    <a:pt x="7228" y="11045"/>
                    <a:pt x="7228" y="11255"/>
                  </a:cubicBezTo>
                  <a:cubicBezTo>
                    <a:pt x="7228" y="11467"/>
                    <a:pt x="7398" y="11639"/>
                    <a:pt x="7609" y="11644"/>
                  </a:cubicBezTo>
                  <a:lnTo>
                    <a:pt x="7997" y="11644"/>
                  </a:lnTo>
                  <a:lnTo>
                    <a:pt x="7997" y="12032"/>
                  </a:lnTo>
                  <a:cubicBezTo>
                    <a:pt x="7997" y="12674"/>
                    <a:pt x="7476" y="13196"/>
                    <a:pt x="6832" y="13196"/>
                  </a:cubicBezTo>
                  <a:cubicBezTo>
                    <a:pt x="6189" y="13196"/>
                    <a:pt x="5668" y="12674"/>
                    <a:pt x="5668" y="12032"/>
                  </a:cubicBezTo>
                  <a:lnTo>
                    <a:pt x="5668" y="6986"/>
                  </a:lnTo>
                  <a:close/>
                  <a:moveTo>
                    <a:pt x="14207" y="6986"/>
                  </a:moveTo>
                  <a:lnTo>
                    <a:pt x="14207" y="7762"/>
                  </a:lnTo>
                  <a:lnTo>
                    <a:pt x="13818" y="7762"/>
                  </a:lnTo>
                  <a:cubicBezTo>
                    <a:pt x="13604" y="7762"/>
                    <a:pt x="13431" y="7937"/>
                    <a:pt x="13431" y="8151"/>
                  </a:cubicBezTo>
                  <a:cubicBezTo>
                    <a:pt x="13431" y="8365"/>
                    <a:pt x="13604" y="8539"/>
                    <a:pt x="13818" y="8539"/>
                  </a:cubicBezTo>
                  <a:lnTo>
                    <a:pt x="13818" y="8540"/>
                  </a:lnTo>
                  <a:lnTo>
                    <a:pt x="14207" y="8540"/>
                  </a:lnTo>
                  <a:lnTo>
                    <a:pt x="14207" y="9315"/>
                  </a:lnTo>
                  <a:lnTo>
                    <a:pt x="13818" y="9315"/>
                  </a:lnTo>
                  <a:cubicBezTo>
                    <a:pt x="13815" y="9315"/>
                    <a:pt x="13813" y="9315"/>
                    <a:pt x="13810" y="9315"/>
                  </a:cubicBezTo>
                  <a:cubicBezTo>
                    <a:pt x="13596" y="9315"/>
                    <a:pt x="13422" y="9489"/>
                    <a:pt x="13422" y="9703"/>
                  </a:cubicBezTo>
                  <a:cubicBezTo>
                    <a:pt x="13422" y="9918"/>
                    <a:pt x="13597" y="10091"/>
                    <a:pt x="13812" y="10091"/>
                  </a:cubicBezTo>
                  <a:cubicBezTo>
                    <a:pt x="13814" y="10091"/>
                    <a:pt x="13816" y="10091"/>
                    <a:pt x="13818" y="10091"/>
                  </a:cubicBezTo>
                  <a:lnTo>
                    <a:pt x="14207" y="10091"/>
                  </a:lnTo>
                  <a:lnTo>
                    <a:pt x="14207" y="10868"/>
                  </a:lnTo>
                  <a:lnTo>
                    <a:pt x="13818" y="10868"/>
                  </a:lnTo>
                  <a:cubicBezTo>
                    <a:pt x="13815" y="10868"/>
                    <a:pt x="13813" y="10868"/>
                    <a:pt x="13810" y="10868"/>
                  </a:cubicBezTo>
                  <a:cubicBezTo>
                    <a:pt x="13596" y="10868"/>
                    <a:pt x="13422" y="11042"/>
                    <a:pt x="13422" y="11255"/>
                  </a:cubicBezTo>
                  <a:cubicBezTo>
                    <a:pt x="13422" y="11471"/>
                    <a:pt x="13597" y="11644"/>
                    <a:pt x="13812" y="11644"/>
                  </a:cubicBezTo>
                  <a:cubicBezTo>
                    <a:pt x="13814" y="11644"/>
                    <a:pt x="13816" y="11644"/>
                    <a:pt x="13818" y="11644"/>
                  </a:cubicBezTo>
                  <a:lnTo>
                    <a:pt x="14207" y="11644"/>
                  </a:lnTo>
                  <a:lnTo>
                    <a:pt x="14207" y="12032"/>
                  </a:lnTo>
                  <a:cubicBezTo>
                    <a:pt x="14206" y="12674"/>
                    <a:pt x="13685" y="13196"/>
                    <a:pt x="13042" y="13196"/>
                  </a:cubicBezTo>
                  <a:cubicBezTo>
                    <a:pt x="12399" y="13196"/>
                    <a:pt x="11878" y="12674"/>
                    <a:pt x="11878" y="12032"/>
                  </a:cubicBezTo>
                  <a:lnTo>
                    <a:pt x="11878" y="6986"/>
                  </a:lnTo>
                  <a:close/>
                  <a:moveTo>
                    <a:pt x="1941" y="3889"/>
                  </a:moveTo>
                  <a:cubicBezTo>
                    <a:pt x="2152" y="3889"/>
                    <a:pt x="2325" y="4059"/>
                    <a:pt x="2329" y="4270"/>
                  </a:cubicBezTo>
                  <a:lnTo>
                    <a:pt x="2329" y="14750"/>
                  </a:lnTo>
                  <a:lnTo>
                    <a:pt x="1553" y="14750"/>
                  </a:lnTo>
                  <a:lnTo>
                    <a:pt x="1553" y="4270"/>
                  </a:lnTo>
                  <a:cubicBezTo>
                    <a:pt x="1557" y="4059"/>
                    <a:pt x="1730" y="3889"/>
                    <a:pt x="1941" y="3889"/>
                  </a:cubicBezTo>
                  <a:close/>
                  <a:moveTo>
                    <a:pt x="16767" y="6987"/>
                  </a:moveTo>
                  <a:lnTo>
                    <a:pt x="16767" y="14750"/>
                  </a:lnTo>
                  <a:lnTo>
                    <a:pt x="3106" y="14750"/>
                  </a:lnTo>
                  <a:lnTo>
                    <a:pt x="3107" y="6987"/>
                  </a:lnTo>
                  <a:lnTo>
                    <a:pt x="4892" y="6987"/>
                  </a:lnTo>
                  <a:lnTo>
                    <a:pt x="4892" y="12033"/>
                  </a:lnTo>
                  <a:cubicBezTo>
                    <a:pt x="4893" y="13104"/>
                    <a:pt x="5761" y="13972"/>
                    <a:pt x="6833" y="13973"/>
                  </a:cubicBezTo>
                  <a:cubicBezTo>
                    <a:pt x="7902" y="13973"/>
                    <a:pt x="8774" y="13103"/>
                    <a:pt x="8774" y="12033"/>
                  </a:cubicBezTo>
                  <a:lnTo>
                    <a:pt x="8774" y="6987"/>
                  </a:lnTo>
                  <a:lnTo>
                    <a:pt x="11103" y="6987"/>
                  </a:lnTo>
                  <a:lnTo>
                    <a:pt x="11103" y="12033"/>
                  </a:lnTo>
                  <a:cubicBezTo>
                    <a:pt x="11103" y="13104"/>
                    <a:pt x="11972" y="13972"/>
                    <a:pt x="13043" y="13973"/>
                  </a:cubicBezTo>
                  <a:cubicBezTo>
                    <a:pt x="14113" y="13973"/>
                    <a:pt x="14985" y="13103"/>
                    <a:pt x="14985" y="12033"/>
                  </a:cubicBezTo>
                  <a:lnTo>
                    <a:pt x="14985" y="6987"/>
                  </a:lnTo>
                  <a:close/>
                  <a:moveTo>
                    <a:pt x="17932" y="3889"/>
                  </a:moveTo>
                  <a:cubicBezTo>
                    <a:pt x="18143" y="3889"/>
                    <a:pt x="18316" y="4059"/>
                    <a:pt x="18320" y="4270"/>
                  </a:cubicBezTo>
                  <a:lnTo>
                    <a:pt x="18320" y="14750"/>
                  </a:lnTo>
                  <a:lnTo>
                    <a:pt x="17544" y="14750"/>
                  </a:lnTo>
                  <a:lnTo>
                    <a:pt x="17544" y="4270"/>
                  </a:lnTo>
                  <a:cubicBezTo>
                    <a:pt x="17549" y="4059"/>
                    <a:pt x="17721" y="3889"/>
                    <a:pt x="17932" y="3889"/>
                  </a:cubicBezTo>
                  <a:close/>
                  <a:moveTo>
                    <a:pt x="18709" y="15525"/>
                  </a:moveTo>
                  <a:cubicBezTo>
                    <a:pt x="18923" y="15525"/>
                    <a:pt x="19096" y="15699"/>
                    <a:pt x="19096" y="15914"/>
                  </a:cubicBezTo>
                  <a:lnTo>
                    <a:pt x="19096" y="17854"/>
                  </a:lnTo>
                  <a:lnTo>
                    <a:pt x="777" y="17854"/>
                  </a:lnTo>
                  <a:lnTo>
                    <a:pt x="777" y="15914"/>
                  </a:lnTo>
                  <a:cubicBezTo>
                    <a:pt x="777" y="15699"/>
                    <a:pt x="951" y="15525"/>
                    <a:pt x="1165" y="15525"/>
                  </a:cubicBezTo>
                  <a:close/>
                  <a:moveTo>
                    <a:pt x="5277" y="1"/>
                  </a:moveTo>
                  <a:cubicBezTo>
                    <a:pt x="4710" y="1"/>
                    <a:pt x="4227" y="410"/>
                    <a:pt x="4131" y="968"/>
                  </a:cubicBezTo>
                  <a:cubicBezTo>
                    <a:pt x="4035" y="1527"/>
                    <a:pt x="4356" y="2074"/>
                    <a:pt x="4891" y="2263"/>
                  </a:cubicBezTo>
                  <a:lnTo>
                    <a:pt x="4891" y="4658"/>
                  </a:lnTo>
                  <a:lnTo>
                    <a:pt x="3106" y="4658"/>
                  </a:lnTo>
                  <a:lnTo>
                    <a:pt x="3106" y="4270"/>
                  </a:lnTo>
                  <a:cubicBezTo>
                    <a:pt x="3106" y="3626"/>
                    <a:pt x="2584" y="3105"/>
                    <a:pt x="1941" y="3105"/>
                  </a:cubicBezTo>
                  <a:cubicBezTo>
                    <a:pt x="1298" y="3105"/>
                    <a:pt x="777" y="3626"/>
                    <a:pt x="777" y="4270"/>
                  </a:cubicBezTo>
                  <a:lnTo>
                    <a:pt x="777" y="14816"/>
                  </a:lnTo>
                  <a:cubicBezTo>
                    <a:pt x="312" y="14981"/>
                    <a:pt x="1" y="15420"/>
                    <a:pt x="0" y="15914"/>
                  </a:cubicBezTo>
                  <a:lnTo>
                    <a:pt x="0" y="18243"/>
                  </a:lnTo>
                  <a:cubicBezTo>
                    <a:pt x="0" y="18457"/>
                    <a:pt x="175" y="18630"/>
                    <a:pt x="389" y="18630"/>
                  </a:cubicBezTo>
                  <a:lnTo>
                    <a:pt x="19484" y="18630"/>
                  </a:lnTo>
                  <a:cubicBezTo>
                    <a:pt x="19698" y="18630"/>
                    <a:pt x="19873" y="18457"/>
                    <a:pt x="19873" y="18243"/>
                  </a:cubicBezTo>
                  <a:lnTo>
                    <a:pt x="19873" y="15914"/>
                  </a:lnTo>
                  <a:cubicBezTo>
                    <a:pt x="19872" y="15420"/>
                    <a:pt x="19561" y="14981"/>
                    <a:pt x="19096" y="14816"/>
                  </a:cubicBezTo>
                  <a:lnTo>
                    <a:pt x="19096" y="4270"/>
                  </a:lnTo>
                  <a:cubicBezTo>
                    <a:pt x="19089" y="3632"/>
                    <a:pt x="18570" y="3118"/>
                    <a:pt x="17932" y="3118"/>
                  </a:cubicBezTo>
                  <a:cubicBezTo>
                    <a:pt x="17295" y="3118"/>
                    <a:pt x="16775" y="3632"/>
                    <a:pt x="16767" y="4270"/>
                  </a:cubicBezTo>
                  <a:lnTo>
                    <a:pt x="16767" y="4658"/>
                  </a:lnTo>
                  <a:lnTo>
                    <a:pt x="14982" y="4658"/>
                  </a:lnTo>
                  <a:lnTo>
                    <a:pt x="14982" y="2263"/>
                  </a:lnTo>
                  <a:cubicBezTo>
                    <a:pt x="15517" y="2074"/>
                    <a:pt x="15837" y="1527"/>
                    <a:pt x="15741" y="969"/>
                  </a:cubicBezTo>
                  <a:cubicBezTo>
                    <a:pt x="15646" y="409"/>
                    <a:pt x="15160" y="1"/>
                    <a:pt x="14594" y="1"/>
                  </a:cubicBezTo>
                  <a:lnTo>
                    <a:pt x="11489" y="1"/>
                  </a:lnTo>
                  <a:cubicBezTo>
                    <a:pt x="11488" y="1"/>
                    <a:pt x="11488" y="1"/>
                    <a:pt x="11487" y="1"/>
                  </a:cubicBezTo>
                  <a:cubicBezTo>
                    <a:pt x="10921" y="1"/>
                    <a:pt x="10437" y="410"/>
                    <a:pt x="10341" y="968"/>
                  </a:cubicBezTo>
                  <a:cubicBezTo>
                    <a:pt x="10245" y="1527"/>
                    <a:pt x="10566" y="2074"/>
                    <a:pt x="11100" y="2263"/>
                  </a:cubicBezTo>
                  <a:lnTo>
                    <a:pt x="11100" y="4658"/>
                  </a:lnTo>
                  <a:lnTo>
                    <a:pt x="8773" y="4658"/>
                  </a:lnTo>
                  <a:lnTo>
                    <a:pt x="8773" y="2263"/>
                  </a:lnTo>
                  <a:cubicBezTo>
                    <a:pt x="9307" y="2074"/>
                    <a:pt x="9627" y="1527"/>
                    <a:pt x="9531" y="969"/>
                  </a:cubicBezTo>
                  <a:cubicBezTo>
                    <a:pt x="9436" y="409"/>
                    <a:pt x="8951" y="1"/>
                    <a:pt x="8384" y="1"/>
                  </a:cubicBezTo>
                  <a:lnTo>
                    <a:pt x="5280" y="1"/>
                  </a:lnTo>
                  <a:cubicBezTo>
                    <a:pt x="5279" y="1"/>
                    <a:pt x="5278" y="1"/>
                    <a:pt x="52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3"/>
            <p:cNvSpPr/>
            <p:nvPr/>
          </p:nvSpPr>
          <p:spPr>
            <a:xfrm>
              <a:off x="3092900" y="6270750"/>
              <a:ext cx="135850" cy="19425"/>
            </a:xfrm>
            <a:custGeom>
              <a:avLst/>
              <a:gdLst/>
              <a:ahLst/>
              <a:cxnLst/>
              <a:rect l="l" t="t" r="r" b="b"/>
              <a:pathLst>
                <a:path w="5434" h="777" extrusionOk="0">
                  <a:moveTo>
                    <a:pt x="388" y="0"/>
                  </a:moveTo>
                  <a:cubicBezTo>
                    <a:pt x="175" y="0"/>
                    <a:pt x="0" y="173"/>
                    <a:pt x="0" y="389"/>
                  </a:cubicBezTo>
                  <a:cubicBezTo>
                    <a:pt x="0" y="603"/>
                    <a:pt x="174" y="777"/>
                    <a:pt x="386" y="777"/>
                  </a:cubicBezTo>
                  <a:cubicBezTo>
                    <a:pt x="389" y="777"/>
                    <a:pt x="392" y="777"/>
                    <a:pt x="395" y="776"/>
                  </a:cubicBezTo>
                  <a:lnTo>
                    <a:pt x="5053" y="776"/>
                  </a:lnTo>
                  <a:cubicBezTo>
                    <a:pt x="5264" y="773"/>
                    <a:pt x="5434" y="600"/>
                    <a:pt x="5434" y="389"/>
                  </a:cubicBezTo>
                  <a:cubicBezTo>
                    <a:pt x="5434" y="177"/>
                    <a:pt x="5264" y="5"/>
                    <a:pt x="5053" y="0"/>
                  </a:cubicBezTo>
                  <a:lnTo>
                    <a:pt x="395" y="0"/>
                  </a:lnTo>
                  <a:cubicBezTo>
                    <a:pt x="393" y="0"/>
                    <a:pt x="391"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53"/>
          <p:cNvGrpSpPr/>
          <p:nvPr/>
        </p:nvGrpSpPr>
        <p:grpSpPr>
          <a:xfrm>
            <a:off x="7643880" y="4049654"/>
            <a:ext cx="473474" cy="417676"/>
            <a:chOff x="2342625" y="5936575"/>
            <a:chExt cx="496825" cy="438275"/>
          </a:xfrm>
        </p:grpSpPr>
        <p:sp>
          <p:nvSpPr>
            <p:cNvPr id="966" name="Google Shape;966;p53"/>
            <p:cNvSpPr/>
            <p:nvPr/>
          </p:nvSpPr>
          <p:spPr>
            <a:xfrm>
              <a:off x="2741550" y="5986700"/>
              <a:ext cx="22700" cy="19425"/>
            </a:xfrm>
            <a:custGeom>
              <a:avLst/>
              <a:gdLst/>
              <a:ahLst/>
              <a:cxnLst/>
              <a:rect l="l" t="t" r="r" b="b"/>
              <a:pathLst>
                <a:path w="908" h="777" extrusionOk="0">
                  <a:moveTo>
                    <a:pt x="519" y="1"/>
                  </a:moveTo>
                  <a:cubicBezTo>
                    <a:pt x="173" y="1"/>
                    <a:pt x="1" y="419"/>
                    <a:pt x="245" y="663"/>
                  </a:cubicBezTo>
                  <a:cubicBezTo>
                    <a:pt x="324" y="742"/>
                    <a:pt x="421" y="777"/>
                    <a:pt x="516" y="777"/>
                  </a:cubicBezTo>
                  <a:cubicBezTo>
                    <a:pt x="716" y="777"/>
                    <a:pt x="908" y="622"/>
                    <a:pt x="908" y="388"/>
                  </a:cubicBezTo>
                  <a:cubicBezTo>
                    <a:pt x="908" y="174"/>
                    <a:pt x="734" y="1"/>
                    <a:pt x="520" y="1"/>
                  </a:cubicBezTo>
                  <a:cubicBezTo>
                    <a:pt x="520" y="1"/>
                    <a:pt x="519"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3"/>
            <p:cNvSpPr/>
            <p:nvPr/>
          </p:nvSpPr>
          <p:spPr>
            <a:xfrm>
              <a:off x="2342625" y="5936575"/>
              <a:ext cx="496825" cy="438275"/>
            </a:xfrm>
            <a:custGeom>
              <a:avLst/>
              <a:gdLst/>
              <a:ahLst/>
              <a:cxnLst/>
              <a:rect l="l" t="t" r="r" b="b"/>
              <a:pathLst>
                <a:path w="19873" h="17531" extrusionOk="0">
                  <a:moveTo>
                    <a:pt x="14875" y="775"/>
                  </a:moveTo>
                  <a:cubicBezTo>
                    <a:pt x="17281" y="775"/>
                    <a:pt x="19096" y="2760"/>
                    <a:pt x="19096" y="5392"/>
                  </a:cubicBezTo>
                  <a:cubicBezTo>
                    <a:pt x="19096" y="9000"/>
                    <a:pt x="14858" y="12369"/>
                    <a:pt x="9936" y="16628"/>
                  </a:cubicBezTo>
                  <a:cubicBezTo>
                    <a:pt x="4752" y="12142"/>
                    <a:pt x="777" y="8921"/>
                    <a:pt x="777" y="5392"/>
                  </a:cubicBezTo>
                  <a:cubicBezTo>
                    <a:pt x="777" y="2760"/>
                    <a:pt x="2592" y="775"/>
                    <a:pt x="4998" y="775"/>
                  </a:cubicBezTo>
                  <a:cubicBezTo>
                    <a:pt x="6334" y="775"/>
                    <a:pt x="7507" y="1273"/>
                    <a:pt x="8486" y="2250"/>
                  </a:cubicBezTo>
                  <a:cubicBezTo>
                    <a:pt x="9231" y="2996"/>
                    <a:pt x="9579" y="3757"/>
                    <a:pt x="9583" y="3764"/>
                  </a:cubicBezTo>
                  <a:cubicBezTo>
                    <a:pt x="9645" y="3904"/>
                    <a:pt x="9784" y="3993"/>
                    <a:pt x="9936" y="3993"/>
                  </a:cubicBezTo>
                  <a:cubicBezTo>
                    <a:pt x="10089" y="3993"/>
                    <a:pt x="10228" y="3904"/>
                    <a:pt x="10290" y="3764"/>
                  </a:cubicBezTo>
                  <a:cubicBezTo>
                    <a:pt x="10294" y="3757"/>
                    <a:pt x="10642" y="2996"/>
                    <a:pt x="11387" y="2250"/>
                  </a:cubicBezTo>
                  <a:cubicBezTo>
                    <a:pt x="12365" y="1271"/>
                    <a:pt x="13539" y="775"/>
                    <a:pt x="14875" y="775"/>
                  </a:cubicBezTo>
                  <a:close/>
                  <a:moveTo>
                    <a:pt x="4998" y="0"/>
                  </a:moveTo>
                  <a:cubicBezTo>
                    <a:pt x="2054" y="0"/>
                    <a:pt x="0" y="2463"/>
                    <a:pt x="0" y="5392"/>
                  </a:cubicBezTo>
                  <a:cubicBezTo>
                    <a:pt x="0" y="9347"/>
                    <a:pt x="4193" y="12677"/>
                    <a:pt x="9682" y="17436"/>
                  </a:cubicBezTo>
                  <a:cubicBezTo>
                    <a:pt x="9755" y="17499"/>
                    <a:pt x="9846" y="17530"/>
                    <a:pt x="9936" y="17530"/>
                  </a:cubicBezTo>
                  <a:cubicBezTo>
                    <a:pt x="10027" y="17530"/>
                    <a:pt x="10118" y="17499"/>
                    <a:pt x="10190" y="17436"/>
                  </a:cubicBezTo>
                  <a:cubicBezTo>
                    <a:pt x="15694" y="12665"/>
                    <a:pt x="19873" y="9341"/>
                    <a:pt x="19873" y="5392"/>
                  </a:cubicBezTo>
                  <a:cubicBezTo>
                    <a:pt x="19873" y="3956"/>
                    <a:pt x="19383" y="2614"/>
                    <a:pt x="18492" y="1614"/>
                  </a:cubicBezTo>
                  <a:lnTo>
                    <a:pt x="18493" y="1614"/>
                  </a:lnTo>
                  <a:cubicBezTo>
                    <a:pt x="17566" y="573"/>
                    <a:pt x="16282" y="0"/>
                    <a:pt x="14875" y="0"/>
                  </a:cubicBezTo>
                  <a:cubicBezTo>
                    <a:pt x="13337" y="0"/>
                    <a:pt x="11933" y="596"/>
                    <a:pt x="10816" y="1724"/>
                  </a:cubicBezTo>
                  <a:cubicBezTo>
                    <a:pt x="10487" y="2057"/>
                    <a:pt x="10192" y="2425"/>
                    <a:pt x="9936" y="2819"/>
                  </a:cubicBezTo>
                  <a:cubicBezTo>
                    <a:pt x="9681" y="2425"/>
                    <a:pt x="9386" y="2057"/>
                    <a:pt x="9057" y="1724"/>
                  </a:cubicBezTo>
                  <a:cubicBezTo>
                    <a:pt x="7940" y="595"/>
                    <a:pt x="6536" y="0"/>
                    <a:pt x="49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3"/>
            <p:cNvSpPr/>
            <p:nvPr/>
          </p:nvSpPr>
          <p:spPr>
            <a:xfrm>
              <a:off x="2735850" y="6016075"/>
              <a:ext cx="64775" cy="164725"/>
            </a:xfrm>
            <a:custGeom>
              <a:avLst/>
              <a:gdLst/>
              <a:ahLst/>
              <a:cxnLst/>
              <a:rect l="l" t="t" r="r" b="b"/>
              <a:pathLst>
                <a:path w="2591" h="6589" extrusionOk="0">
                  <a:moveTo>
                    <a:pt x="1761" y="0"/>
                  </a:moveTo>
                  <a:cubicBezTo>
                    <a:pt x="1700" y="0"/>
                    <a:pt x="1638" y="15"/>
                    <a:pt x="1581" y="45"/>
                  </a:cubicBezTo>
                  <a:cubicBezTo>
                    <a:pt x="1391" y="144"/>
                    <a:pt x="1318" y="380"/>
                    <a:pt x="1417" y="569"/>
                  </a:cubicBezTo>
                  <a:cubicBezTo>
                    <a:pt x="1673" y="1057"/>
                    <a:pt x="1815" y="1641"/>
                    <a:pt x="1815" y="2212"/>
                  </a:cubicBezTo>
                  <a:cubicBezTo>
                    <a:pt x="1815" y="3333"/>
                    <a:pt x="1281" y="4524"/>
                    <a:pt x="134" y="5959"/>
                  </a:cubicBezTo>
                  <a:cubicBezTo>
                    <a:pt x="1" y="6126"/>
                    <a:pt x="28" y="6370"/>
                    <a:pt x="196" y="6504"/>
                  </a:cubicBezTo>
                  <a:cubicBezTo>
                    <a:pt x="267" y="6561"/>
                    <a:pt x="353" y="6589"/>
                    <a:pt x="438" y="6589"/>
                  </a:cubicBezTo>
                  <a:cubicBezTo>
                    <a:pt x="552" y="6589"/>
                    <a:pt x="664" y="6539"/>
                    <a:pt x="741" y="6442"/>
                  </a:cubicBezTo>
                  <a:cubicBezTo>
                    <a:pt x="2004" y="4863"/>
                    <a:pt x="2591" y="3520"/>
                    <a:pt x="2591" y="2213"/>
                  </a:cubicBezTo>
                  <a:cubicBezTo>
                    <a:pt x="2591" y="1509"/>
                    <a:pt x="2422" y="815"/>
                    <a:pt x="2105" y="209"/>
                  </a:cubicBezTo>
                  <a:lnTo>
                    <a:pt x="2105" y="207"/>
                  </a:lnTo>
                  <a:cubicBezTo>
                    <a:pt x="2035" y="76"/>
                    <a:pt x="1900"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3"/>
            <p:cNvSpPr/>
            <p:nvPr/>
          </p:nvSpPr>
          <p:spPr>
            <a:xfrm>
              <a:off x="2488175" y="6058500"/>
              <a:ext cx="205725" cy="205700"/>
            </a:xfrm>
            <a:custGeom>
              <a:avLst/>
              <a:gdLst/>
              <a:ahLst/>
              <a:cxnLst/>
              <a:rect l="l" t="t" r="r" b="b"/>
              <a:pathLst>
                <a:path w="8229" h="8228" extrusionOk="0">
                  <a:moveTo>
                    <a:pt x="4891" y="777"/>
                  </a:moveTo>
                  <a:lnTo>
                    <a:pt x="4891" y="2950"/>
                  </a:lnTo>
                  <a:cubicBezTo>
                    <a:pt x="4891" y="3164"/>
                    <a:pt x="5064" y="3338"/>
                    <a:pt x="5278" y="3338"/>
                  </a:cubicBezTo>
                  <a:lnTo>
                    <a:pt x="7452" y="3338"/>
                  </a:lnTo>
                  <a:lnTo>
                    <a:pt x="7453" y="4891"/>
                  </a:lnTo>
                  <a:lnTo>
                    <a:pt x="5278" y="4891"/>
                  </a:lnTo>
                  <a:cubicBezTo>
                    <a:pt x="5064" y="4891"/>
                    <a:pt x="4891" y="5064"/>
                    <a:pt x="4891" y="5279"/>
                  </a:cubicBezTo>
                  <a:lnTo>
                    <a:pt x="4891" y="7453"/>
                  </a:lnTo>
                  <a:lnTo>
                    <a:pt x="3338" y="7453"/>
                  </a:lnTo>
                  <a:lnTo>
                    <a:pt x="3338" y="5279"/>
                  </a:lnTo>
                  <a:cubicBezTo>
                    <a:pt x="3338" y="5064"/>
                    <a:pt x="3165" y="4891"/>
                    <a:pt x="2950" y="4891"/>
                  </a:cubicBezTo>
                  <a:lnTo>
                    <a:pt x="777" y="4891"/>
                  </a:lnTo>
                  <a:lnTo>
                    <a:pt x="777" y="3338"/>
                  </a:lnTo>
                  <a:lnTo>
                    <a:pt x="2950" y="3338"/>
                  </a:lnTo>
                  <a:cubicBezTo>
                    <a:pt x="3165" y="3338"/>
                    <a:pt x="3338" y="3164"/>
                    <a:pt x="3338" y="2950"/>
                  </a:cubicBezTo>
                  <a:lnTo>
                    <a:pt x="3338" y="777"/>
                  </a:lnTo>
                  <a:close/>
                  <a:moveTo>
                    <a:pt x="2950" y="1"/>
                  </a:moveTo>
                  <a:cubicBezTo>
                    <a:pt x="2736" y="1"/>
                    <a:pt x="2562" y="174"/>
                    <a:pt x="2562" y="388"/>
                  </a:cubicBezTo>
                  <a:lnTo>
                    <a:pt x="2562" y="2562"/>
                  </a:lnTo>
                  <a:lnTo>
                    <a:pt x="389" y="2562"/>
                  </a:lnTo>
                  <a:cubicBezTo>
                    <a:pt x="174" y="2562"/>
                    <a:pt x="0" y="2735"/>
                    <a:pt x="0" y="2950"/>
                  </a:cubicBezTo>
                  <a:lnTo>
                    <a:pt x="0" y="5279"/>
                  </a:lnTo>
                  <a:cubicBezTo>
                    <a:pt x="0" y="5493"/>
                    <a:pt x="174" y="5666"/>
                    <a:pt x="389" y="5666"/>
                  </a:cubicBezTo>
                  <a:lnTo>
                    <a:pt x="2562" y="5666"/>
                  </a:lnTo>
                  <a:lnTo>
                    <a:pt x="2562" y="7840"/>
                  </a:lnTo>
                  <a:cubicBezTo>
                    <a:pt x="2562" y="8054"/>
                    <a:pt x="2735" y="8228"/>
                    <a:pt x="2948" y="8228"/>
                  </a:cubicBezTo>
                  <a:cubicBezTo>
                    <a:pt x="2949" y="8228"/>
                    <a:pt x="2950" y="8228"/>
                    <a:pt x="2950" y="8228"/>
                  </a:cubicBezTo>
                  <a:lnTo>
                    <a:pt x="5278" y="8228"/>
                  </a:lnTo>
                  <a:cubicBezTo>
                    <a:pt x="5279" y="8228"/>
                    <a:pt x="5280" y="8228"/>
                    <a:pt x="5281" y="8228"/>
                  </a:cubicBezTo>
                  <a:cubicBezTo>
                    <a:pt x="5494" y="8228"/>
                    <a:pt x="5667" y="8054"/>
                    <a:pt x="5667" y="7840"/>
                  </a:cubicBezTo>
                  <a:lnTo>
                    <a:pt x="5667" y="5666"/>
                  </a:lnTo>
                  <a:lnTo>
                    <a:pt x="7841" y="5666"/>
                  </a:lnTo>
                  <a:cubicBezTo>
                    <a:pt x="8055" y="5666"/>
                    <a:pt x="8229" y="5493"/>
                    <a:pt x="8229" y="5279"/>
                  </a:cubicBezTo>
                  <a:lnTo>
                    <a:pt x="8229" y="2950"/>
                  </a:lnTo>
                  <a:cubicBezTo>
                    <a:pt x="8229" y="2735"/>
                    <a:pt x="8055" y="2562"/>
                    <a:pt x="7841" y="2562"/>
                  </a:cubicBezTo>
                  <a:lnTo>
                    <a:pt x="5667" y="2562"/>
                  </a:lnTo>
                  <a:lnTo>
                    <a:pt x="5667" y="388"/>
                  </a:lnTo>
                  <a:cubicBezTo>
                    <a:pt x="5667" y="174"/>
                    <a:pt x="5493" y="1"/>
                    <a:pt x="5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53"/>
          <p:cNvGrpSpPr/>
          <p:nvPr/>
        </p:nvGrpSpPr>
        <p:grpSpPr>
          <a:xfrm>
            <a:off x="1026662" y="4092039"/>
            <a:ext cx="475666" cy="332907"/>
            <a:chOff x="1736575" y="5934400"/>
            <a:chExt cx="499125" cy="349325"/>
          </a:xfrm>
        </p:grpSpPr>
        <p:sp>
          <p:nvSpPr>
            <p:cNvPr id="971" name="Google Shape;971;p53"/>
            <p:cNvSpPr/>
            <p:nvPr/>
          </p:nvSpPr>
          <p:spPr>
            <a:xfrm>
              <a:off x="1918150" y="6109025"/>
              <a:ext cx="20400" cy="19475"/>
            </a:xfrm>
            <a:custGeom>
              <a:avLst/>
              <a:gdLst/>
              <a:ahLst/>
              <a:cxnLst/>
              <a:rect l="l" t="t" r="r" b="b"/>
              <a:pathLst>
                <a:path w="816" h="779" extrusionOk="0">
                  <a:moveTo>
                    <a:pt x="392" y="1"/>
                  </a:moveTo>
                  <a:cubicBezTo>
                    <a:pt x="192" y="1"/>
                    <a:pt x="0" y="156"/>
                    <a:pt x="0" y="389"/>
                  </a:cubicBezTo>
                  <a:cubicBezTo>
                    <a:pt x="0" y="623"/>
                    <a:pt x="192" y="778"/>
                    <a:pt x="392" y="778"/>
                  </a:cubicBezTo>
                  <a:cubicBezTo>
                    <a:pt x="487" y="778"/>
                    <a:pt x="584" y="743"/>
                    <a:pt x="663" y="664"/>
                  </a:cubicBezTo>
                  <a:cubicBezTo>
                    <a:pt x="815" y="512"/>
                    <a:pt x="815" y="267"/>
                    <a:pt x="663" y="115"/>
                  </a:cubicBezTo>
                  <a:cubicBezTo>
                    <a:pt x="584" y="36"/>
                    <a:pt x="48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3"/>
            <p:cNvSpPr/>
            <p:nvPr/>
          </p:nvSpPr>
          <p:spPr>
            <a:xfrm>
              <a:off x="1954675" y="6128475"/>
              <a:ext cx="60500" cy="58225"/>
            </a:xfrm>
            <a:custGeom>
              <a:avLst/>
              <a:gdLst/>
              <a:ahLst/>
              <a:cxnLst/>
              <a:rect l="l" t="t" r="r" b="b"/>
              <a:pathLst>
                <a:path w="2420" h="2329" extrusionOk="0">
                  <a:moveTo>
                    <a:pt x="1253" y="775"/>
                  </a:moveTo>
                  <a:cubicBezTo>
                    <a:pt x="1453" y="775"/>
                    <a:pt x="1645" y="930"/>
                    <a:pt x="1645" y="1164"/>
                  </a:cubicBezTo>
                  <a:cubicBezTo>
                    <a:pt x="1643" y="1378"/>
                    <a:pt x="1470" y="1552"/>
                    <a:pt x="1256" y="1553"/>
                  </a:cubicBezTo>
                  <a:cubicBezTo>
                    <a:pt x="910" y="1553"/>
                    <a:pt x="737" y="1134"/>
                    <a:pt x="981" y="890"/>
                  </a:cubicBezTo>
                  <a:cubicBezTo>
                    <a:pt x="1060" y="811"/>
                    <a:pt x="1158" y="775"/>
                    <a:pt x="1253" y="775"/>
                  </a:cubicBezTo>
                  <a:close/>
                  <a:moveTo>
                    <a:pt x="1256" y="0"/>
                  </a:moveTo>
                  <a:cubicBezTo>
                    <a:pt x="785" y="0"/>
                    <a:pt x="360" y="284"/>
                    <a:pt x="180" y="719"/>
                  </a:cubicBezTo>
                  <a:cubicBezTo>
                    <a:pt x="0" y="1154"/>
                    <a:pt x="99" y="1655"/>
                    <a:pt x="433" y="1987"/>
                  </a:cubicBezTo>
                  <a:cubicBezTo>
                    <a:pt x="656" y="2210"/>
                    <a:pt x="953" y="2329"/>
                    <a:pt x="1256" y="2329"/>
                  </a:cubicBezTo>
                  <a:cubicBezTo>
                    <a:pt x="1406" y="2329"/>
                    <a:pt x="1557" y="2300"/>
                    <a:pt x="1701" y="2240"/>
                  </a:cubicBezTo>
                  <a:cubicBezTo>
                    <a:pt x="2137" y="2060"/>
                    <a:pt x="2420" y="1636"/>
                    <a:pt x="2420" y="1164"/>
                  </a:cubicBezTo>
                  <a:cubicBezTo>
                    <a:pt x="2420" y="521"/>
                    <a:pt x="1899" y="0"/>
                    <a:pt x="1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3"/>
            <p:cNvSpPr/>
            <p:nvPr/>
          </p:nvSpPr>
          <p:spPr>
            <a:xfrm>
              <a:off x="1908450" y="6079925"/>
              <a:ext cx="155275" cy="155275"/>
            </a:xfrm>
            <a:custGeom>
              <a:avLst/>
              <a:gdLst/>
              <a:ahLst/>
              <a:cxnLst/>
              <a:rect l="l" t="t" r="r" b="b"/>
              <a:pathLst>
                <a:path w="6211" h="6211" extrusionOk="0">
                  <a:moveTo>
                    <a:pt x="3105" y="1"/>
                  </a:moveTo>
                  <a:lnTo>
                    <a:pt x="3105" y="2"/>
                  </a:lnTo>
                  <a:cubicBezTo>
                    <a:pt x="3102" y="2"/>
                    <a:pt x="3099" y="2"/>
                    <a:pt x="3096" y="2"/>
                  </a:cubicBezTo>
                  <a:cubicBezTo>
                    <a:pt x="2669" y="2"/>
                    <a:pt x="2249" y="91"/>
                    <a:pt x="1858" y="262"/>
                  </a:cubicBezTo>
                  <a:cubicBezTo>
                    <a:pt x="1658" y="346"/>
                    <a:pt x="1565" y="577"/>
                    <a:pt x="1652" y="777"/>
                  </a:cubicBezTo>
                  <a:cubicBezTo>
                    <a:pt x="1716" y="923"/>
                    <a:pt x="1859" y="1009"/>
                    <a:pt x="2009" y="1009"/>
                  </a:cubicBezTo>
                  <a:cubicBezTo>
                    <a:pt x="2063" y="1009"/>
                    <a:pt x="2118" y="997"/>
                    <a:pt x="2171" y="973"/>
                  </a:cubicBezTo>
                  <a:cubicBezTo>
                    <a:pt x="2464" y="843"/>
                    <a:pt x="2783" y="777"/>
                    <a:pt x="3105" y="777"/>
                  </a:cubicBezTo>
                  <a:cubicBezTo>
                    <a:pt x="4389" y="777"/>
                    <a:pt x="5434" y="1822"/>
                    <a:pt x="5434" y="3106"/>
                  </a:cubicBezTo>
                  <a:cubicBezTo>
                    <a:pt x="5434" y="4390"/>
                    <a:pt x="4389" y="5435"/>
                    <a:pt x="3105" y="5435"/>
                  </a:cubicBezTo>
                  <a:cubicBezTo>
                    <a:pt x="1821" y="5435"/>
                    <a:pt x="776" y="4390"/>
                    <a:pt x="776" y="3106"/>
                  </a:cubicBezTo>
                  <a:lnTo>
                    <a:pt x="776" y="3066"/>
                  </a:lnTo>
                  <a:cubicBezTo>
                    <a:pt x="782" y="2852"/>
                    <a:pt x="612" y="2674"/>
                    <a:pt x="398" y="2669"/>
                  </a:cubicBezTo>
                  <a:cubicBezTo>
                    <a:pt x="395" y="2669"/>
                    <a:pt x="392" y="2669"/>
                    <a:pt x="389" y="2669"/>
                  </a:cubicBezTo>
                  <a:cubicBezTo>
                    <a:pt x="179" y="2669"/>
                    <a:pt x="5" y="2837"/>
                    <a:pt x="1" y="3048"/>
                  </a:cubicBezTo>
                  <a:lnTo>
                    <a:pt x="1" y="3106"/>
                  </a:lnTo>
                  <a:cubicBezTo>
                    <a:pt x="1" y="4818"/>
                    <a:pt x="1393" y="6210"/>
                    <a:pt x="3105" y="6210"/>
                  </a:cubicBezTo>
                  <a:cubicBezTo>
                    <a:pt x="4818" y="6210"/>
                    <a:pt x="6210" y="4818"/>
                    <a:pt x="6210" y="3106"/>
                  </a:cubicBezTo>
                  <a:cubicBezTo>
                    <a:pt x="6210" y="1393"/>
                    <a:pt x="4818" y="1"/>
                    <a:pt x="31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3"/>
            <p:cNvSpPr/>
            <p:nvPr/>
          </p:nvSpPr>
          <p:spPr>
            <a:xfrm>
              <a:off x="1976250" y="5934400"/>
              <a:ext cx="19650" cy="77850"/>
            </a:xfrm>
            <a:custGeom>
              <a:avLst/>
              <a:gdLst/>
              <a:ahLst/>
              <a:cxnLst/>
              <a:rect l="l" t="t" r="r" b="b"/>
              <a:pathLst>
                <a:path w="786" h="3114" extrusionOk="0">
                  <a:moveTo>
                    <a:pt x="393" y="1"/>
                  </a:moveTo>
                  <a:cubicBezTo>
                    <a:pt x="179" y="1"/>
                    <a:pt x="5" y="174"/>
                    <a:pt x="5" y="389"/>
                  </a:cubicBezTo>
                  <a:lnTo>
                    <a:pt x="5" y="2717"/>
                  </a:lnTo>
                  <a:cubicBezTo>
                    <a:pt x="0" y="2935"/>
                    <a:pt x="175" y="3113"/>
                    <a:pt x="393" y="3113"/>
                  </a:cubicBezTo>
                  <a:cubicBezTo>
                    <a:pt x="611" y="3113"/>
                    <a:pt x="785" y="2935"/>
                    <a:pt x="782" y="2717"/>
                  </a:cubicBezTo>
                  <a:lnTo>
                    <a:pt x="782" y="389"/>
                  </a:lnTo>
                  <a:cubicBezTo>
                    <a:pt x="780" y="175"/>
                    <a:pt x="607" y="2"/>
                    <a:pt x="393" y="2"/>
                  </a:cubicBezTo>
                  <a:lnTo>
                    <a:pt x="3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3"/>
            <p:cNvSpPr/>
            <p:nvPr/>
          </p:nvSpPr>
          <p:spPr>
            <a:xfrm>
              <a:off x="1819000" y="5962350"/>
              <a:ext cx="62475" cy="60600"/>
            </a:xfrm>
            <a:custGeom>
              <a:avLst/>
              <a:gdLst/>
              <a:ahLst/>
              <a:cxnLst/>
              <a:rect l="l" t="t" r="r" b="b"/>
              <a:pathLst>
                <a:path w="2499" h="2424" extrusionOk="0">
                  <a:moveTo>
                    <a:pt x="426" y="0"/>
                  </a:moveTo>
                  <a:cubicBezTo>
                    <a:pt x="327" y="0"/>
                    <a:pt x="228" y="38"/>
                    <a:pt x="152" y="114"/>
                  </a:cubicBezTo>
                  <a:cubicBezTo>
                    <a:pt x="1" y="266"/>
                    <a:pt x="0" y="511"/>
                    <a:pt x="152" y="663"/>
                  </a:cubicBezTo>
                  <a:lnTo>
                    <a:pt x="1798" y="2310"/>
                  </a:lnTo>
                  <a:cubicBezTo>
                    <a:pt x="1874" y="2385"/>
                    <a:pt x="1973" y="2423"/>
                    <a:pt x="2073" y="2423"/>
                  </a:cubicBezTo>
                  <a:cubicBezTo>
                    <a:pt x="2172" y="2423"/>
                    <a:pt x="2271" y="2385"/>
                    <a:pt x="2347" y="2310"/>
                  </a:cubicBezTo>
                  <a:cubicBezTo>
                    <a:pt x="2499" y="2158"/>
                    <a:pt x="2499" y="1912"/>
                    <a:pt x="2347" y="1761"/>
                  </a:cubicBezTo>
                  <a:lnTo>
                    <a:pt x="701" y="114"/>
                  </a:lnTo>
                  <a:cubicBezTo>
                    <a:pt x="625" y="38"/>
                    <a:pt x="525" y="0"/>
                    <a:pt x="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3"/>
            <p:cNvSpPr/>
            <p:nvPr/>
          </p:nvSpPr>
          <p:spPr>
            <a:xfrm>
              <a:off x="2090600" y="5962350"/>
              <a:ext cx="62575" cy="60650"/>
            </a:xfrm>
            <a:custGeom>
              <a:avLst/>
              <a:gdLst/>
              <a:ahLst/>
              <a:cxnLst/>
              <a:rect l="l" t="t" r="r" b="b"/>
              <a:pathLst>
                <a:path w="2503" h="2426" extrusionOk="0">
                  <a:moveTo>
                    <a:pt x="2077" y="0"/>
                  </a:moveTo>
                  <a:cubicBezTo>
                    <a:pt x="1977" y="0"/>
                    <a:pt x="1878" y="38"/>
                    <a:pt x="1802" y="114"/>
                  </a:cubicBezTo>
                  <a:lnTo>
                    <a:pt x="156" y="1761"/>
                  </a:lnTo>
                  <a:cubicBezTo>
                    <a:pt x="2" y="1911"/>
                    <a:pt x="0" y="2159"/>
                    <a:pt x="153" y="2312"/>
                  </a:cubicBezTo>
                  <a:cubicBezTo>
                    <a:pt x="229" y="2388"/>
                    <a:pt x="328" y="2426"/>
                    <a:pt x="427" y="2426"/>
                  </a:cubicBezTo>
                  <a:cubicBezTo>
                    <a:pt x="528" y="2426"/>
                    <a:pt x="628" y="2387"/>
                    <a:pt x="705" y="2310"/>
                  </a:cubicBezTo>
                  <a:lnTo>
                    <a:pt x="2351" y="663"/>
                  </a:lnTo>
                  <a:cubicBezTo>
                    <a:pt x="2503" y="511"/>
                    <a:pt x="2503" y="266"/>
                    <a:pt x="2351" y="114"/>
                  </a:cubicBezTo>
                  <a:cubicBezTo>
                    <a:pt x="2275" y="38"/>
                    <a:pt x="2176" y="0"/>
                    <a:pt x="20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3"/>
            <p:cNvSpPr/>
            <p:nvPr/>
          </p:nvSpPr>
          <p:spPr>
            <a:xfrm>
              <a:off x="1736575" y="6031450"/>
              <a:ext cx="499125" cy="252275"/>
            </a:xfrm>
            <a:custGeom>
              <a:avLst/>
              <a:gdLst/>
              <a:ahLst/>
              <a:cxnLst/>
              <a:rect l="l" t="t" r="r" b="b"/>
              <a:pathLst>
                <a:path w="19965" h="10091" extrusionOk="0">
                  <a:moveTo>
                    <a:pt x="9980" y="776"/>
                  </a:moveTo>
                  <a:cubicBezTo>
                    <a:pt x="13851" y="776"/>
                    <a:pt x="17047" y="3420"/>
                    <a:pt x="18428" y="4774"/>
                  </a:cubicBezTo>
                  <a:cubicBezTo>
                    <a:pt x="16673" y="7542"/>
                    <a:pt x="13392" y="9315"/>
                    <a:pt x="9980" y="9315"/>
                  </a:cubicBezTo>
                  <a:cubicBezTo>
                    <a:pt x="6567" y="9315"/>
                    <a:pt x="3286" y="7542"/>
                    <a:pt x="1531" y="4774"/>
                  </a:cubicBezTo>
                  <a:cubicBezTo>
                    <a:pt x="2914" y="3420"/>
                    <a:pt x="6109" y="776"/>
                    <a:pt x="9980" y="776"/>
                  </a:cubicBezTo>
                  <a:close/>
                  <a:moveTo>
                    <a:pt x="9981" y="1"/>
                  </a:moveTo>
                  <a:cubicBezTo>
                    <a:pt x="6269" y="1"/>
                    <a:pt x="2607" y="2321"/>
                    <a:pt x="142" y="5111"/>
                  </a:cubicBezTo>
                  <a:cubicBezTo>
                    <a:pt x="0" y="5273"/>
                    <a:pt x="16" y="5518"/>
                    <a:pt x="177" y="5659"/>
                  </a:cubicBezTo>
                  <a:cubicBezTo>
                    <a:pt x="251" y="5724"/>
                    <a:pt x="343" y="5757"/>
                    <a:pt x="434" y="5757"/>
                  </a:cubicBezTo>
                  <a:cubicBezTo>
                    <a:pt x="541" y="5757"/>
                    <a:pt x="648" y="5712"/>
                    <a:pt x="725" y="5625"/>
                  </a:cubicBezTo>
                  <a:cubicBezTo>
                    <a:pt x="807" y="5533"/>
                    <a:pt x="892" y="5439"/>
                    <a:pt x="978" y="5346"/>
                  </a:cubicBezTo>
                  <a:cubicBezTo>
                    <a:pt x="2895" y="8244"/>
                    <a:pt x="6372" y="10091"/>
                    <a:pt x="9981" y="10091"/>
                  </a:cubicBezTo>
                  <a:cubicBezTo>
                    <a:pt x="13591" y="10091"/>
                    <a:pt x="17067" y="8243"/>
                    <a:pt x="18985" y="5346"/>
                  </a:cubicBezTo>
                  <a:cubicBezTo>
                    <a:pt x="19070" y="5439"/>
                    <a:pt x="19154" y="5533"/>
                    <a:pt x="19237" y="5625"/>
                  </a:cubicBezTo>
                  <a:cubicBezTo>
                    <a:pt x="19314" y="5714"/>
                    <a:pt x="19422" y="5760"/>
                    <a:pt x="19531" y="5760"/>
                  </a:cubicBezTo>
                  <a:cubicBezTo>
                    <a:pt x="19622" y="5760"/>
                    <a:pt x="19714" y="5728"/>
                    <a:pt x="19787" y="5663"/>
                  </a:cubicBezTo>
                  <a:cubicBezTo>
                    <a:pt x="19950" y="5519"/>
                    <a:pt x="19964" y="5273"/>
                    <a:pt x="19819" y="5111"/>
                  </a:cubicBezTo>
                  <a:lnTo>
                    <a:pt x="19820" y="5111"/>
                  </a:lnTo>
                  <a:cubicBezTo>
                    <a:pt x="17355" y="2320"/>
                    <a:pt x="13693" y="1"/>
                    <a:pt x="99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53"/>
          <p:cNvGrpSpPr/>
          <p:nvPr/>
        </p:nvGrpSpPr>
        <p:grpSpPr>
          <a:xfrm>
            <a:off x="6217609" y="4021760"/>
            <a:ext cx="473450" cy="473474"/>
            <a:chOff x="1213100" y="6563750"/>
            <a:chExt cx="496800" cy="496825"/>
          </a:xfrm>
        </p:grpSpPr>
        <p:sp>
          <p:nvSpPr>
            <p:cNvPr id="979" name="Google Shape;979;p53"/>
            <p:cNvSpPr/>
            <p:nvPr/>
          </p:nvSpPr>
          <p:spPr>
            <a:xfrm>
              <a:off x="1429050" y="6963525"/>
              <a:ext cx="22725" cy="19450"/>
            </a:xfrm>
            <a:custGeom>
              <a:avLst/>
              <a:gdLst/>
              <a:ahLst/>
              <a:cxnLst/>
              <a:rect l="l" t="t" r="r" b="b"/>
              <a:pathLst>
                <a:path w="909" h="778" extrusionOk="0">
                  <a:moveTo>
                    <a:pt x="521" y="0"/>
                  </a:moveTo>
                  <a:cubicBezTo>
                    <a:pt x="174" y="0"/>
                    <a:pt x="1" y="419"/>
                    <a:pt x="246" y="663"/>
                  </a:cubicBezTo>
                  <a:cubicBezTo>
                    <a:pt x="325" y="742"/>
                    <a:pt x="423" y="778"/>
                    <a:pt x="518" y="778"/>
                  </a:cubicBezTo>
                  <a:cubicBezTo>
                    <a:pt x="717" y="778"/>
                    <a:pt x="908" y="623"/>
                    <a:pt x="908" y="389"/>
                  </a:cubicBezTo>
                  <a:cubicBezTo>
                    <a:pt x="908" y="175"/>
                    <a:pt x="735" y="0"/>
                    <a:pt x="5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3"/>
            <p:cNvSpPr/>
            <p:nvPr/>
          </p:nvSpPr>
          <p:spPr>
            <a:xfrm>
              <a:off x="1213100" y="6563750"/>
              <a:ext cx="496800" cy="496825"/>
            </a:xfrm>
            <a:custGeom>
              <a:avLst/>
              <a:gdLst/>
              <a:ahLst/>
              <a:cxnLst/>
              <a:rect l="l" t="t" r="r" b="b"/>
              <a:pathLst>
                <a:path w="19872" h="19873" extrusionOk="0">
                  <a:moveTo>
                    <a:pt x="18706" y="777"/>
                  </a:moveTo>
                  <a:cubicBezTo>
                    <a:pt x="18921" y="777"/>
                    <a:pt x="19094" y="950"/>
                    <a:pt x="19094" y="1164"/>
                  </a:cubicBezTo>
                  <a:lnTo>
                    <a:pt x="19094" y="18708"/>
                  </a:lnTo>
                  <a:cubicBezTo>
                    <a:pt x="19094" y="18922"/>
                    <a:pt x="18921" y="19097"/>
                    <a:pt x="18706" y="19097"/>
                  </a:cubicBezTo>
                  <a:lnTo>
                    <a:pt x="1163" y="19097"/>
                  </a:lnTo>
                  <a:cubicBezTo>
                    <a:pt x="949" y="19097"/>
                    <a:pt x="775" y="18922"/>
                    <a:pt x="774" y="18708"/>
                  </a:cubicBezTo>
                  <a:lnTo>
                    <a:pt x="774" y="1164"/>
                  </a:lnTo>
                  <a:cubicBezTo>
                    <a:pt x="775" y="950"/>
                    <a:pt x="949" y="777"/>
                    <a:pt x="1163" y="777"/>
                  </a:cubicBezTo>
                  <a:close/>
                  <a:moveTo>
                    <a:pt x="1163" y="0"/>
                  </a:moveTo>
                  <a:cubicBezTo>
                    <a:pt x="520" y="1"/>
                    <a:pt x="0" y="523"/>
                    <a:pt x="0" y="1165"/>
                  </a:cubicBezTo>
                  <a:lnTo>
                    <a:pt x="0" y="18709"/>
                  </a:lnTo>
                  <a:cubicBezTo>
                    <a:pt x="0" y="19352"/>
                    <a:pt x="521" y="19872"/>
                    <a:pt x="1164" y="19873"/>
                  </a:cubicBezTo>
                  <a:lnTo>
                    <a:pt x="18708" y="19873"/>
                  </a:lnTo>
                  <a:cubicBezTo>
                    <a:pt x="19350" y="19872"/>
                    <a:pt x="19870" y="19352"/>
                    <a:pt x="19872" y="18709"/>
                  </a:cubicBezTo>
                  <a:lnTo>
                    <a:pt x="19872" y="1165"/>
                  </a:lnTo>
                  <a:cubicBezTo>
                    <a:pt x="19870" y="523"/>
                    <a:pt x="19350" y="1"/>
                    <a:pt x="187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3"/>
            <p:cNvSpPr/>
            <p:nvPr/>
          </p:nvSpPr>
          <p:spPr>
            <a:xfrm>
              <a:off x="1277100" y="6621975"/>
              <a:ext cx="368725" cy="302775"/>
            </a:xfrm>
            <a:custGeom>
              <a:avLst/>
              <a:gdLst/>
              <a:ahLst/>
              <a:cxnLst/>
              <a:rect l="l" t="t" r="r" b="b"/>
              <a:pathLst>
                <a:path w="14749" h="12111" extrusionOk="0">
                  <a:moveTo>
                    <a:pt x="13973" y="777"/>
                  </a:moveTo>
                  <a:lnTo>
                    <a:pt x="13973" y="6444"/>
                  </a:lnTo>
                  <a:lnTo>
                    <a:pt x="10719" y="6444"/>
                  </a:lnTo>
                  <a:lnTo>
                    <a:pt x="10051" y="5106"/>
                  </a:lnTo>
                  <a:cubicBezTo>
                    <a:pt x="9979" y="4963"/>
                    <a:pt x="9841" y="4893"/>
                    <a:pt x="9704" y="4893"/>
                  </a:cubicBezTo>
                  <a:cubicBezTo>
                    <a:pt x="9556" y="4893"/>
                    <a:pt x="9408" y="4975"/>
                    <a:pt x="9343" y="5135"/>
                  </a:cubicBezTo>
                  <a:lnTo>
                    <a:pt x="8237" y="7903"/>
                  </a:lnTo>
                  <a:lnTo>
                    <a:pt x="6976" y="2857"/>
                  </a:lnTo>
                  <a:cubicBezTo>
                    <a:pt x="6934" y="2689"/>
                    <a:pt x="6787" y="2569"/>
                    <a:pt x="6615" y="2563"/>
                  </a:cubicBezTo>
                  <a:cubicBezTo>
                    <a:pt x="6609" y="2563"/>
                    <a:pt x="6604" y="2563"/>
                    <a:pt x="6598" y="2563"/>
                  </a:cubicBezTo>
                  <a:cubicBezTo>
                    <a:pt x="6431" y="2563"/>
                    <a:pt x="6283" y="2669"/>
                    <a:pt x="6231" y="2828"/>
                  </a:cubicBezTo>
                  <a:lnTo>
                    <a:pt x="5046" y="6381"/>
                  </a:lnTo>
                  <a:lnTo>
                    <a:pt x="4639" y="5157"/>
                  </a:lnTo>
                  <a:cubicBezTo>
                    <a:pt x="4581" y="4982"/>
                    <a:pt x="4426" y="4891"/>
                    <a:pt x="4270" y="4891"/>
                  </a:cubicBezTo>
                  <a:cubicBezTo>
                    <a:pt x="4133" y="4891"/>
                    <a:pt x="3996" y="4962"/>
                    <a:pt x="3923" y="5106"/>
                  </a:cubicBezTo>
                  <a:lnTo>
                    <a:pt x="3254" y="6444"/>
                  </a:lnTo>
                  <a:lnTo>
                    <a:pt x="777" y="6444"/>
                  </a:lnTo>
                  <a:lnTo>
                    <a:pt x="777" y="777"/>
                  </a:lnTo>
                  <a:close/>
                  <a:moveTo>
                    <a:pt x="6546" y="4337"/>
                  </a:moveTo>
                  <a:lnTo>
                    <a:pt x="7775" y="9254"/>
                  </a:lnTo>
                  <a:cubicBezTo>
                    <a:pt x="7816" y="9418"/>
                    <a:pt x="7957" y="9536"/>
                    <a:pt x="8125" y="9548"/>
                  </a:cubicBezTo>
                  <a:lnTo>
                    <a:pt x="8152" y="9548"/>
                  </a:lnTo>
                  <a:cubicBezTo>
                    <a:pt x="8309" y="9548"/>
                    <a:pt x="8453" y="9452"/>
                    <a:pt x="8512" y="9305"/>
                  </a:cubicBezTo>
                  <a:lnTo>
                    <a:pt x="9743" y="6226"/>
                  </a:lnTo>
                  <a:lnTo>
                    <a:pt x="10133" y="7005"/>
                  </a:lnTo>
                  <a:cubicBezTo>
                    <a:pt x="10198" y="7137"/>
                    <a:pt x="10333" y="7220"/>
                    <a:pt x="10480" y="7220"/>
                  </a:cubicBezTo>
                  <a:lnTo>
                    <a:pt x="13973" y="7220"/>
                  </a:lnTo>
                  <a:lnTo>
                    <a:pt x="13973" y="11334"/>
                  </a:lnTo>
                  <a:lnTo>
                    <a:pt x="778" y="11334"/>
                  </a:lnTo>
                  <a:lnTo>
                    <a:pt x="778" y="7220"/>
                  </a:lnTo>
                  <a:lnTo>
                    <a:pt x="3493" y="7220"/>
                  </a:lnTo>
                  <a:cubicBezTo>
                    <a:pt x="3640" y="7220"/>
                    <a:pt x="3775" y="7137"/>
                    <a:pt x="3841" y="7005"/>
                  </a:cubicBezTo>
                  <a:lnTo>
                    <a:pt x="4198" y="6291"/>
                  </a:lnTo>
                  <a:lnTo>
                    <a:pt x="4678" y="7730"/>
                  </a:lnTo>
                  <a:cubicBezTo>
                    <a:pt x="4731" y="7889"/>
                    <a:pt x="4879" y="7996"/>
                    <a:pt x="5046" y="7996"/>
                  </a:cubicBezTo>
                  <a:cubicBezTo>
                    <a:pt x="5213" y="7996"/>
                    <a:pt x="5362" y="7889"/>
                    <a:pt x="5414" y="7730"/>
                  </a:cubicBezTo>
                  <a:lnTo>
                    <a:pt x="6546" y="4337"/>
                  </a:lnTo>
                  <a:close/>
                  <a:moveTo>
                    <a:pt x="389" y="0"/>
                  </a:moveTo>
                  <a:cubicBezTo>
                    <a:pt x="174" y="0"/>
                    <a:pt x="0" y="174"/>
                    <a:pt x="0" y="389"/>
                  </a:cubicBezTo>
                  <a:lnTo>
                    <a:pt x="0" y="11722"/>
                  </a:lnTo>
                  <a:cubicBezTo>
                    <a:pt x="0" y="11936"/>
                    <a:pt x="174" y="12111"/>
                    <a:pt x="389" y="12111"/>
                  </a:cubicBezTo>
                  <a:lnTo>
                    <a:pt x="14361" y="12111"/>
                  </a:lnTo>
                  <a:cubicBezTo>
                    <a:pt x="14576" y="12111"/>
                    <a:pt x="14749" y="11936"/>
                    <a:pt x="14749" y="11722"/>
                  </a:cubicBezTo>
                  <a:lnTo>
                    <a:pt x="14749" y="389"/>
                  </a:lnTo>
                  <a:cubicBezTo>
                    <a:pt x="14749" y="174"/>
                    <a:pt x="14576" y="0"/>
                    <a:pt x="14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3"/>
            <p:cNvSpPr/>
            <p:nvPr/>
          </p:nvSpPr>
          <p:spPr>
            <a:xfrm>
              <a:off x="1276925" y="6963525"/>
              <a:ext cx="58600" cy="19425"/>
            </a:xfrm>
            <a:custGeom>
              <a:avLst/>
              <a:gdLst/>
              <a:ahLst/>
              <a:cxnLst/>
              <a:rect l="l" t="t" r="r" b="b"/>
              <a:pathLst>
                <a:path w="2344" h="777" extrusionOk="0">
                  <a:moveTo>
                    <a:pt x="390" y="0"/>
                  </a:moveTo>
                  <a:cubicBezTo>
                    <a:pt x="175" y="0"/>
                    <a:pt x="0" y="173"/>
                    <a:pt x="0" y="389"/>
                  </a:cubicBezTo>
                  <a:cubicBezTo>
                    <a:pt x="0" y="603"/>
                    <a:pt x="174" y="777"/>
                    <a:pt x="387" y="777"/>
                  </a:cubicBezTo>
                  <a:cubicBezTo>
                    <a:pt x="390" y="777"/>
                    <a:pt x="393" y="777"/>
                    <a:pt x="396" y="776"/>
                  </a:cubicBezTo>
                  <a:lnTo>
                    <a:pt x="1948" y="776"/>
                  </a:lnTo>
                  <a:cubicBezTo>
                    <a:pt x="1951" y="777"/>
                    <a:pt x="1954" y="777"/>
                    <a:pt x="1956" y="777"/>
                  </a:cubicBezTo>
                  <a:cubicBezTo>
                    <a:pt x="2170" y="777"/>
                    <a:pt x="2344" y="603"/>
                    <a:pt x="2344" y="389"/>
                  </a:cubicBezTo>
                  <a:cubicBezTo>
                    <a:pt x="2344" y="173"/>
                    <a:pt x="2169" y="0"/>
                    <a:pt x="1954" y="0"/>
                  </a:cubicBezTo>
                  <a:cubicBezTo>
                    <a:pt x="1952" y="0"/>
                    <a:pt x="1950" y="0"/>
                    <a:pt x="1948" y="0"/>
                  </a:cubicBezTo>
                  <a:lnTo>
                    <a:pt x="396" y="0"/>
                  </a:lnTo>
                  <a:cubicBezTo>
                    <a:pt x="394" y="0"/>
                    <a:pt x="392" y="0"/>
                    <a:pt x="3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3"/>
            <p:cNvSpPr/>
            <p:nvPr/>
          </p:nvSpPr>
          <p:spPr>
            <a:xfrm>
              <a:off x="1354925" y="6963525"/>
              <a:ext cx="58250" cy="19425"/>
            </a:xfrm>
            <a:custGeom>
              <a:avLst/>
              <a:gdLst/>
              <a:ahLst/>
              <a:cxnLst/>
              <a:rect l="l" t="t" r="r" b="b"/>
              <a:pathLst>
                <a:path w="2330" h="777" extrusionOk="0">
                  <a:moveTo>
                    <a:pt x="1940" y="0"/>
                  </a:moveTo>
                  <a:cubicBezTo>
                    <a:pt x="1938" y="0"/>
                    <a:pt x="1935" y="0"/>
                    <a:pt x="1933" y="0"/>
                  </a:cubicBezTo>
                  <a:lnTo>
                    <a:pt x="380" y="0"/>
                  </a:lnTo>
                  <a:cubicBezTo>
                    <a:pt x="170" y="5"/>
                    <a:pt x="0" y="177"/>
                    <a:pt x="0" y="389"/>
                  </a:cubicBezTo>
                  <a:cubicBezTo>
                    <a:pt x="0" y="600"/>
                    <a:pt x="170" y="773"/>
                    <a:pt x="380" y="776"/>
                  </a:cubicBezTo>
                  <a:lnTo>
                    <a:pt x="1933" y="776"/>
                  </a:lnTo>
                  <a:cubicBezTo>
                    <a:pt x="1936" y="777"/>
                    <a:pt x="1939" y="777"/>
                    <a:pt x="1942" y="777"/>
                  </a:cubicBezTo>
                  <a:cubicBezTo>
                    <a:pt x="2155" y="777"/>
                    <a:pt x="2329" y="603"/>
                    <a:pt x="2329" y="389"/>
                  </a:cubicBezTo>
                  <a:cubicBezTo>
                    <a:pt x="2329" y="173"/>
                    <a:pt x="2153" y="0"/>
                    <a:pt x="19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3"/>
            <p:cNvSpPr/>
            <p:nvPr/>
          </p:nvSpPr>
          <p:spPr>
            <a:xfrm>
              <a:off x="1585300" y="6944100"/>
              <a:ext cx="60525" cy="58250"/>
            </a:xfrm>
            <a:custGeom>
              <a:avLst/>
              <a:gdLst/>
              <a:ahLst/>
              <a:cxnLst/>
              <a:rect l="l" t="t" r="r" b="b"/>
              <a:pathLst>
                <a:path w="2421" h="2330" extrusionOk="0">
                  <a:moveTo>
                    <a:pt x="1254" y="776"/>
                  </a:moveTo>
                  <a:cubicBezTo>
                    <a:pt x="1454" y="776"/>
                    <a:pt x="1645" y="931"/>
                    <a:pt x="1645" y="1166"/>
                  </a:cubicBezTo>
                  <a:cubicBezTo>
                    <a:pt x="1645" y="1380"/>
                    <a:pt x="1471" y="1553"/>
                    <a:pt x="1257" y="1553"/>
                  </a:cubicBezTo>
                  <a:cubicBezTo>
                    <a:pt x="910" y="1553"/>
                    <a:pt x="737" y="1136"/>
                    <a:pt x="983" y="891"/>
                  </a:cubicBezTo>
                  <a:cubicBezTo>
                    <a:pt x="1062" y="812"/>
                    <a:pt x="1159" y="776"/>
                    <a:pt x="1254" y="776"/>
                  </a:cubicBezTo>
                  <a:close/>
                  <a:moveTo>
                    <a:pt x="1257" y="1"/>
                  </a:moveTo>
                  <a:cubicBezTo>
                    <a:pt x="785" y="1"/>
                    <a:pt x="361" y="285"/>
                    <a:pt x="181" y="721"/>
                  </a:cubicBezTo>
                  <a:cubicBezTo>
                    <a:pt x="0" y="1155"/>
                    <a:pt x="100" y="1656"/>
                    <a:pt x="434" y="1989"/>
                  </a:cubicBezTo>
                  <a:cubicBezTo>
                    <a:pt x="656" y="2211"/>
                    <a:pt x="953" y="2330"/>
                    <a:pt x="1256" y="2330"/>
                  </a:cubicBezTo>
                  <a:cubicBezTo>
                    <a:pt x="1407" y="2330"/>
                    <a:pt x="1558" y="2301"/>
                    <a:pt x="1702" y="2241"/>
                  </a:cubicBezTo>
                  <a:cubicBezTo>
                    <a:pt x="2137" y="2061"/>
                    <a:pt x="2421" y="1637"/>
                    <a:pt x="2421" y="1166"/>
                  </a:cubicBezTo>
                  <a:cubicBezTo>
                    <a:pt x="2421" y="523"/>
                    <a:pt x="1900" y="2"/>
                    <a:pt x="1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3"/>
            <p:cNvSpPr/>
            <p:nvPr/>
          </p:nvSpPr>
          <p:spPr>
            <a:xfrm>
              <a:off x="1488275" y="6944100"/>
              <a:ext cx="60550" cy="58250"/>
            </a:xfrm>
            <a:custGeom>
              <a:avLst/>
              <a:gdLst/>
              <a:ahLst/>
              <a:cxnLst/>
              <a:rect l="l" t="t" r="r" b="b"/>
              <a:pathLst>
                <a:path w="2422" h="2330" extrusionOk="0">
                  <a:moveTo>
                    <a:pt x="1254" y="776"/>
                  </a:moveTo>
                  <a:cubicBezTo>
                    <a:pt x="1453" y="776"/>
                    <a:pt x="1645" y="931"/>
                    <a:pt x="1645" y="1166"/>
                  </a:cubicBezTo>
                  <a:cubicBezTo>
                    <a:pt x="1645" y="1380"/>
                    <a:pt x="1470" y="1553"/>
                    <a:pt x="1256" y="1553"/>
                  </a:cubicBezTo>
                  <a:cubicBezTo>
                    <a:pt x="911" y="1553"/>
                    <a:pt x="737" y="1136"/>
                    <a:pt x="982" y="891"/>
                  </a:cubicBezTo>
                  <a:cubicBezTo>
                    <a:pt x="1061" y="812"/>
                    <a:pt x="1158" y="776"/>
                    <a:pt x="1254" y="776"/>
                  </a:cubicBezTo>
                  <a:close/>
                  <a:moveTo>
                    <a:pt x="1256" y="1"/>
                  </a:moveTo>
                  <a:cubicBezTo>
                    <a:pt x="786" y="1"/>
                    <a:pt x="361" y="285"/>
                    <a:pt x="181" y="721"/>
                  </a:cubicBezTo>
                  <a:cubicBezTo>
                    <a:pt x="1" y="1155"/>
                    <a:pt x="101" y="1656"/>
                    <a:pt x="433" y="1989"/>
                  </a:cubicBezTo>
                  <a:cubicBezTo>
                    <a:pt x="656" y="2211"/>
                    <a:pt x="954" y="2330"/>
                    <a:pt x="1256" y="2330"/>
                  </a:cubicBezTo>
                  <a:cubicBezTo>
                    <a:pt x="1406" y="2330"/>
                    <a:pt x="1558" y="2301"/>
                    <a:pt x="1702" y="2241"/>
                  </a:cubicBezTo>
                  <a:cubicBezTo>
                    <a:pt x="2137" y="2061"/>
                    <a:pt x="2421" y="1637"/>
                    <a:pt x="2421" y="1166"/>
                  </a:cubicBezTo>
                  <a:cubicBezTo>
                    <a:pt x="2420" y="523"/>
                    <a:pt x="1899" y="2"/>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53"/>
          <p:cNvGrpSpPr/>
          <p:nvPr/>
        </p:nvGrpSpPr>
        <p:grpSpPr>
          <a:xfrm>
            <a:off x="6972868" y="4021760"/>
            <a:ext cx="389205" cy="473474"/>
            <a:chOff x="1880275" y="6572250"/>
            <a:chExt cx="408400" cy="496825"/>
          </a:xfrm>
        </p:grpSpPr>
        <p:sp>
          <p:nvSpPr>
            <p:cNvPr id="987" name="Google Shape;987;p53"/>
            <p:cNvSpPr/>
            <p:nvPr/>
          </p:nvSpPr>
          <p:spPr>
            <a:xfrm>
              <a:off x="2042850" y="7010825"/>
              <a:ext cx="22700" cy="19450"/>
            </a:xfrm>
            <a:custGeom>
              <a:avLst/>
              <a:gdLst/>
              <a:ahLst/>
              <a:cxnLst/>
              <a:rect l="l" t="t" r="r" b="b"/>
              <a:pathLst>
                <a:path w="908" h="778" extrusionOk="0">
                  <a:moveTo>
                    <a:pt x="519" y="0"/>
                  </a:moveTo>
                  <a:cubicBezTo>
                    <a:pt x="174" y="0"/>
                    <a:pt x="0" y="419"/>
                    <a:pt x="245" y="664"/>
                  </a:cubicBezTo>
                  <a:cubicBezTo>
                    <a:pt x="323" y="742"/>
                    <a:pt x="421" y="778"/>
                    <a:pt x="516" y="778"/>
                  </a:cubicBezTo>
                  <a:cubicBezTo>
                    <a:pt x="716" y="778"/>
                    <a:pt x="908" y="623"/>
                    <a:pt x="908" y="389"/>
                  </a:cubicBezTo>
                  <a:cubicBezTo>
                    <a:pt x="907" y="175"/>
                    <a:pt x="733"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3"/>
            <p:cNvSpPr/>
            <p:nvPr/>
          </p:nvSpPr>
          <p:spPr>
            <a:xfrm>
              <a:off x="1880275" y="6572250"/>
              <a:ext cx="408400" cy="496825"/>
            </a:xfrm>
            <a:custGeom>
              <a:avLst/>
              <a:gdLst/>
              <a:ahLst/>
              <a:cxnLst/>
              <a:rect l="l" t="t" r="r" b="b"/>
              <a:pathLst>
                <a:path w="16336" h="19873" extrusionOk="0">
                  <a:moveTo>
                    <a:pt x="11678" y="1"/>
                  </a:moveTo>
                  <a:cubicBezTo>
                    <a:pt x="11678" y="1"/>
                    <a:pt x="11679" y="1"/>
                    <a:pt x="11679" y="1"/>
                  </a:cubicBezTo>
                  <a:lnTo>
                    <a:pt x="11679" y="1"/>
                  </a:lnTo>
                  <a:cubicBezTo>
                    <a:pt x="11679" y="1"/>
                    <a:pt x="11680" y="1"/>
                    <a:pt x="11680" y="1"/>
                  </a:cubicBezTo>
                  <a:close/>
                  <a:moveTo>
                    <a:pt x="11679" y="2329"/>
                  </a:moveTo>
                  <a:cubicBezTo>
                    <a:pt x="12963" y="2329"/>
                    <a:pt x="14008" y="3374"/>
                    <a:pt x="14008" y="4658"/>
                  </a:cubicBezTo>
                  <a:cubicBezTo>
                    <a:pt x="14009" y="5723"/>
                    <a:pt x="13287" y="6654"/>
                    <a:pt x="12254" y="6915"/>
                  </a:cubicBezTo>
                  <a:lnTo>
                    <a:pt x="12358" y="5951"/>
                  </a:lnTo>
                  <a:cubicBezTo>
                    <a:pt x="12434" y="5261"/>
                    <a:pt x="11894" y="4658"/>
                    <a:pt x="11200" y="4658"/>
                  </a:cubicBezTo>
                  <a:lnTo>
                    <a:pt x="9351" y="4658"/>
                  </a:lnTo>
                  <a:cubicBezTo>
                    <a:pt x="9351" y="3374"/>
                    <a:pt x="10396" y="2329"/>
                    <a:pt x="11679" y="2329"/>
                  </a:cubicBezTo>
                  <a:close/>
                  <a:moveTo>
                    <a:pt x="11680" y="776"/>
                  </a:moveTo>
                  <a:cubicBezTo>
                    <a:pt x="13820" y="776"/>
                    <a:pt x="15562" y="2518"/>
                    <a:pt x="15562" y="4658"/>
                  </a:cubicBezTo>
                  <a:cubicBezTo>
                    <a:pt x="15562" y="6662"/>
                    <a:pt x="14035" y="8316"/>
                    <a:pt x="12083" y="8518"/>
                  </a:cubicBezTo>
                  <a:lnTo>
                    <a:pt x="12082" y="8518"/>
                  </a:lnTo>
                  <a:lnTo>
                    <a:pt x="12168" y="7725"/>
                  </a:lnTo>
                  <a:cubicBezTo>
                    <a:pt x="13676" y="7485"/>
                    <a:pt x="14786" y="6185"/>
                    <a:pt x="14784" y="4658"/>
                  </a:cubicBezTo>
                  <a:cubicBezTo>
                    <a:pt x="14784" y="2946"/>
                    <a:pt x="13392" y="1552"/>
                    <a:pt x="11680" y="1552"/>
                  </a:cubicBezTo>
                  <a:cubicBezTo>
                    <a:pt x="9967" y="1552"/>
                    <a:pt x="8575" y="2946"/>
                    <a:pt x="8575" y="4658"/>
                  </a:cubicBezTo>
                  <a:lnTo>
                    <a:pt x="7798" y="4658"/>
                  </a:lnTo>
                  <a:cubicBezTo>
                    <a:pt x="7798" y="2518"/>
                    <a:pt x="9539" y="776"/>
                    <a:pt x="11680" y="776"/>
                  </a:cubicBezTo>
                  <a:close/>
                  <a:moveTo>
                    <a:pt x="4343" y="5434"/>
                  </a:moveTo>
                  <a:lnTo>
                    <a:pt x="4659" y="8605"/>
                  </a:lnTo>
                  <a:cubicBezTo>
                    <a:pt x="4362" y="8590"/>
                    <a:pt x="4069" y="8462"/>
                    <a:pt x="3811" y="8226"/>
                  </a:cubicBezTo>
                  <a:cubicBezTo>
                    <a:pt x="3469" y="7914"/>
                    <a:pt x="3065" y="7720"/>
                    <a:pt x="2650" y="7661"/>
                  </a:cubicBezTo>
                  <a:lnTo>
                    <a:pt x="2459" y="5865"/>
                  </a:lnTo>
                  <a:cubicBezTo>
                    <a:pt x="2432" y="5635"/>
                    <a:pt x="2613" y="5434"/>
                    <a:pt x="2844" y="5434"/>
                  </a:cubicBezTo>
                  <a:close/>
                  <a:moveTo>
                    <a:pt x="11201" y="5434"/>
                  </a:moveTo>
                  <a:cubicBezTo>
                    <a:pt x="11433" y="5434"/>
                    <a:pt x="11614" y="5637"/>
                    <a:pt x="11586" y="5866"/>
                  </a:cubicBezTo>
                  <a:cubicBezTo>
                    <a:pt x="11580" y="5919"/>
                    <a:pt x="11575" y="5963"/>
                    <a:pt x="11572" y="5998"/>
                  </a:cubicBezTo>
                  <a:cubicBezTo>
                    <a:pt x="11572" y="6001"/>
                    <a:pt x="11571" y="6006"/>
                    <a:pt x="11571" y="6010"/>
                  </a:cubicBezTo>
                  <a:cubicBezTo>
                    <a:pt x="11571" y="6014"/>
                    <a:pt x="11569" y="6019"/>
                    <a:pt x="11569" y="6024"/>
                  </a:cubicBezTo>
                  <a:cubicBezTo>
                    <a:pt x="11569" y="6027"/>
                    <a:pt x="11569" y="6029"/>
                    <a:pt x="11568" y="6031"/>
                  </a:cubicBezTo>
                  <a:cubicBezTo>
                    <a:pt x="11567" y="6040"/>
                    <a:pt x="11567" y="6047"/>
                    <a:pt x="11566" y="6054"/>
                  </a:cubicBezTo>
                  <a:cubicBezTo>
                    <a:pt x="11550" y="6206"/>
                    <a:pt x="11504" y="6633"/>
                    <a:pt x="11394" y="7666"/>
                  </a:cubicBezTo>
                  <a:cubicBezTo>
                    <a:pt x="10990" y="7730"/>
                    <a:pt x="10609" y="7920"/>
                    <a:pt x="10273" y="8226"/>
                  </a:cubicBezTo>
                  <a:cubicBezTo>
                    <a:pt x="9995" y="8480"/>
                    <a:pt x="9683" y="8607"/>
                    <a:pt x="9371" y="8607"/>
                  </a:cubicBezTo>
                  <a:cubicBezTo>
                    <a:pt x="9059" y="8607"/>
                    <a:pt x="8746" y="8480"/>
                    <a:pt x="8468" y="8226"/>
                  </a:cubicBezTo>
                  <a:cubicBezTo>
                    <a:pt x="8041" y="7837"/>
                    <a:pt x="7542" y="7642"/>
                    <a:pt x="7042" y="7642"/>
                  </a:cubicBezTo>
                  <a:cubicBezTo>
                    <a:pt x="6542" y="7642"/>
                    <a:pt x="6042" y="7837"/>
                    <a:pt x="5616" y="8226"/>
                  </a:cubicBezTo>
                  <a:cubicBezTo>
                    <a:pt x="5553" y="8282"/>
                    <a:pt x="5487" y="8334"/>
                    <a:pt x="5417" y="8381"/>
                  </a:cubicBezTo>
                  <a:lnTo>
                    <a:pt x="5123" y="5434"/>
                  </a:lnTo>
                  <a:close/>
                  <a:moveTo>
                    <a:pt x="7042" y="8419"/>
                  </a:moveTo>
                  <a:cubicBezTo>
                    <a:pt x="7354" y="8419"/>
                    <a:pt x="7666" y="8546"/>
                    <a:pt x="7944" y="8800"/>
                  </a:cubicBezTo>
                  <a:cubicBezTo>
                    <a:pt x="8371" y="9189"/>
                    <a:pt x="8871" y="9382"/>
                    <a:pt x="9370" y="9382"/>
                  </a:cubicBezTo>
                  <a:cubicBezTo>
                    <a:pt x="9870" y="9382"/>
                    <a:pt x="10369" y="9189"/>
                    <a:pt x="10797" y="8800"/>
                  </a:cubicBezTo>
                  <a:cubicBezTo>
                    <a:pt x="10956" y="8654"/>
                    <a:pt x="11128" y="8549"/>
                    <a:pt x="11306" y="8487"/>
                  </a:cubicBezTo>
                  <a:lnTo>
                    <a:pt x="11306" y="8487"/>
                  </a:lnTo>
                  <a:cubicBezTo>
                    <a:pt x="11166" y="9782"/>
                    <a:pt x="10420" y="16751"/>
                    <a:pt x="10336" y="17544"/>
                  </a:cubicBezTo>
                  <a:lnTo>
                    <a:pt x="10336" y="17543"/>
                  </a:lnTo>
                  <a:lnTo>
                    <a:pt x="8575" y="17543"/>
                  </a:lnTo>
                  <a:cubicBezTo>
                    <a:pt x="8572" y="17543"/>
                    <a:pt x="8570" y="17543"/>
                    <a:pt x="8568" y="17543"/>
                  </a:cubicBezTo>
                  <a:cubicBezTo>
                    <a:pt x="8354" y="17543"/>
                    <a:pt x="8180" y="17716"/>
                    <a:pt x="8180" y="17932"/>
                  </a:cubicBezTo>
                  <a:cubicBezTo>
                    <a:pt x="8180" y="18146"/>
                    <a:pt x="8353" y="18320"/>
                    <a:pt x="8566" y="18320"/>
                  </a:cubicBezTo>
                  <a:cubicBezTo>
                    <a:pt x="8569" y="18320"/>
                    <a:pt x="8572" y="18320"/>
                    <a:pt x="8575" y="18320"/>
                  </a:cubicBezTo>
                  <a:lnTo>
                    <a:pt x="10253" y="18320"/>
                  </a:lnTo>
                  <a:lnTo>
                    <a:pt x="10207" y="18751"/>
                  </a:lnTo>
                  <a:cubicBezTo>
                    <a:pt x="10185" y="18948"/>
                    <a:pt x="10019" y="19097"/>
                    <a:pt x="9820" y="19097"/>
                  </a:cubicBezTo>
                  <a:lnTo>
                    <a:pt x="4223" y="19097"/>
                  </a:lnTo>
                  <a:cubicBezTo>
                    <a:pt x="4026" y="19097"/>
                    <a:pt x="3861" y="18949"/>
                    <a:pt x="3838" y="18753"/>
                  </a:cubicBezTo>
                  <a:lnTo>
                    <a:pt x="3793" y="18321"/>
                  </a:lnTo>
                  <a:lnTo>
                    <a:pt x="5921" y="18321"/>
                  </a:lnTo>
                  <a:cubicBezTo>
                    <a:pt x="5923" y="18321"/>
                    <a:pt x="5925" y="18321"/>
                    <a:pt x="5927" y="18321"/>
                  </a:cubicBezTo>
                  <a:cubicBezTo>
                    <a:pt x="6141" y="18321"/>
                    <a:pt x="6317" y="18148"/>
                    <a:pt x="6317" y="17932"/>
                  </a:cubicBezTo>
                  <a:cubicBezTo>
                    <a:pt x="6317" y="17718"/>
                    <a:pt x="6142" y="17544"/>
                    <a:pt x="5929" y="17544"/>
                  </a:cubicBezTo>
                  <a:cubicBezTo>
                    <a:pt x="5926" y="17544"/>
                    <a:pt x="5924" y="17544"/>
                    <a:pt x="5921" y="17544"/>
                  </a:cubicBezTo>
                  <a:lnTo>
                    <a:pt x="3708" y="17544"/>
                  </a:lnTo>
                  <a:lnTo>
                    <a:pt x="2737" y="8474"/>
                  </a:lnTo>
                  <a:lnTo>
                    <a:pt x="2737" y="8474"/>
                  </a:lnTo>
                  <a:cubicBezTo>
                    <a:pt x="2929" y="8534"/>
                    <a:pt x="3116" y="8643"/>
                    <a:pt x="3287" y="8800"/>
                  </a:cubicBezTo>
                  <a:cubicBezTo>
                    <a:pt x="3705" y="9180"/>
                    <a:pt x="4209" y="9382"/>
                    <a:pt x="4718" y="9382"/>
                  </a:cubicBezTo>
                  <a:cubicBezTo>
                    <a:pt x="4872" y="9382"/>
                    <a:pt x="5027" y="9364"/>
                    <a:pt x="5180" y="9326"/>
                  </a:cubicBezTo>
                  <a:cubicBezTo>
                    <a:pt x="5527" y="9240"/>
                    <a:pt x="5850" y="9062"/>
                    <a:pt x="6138" y="8800"/>
                  </a:cubicBezTo>
                  <a:cubicBezTo>
                    <a:pt x="6417" y="8546"/>
                    <a:pt x="6729" y="8419"/>
                    <a:pt x="7042" y="8419"/>
                  </a:cubicBezTo>
                  <a:close/>
                  <a:moveTo>
                    <a:pt x="422" y="1"/>
                  </a:moveTo>
                  <a:cubicBezTo>
                    <a:pt x="241" y="1"/>
                    <a:pt x="79" y="128"/>
                    <a:pt x="43" y="313"/>
                  </a:cubicBezTo>
                  <a:cubicBezTo>
                    <a:pt x="1" y="523"/>
                    <a:pt x="137" y="727"/>
                    <a:pt x="348" y="769"/>
                  </a:cubicBezTo>
                  <a:lnTo>
                    <a:pt x="3947" y="1490"/>
                  </a:lnTo>
                  <a:lnTo>
                    <a:pt x="4263" y="4658"/>
                  </a:lnTo>
                  <a:lnTo>
                    <a:pt x="2843" y="4658"/>
                  </a:lnTo>
                  <a:cubicBezTo>
                    <a:pt x="2149" y="4658"/>
                    <a:pt x="1609" y="5260"/>
                    <a:pt x="1685" y="5949"/>
                  </a:cubicBezTo>
                  <a:cubicBezTo>
                    <a:pt x="1780" y="6838"/>
                    <a:pt x="3005" y="18276"/>
                    <a:pt x="3064" y="18837"/>
                  </a:cubicBezTo>
                  <a:cubicBezTo>
                    <a:pt x="3130" y="19427"/>
                    <a:pt x="3629" y="19872"/>
                    <a:pt x="4222" y="19872"/>
                  </a:cubicBezTo>
                  <a:lnTo>
                    <a:pt x="9819" y="19872"/>
                  </a:lnTo>
                  <a:cubicBezTo>
                    <a:pt x="10413" y="19872"/>
                    <a:pt x="10912" y="19426"/>
                    <a:pt x="10977" y="18835"/>
                  </a:cubicBezTo>
                  <a:cubicBezTo>
                    <a:pt x="11010" y="18523"/>
                    <a:pt x="11975" y="9508"/>
                    <a:pt x="11997" y="9304"/>
                  </a:cubicBezTo>
                  <a:cubicBezTo>
                    <a:pt x="14417" y="9140"/>
                    <a:pt x="16336" y="7119"/>
                    <a:pt x="16336" y="4658"/>
                  </a:cubicBezTo>
                  <a:cubicBezTo>
                    <a:pt x="16336" y="2091"/>
                    <a:pt x="14247" y="2"/>
                    <a:pt x="11679" y="1"/>
                  </a:cubicBezTo>
                  <a:lnTo>
                    <a:pt x="11679" y="1"/>
                  </a:lnTo>
                  <a:cubicBezTo>
                    <a:pt x="9111" y="2"/>
                    <a:pt x="7022" y="2091"/>
                    <a:pt x="7022" y="4658"/>
                  </a:cubicBezTo>
                  <a:lnTo>
                    <a:pt x="5044" y="4658"/>
                  </a:lnTo>
                  <a:lnTo>
                    <a:pt x="4692" y="1126"/>
                  </a:lnTo>
                  <a:cubicBezTo>
                    <a:pt x="4674" y="957"/>
                    <a:pt x="4548" y="818"/>
                    <a:pt x="4381" y="785"/>
                  </a:cubicBezTo>
                  <a:lnTo>
                    <a:pt x="499" y="8"/>
                  </a:lnTo>
                  <a:cubicBezTo>
                    <a:pt x="473" y="3"/>
                    <a:pt x="448" y="1"/>
                    <a:pt x="4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3"/>
            <p:cNvSpPr/>
            <p:nvPr/>
          </p:nvSpPr>
          <p:spPr>
            <a:xfrm>
              <a:off x="1997575" y="6830325"/>
              <a:ext cx="116500" cy="135900"/>
            </a:xfrm>
            <a:custGeom>
              <a:avLst/>
              <a:gdLst/>
              <a:ahLst/>
              <a:cxnLst/>
              <a:rect l="l" t="t" r="r" b="b"/>
              <a:pathLst>
                <a:path w="4660" h="5436" extrusionOk="0">
                  <a:moveTo>
                    <a:pt x="2330" y="778"/>
                  </a:moveTo>
                  <a:lnTo>
                    <a:pt x="2330" y="2330"/>
                  </a:lnTo>
                  <a:lnTo>
                    <a:pt x="777" y="2330"/>
                  </a:lnTo>
                  <a:lnTo>
                    <a:pt x="777" y="778"/>
                  </a:lnTo>
                  <a:close/>
                  <a:moveTo>
                    <a:pt x="3883" y="3106"/>
                  </a:moveTo>
                  <a:lnTo>
                    <a:pt x="3883" y="4659"/>
                  </a:lnTo>
                  <a:lnTo>
                    <a:pt x="2330" y="4659"/>
                  </a:lnTo>
                  <a:lnTo>
                    <a:pt x="2330" y="3106"/>
                  </a:lnTo>
                  <a:close/>
                  <a:moveTo>
                    <a:pt x="390" y="1"/>
                  </a:moveTo>
                  <a:cubicBezTo>
                    <a:pt x="175" y="1"/>
                    <a:pt x="1" y="175"/>
                    <a:pt x="1" y="389"/>
                  </a:cubicBezTo>
                  <a:lnTo>
                    <a:pt x="1" y="2719"/>
                  </a:lnTo>
                  <a:cubicBezTo>
                    <a:pt x="1" y="2933"/>
                    <a:pt x="175" y="3106"/>
                    <a:pt x="390" y="3106"/>
                  </a:cubicBezTo>
                  <a:lnTo>
                    <a:pt x="1554" y="3106"/>
                  </a:lnTo>
                  <a:lnTo>
                    <a:pt x="1554" y="5048"/>
                  </a:lnTo>
                  <a:cubicBezTo>
                    <a:pt x="1554" y="5262"/>
                    <a:pt x="1728" y="5435"/>
                    <a:pt x="1942" y="5435"/>
                  </a:cubicBezTo>
                  <a:lnTo>
                    <a:pt x="4270" y="5435"/>
                  </a:lnTo>
                  <a:cubicBezTo>
                    <a:pt x="4485" y="5435"/>
                    <a:pt x="4659" y="5262"/>
                    <a:pt x="4659" y="5048"/>
                  </a:cubicBezTo>
                  <a:lnTo>
                    <a:pt x="4659" y="2719"/>
                  </a:lnTo>
                  <a:cubicBezTo>
                    <a:pt x="4659" y="2504"/>
                    <a:pt x="4485" y="2330"/>
                    <a:pt x="4270" y="2330"/>
                  </a:cubicBezTo>
                  <a:lnTo>
                    <a:pt x="3106" y="2330"/>
                  </a:lnTo>
                  <a:lnTo>
                    <a:pt x="3106" y="389"/>
                  </a:lnTo>
                  <a:cubicBezTo>
                    <a:pt x="3106" y="175"/>
                    <a:pt x="2932" y="1"/>
                    <a:pt x="27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 name="Google Shape;990;p53"/>
          <p:cNvSpPr/>
          <p:nvPr/>
        </p:nvSpPr>
        <p:spPr>
          <a:xfrm>
            <a:off x="1765450" y="1194255"/>
            <a:ext cx="354135" cy="473450"/>
          </a:xfrm>
          <a:custGeom>
            <a:avLst/>
            <a:gdLst/>
            <a:ahLst/>
            <a:cxnLst/>
            <a:rect l="l" t="t" r="r" b="b"/>
            <a:pathLst>
              <a:path w="14864" h="19872" extrusionOk="0">
                <a:moveTo>
                  <a:pt x="11074" y="4887"/>
                </a:moveTo>
                <a:cubicBezTo>
                  <a:pt x="10809" y="5461"/>
                  <a:pt x="10520" y="5985"/>
                  <a:pt x="10213" y="6443"/>
                </a:cubicBezTo>
                <a:lnTo>
                  <a:pt x="4634" y="6443"/>
                </a:lnTo>
                <a:cubicBezTo>
                  <a:pt x="4325" y="5985"/>
                  <a:pt x="4034" y="5461"/>
                  <a:pt x="3767" y="4887"/>
                </a:cubicBezTo>
                <a:close/>
                <a:moveTo>
                  <a:pt x="9622" y="7220"/>
                </a:moveTo>
                <a:cubicBezTo>
                  <a:pt x="8960" y="7980"/>
                  <a:pt x="8224" y="8487"/>
                  <a:pt x="7428" y="8731"/>
                </a:cubicBezTo>
                <a:cubicBezTo>
                  <a:pt x="6631" y="8488"/>
                  <a:pt x="5892" y="7982"/>
                  <a:pt x="5227" y="7220"/>
                </a:cubicBezTo>
                <a:close/>
                <a:moveTo>
                  <a:pt x="13162" y="774"/>
                </a:moveTo>
                <a:lnTo>
                  <a:pt x="13954" y="775"/>
                </a:lnTo>
                <a:cubicBezTo>
                  <a:pt x="13429" y="3820"/>
                  <a:pt x="11998" y="7749"/>
                  <a:pt x="9422" y="9481"/>
                </a:cubicBezTo>
                <a:cubicBezTo>
                  <a:pt x="9152" y="9326"/>
                  <a:pt x="8872" y="9191"/>
                  <a:pt x="8583" y="9077"/>
                </a:cubicBezTo>
                <a:cubicBezTo>
                  <a:pt x="11220" y="7613"/>
                  <a:pt x="12603" y="3729"/>
                  <a:pt x="13162" y="774"/>
                </a:cubicBezTo>
                <a:close/>
                <a:moveTo>
                  <a:pt x="7431" y="11140"/>
                </a:moveTo>
                <a:lnTo>
                  <a:pt x="7431" y="11140"/>
                </a:lnTo>
                <a:cubicBezTo>
                  <a:pt x="8230" y="11383"/>
                  <a:pt x="8970" y="11890"/>
                  <a:pt x="9638" y="12652"/>
                </a:cubicBezTo>
                <a:lnTo>
                  <a:pt x="5236" y="12652"/>
                </a:lnTo>
                <a:cubicBezTo>
                  <a:pt x="5898" y="11891"/>
                  <a:pt x="6634" y="11383"/>
                  <a:pt x="7431" y="11140"/>
                </a:cubicBezTo>
                <a:close/>
                <a:moveTo>
                  <a:pt x="10233" y="13428"/>
                </a:moveTo>
                <a:cubicBezTo>
                  <a:pt x="10543" y="13886"/>
                  <a:pt x="10835" y="14406"/>
                  <a:pt x="11104" y="14981"/>
                </a:cubicBezTo>
                <a:lnTo>
                  <a:pt x="3783" y="14981"/>
                </a:lnTo>
                <a:cubicBezTo>
                  <a:pt x="4049" y="14406"/>
                  <a:pt x="4338" y="13886"/>
                  <a:pt x="4645" y="13428"/>
                </a:cubicBezTo>
                <a:close/>
                <a:moveTo>
                  <a:pt x="5437" y="10390"/>
                </a:moveTo>
                <a:cubicBezTo>
                  <a:pt x="5706" y="10544"/>
                  <a:pt x="5987" y="10680"/>
                  <a:pt x="6276" y="10795"/>
                </a:cubicBezTo>
                <a:cubicBezTo>
                  <a:pt x="3637" y="12258"/>
                  <a:pt x="2248" y="16158"/>
                  <a:pt x="1696" y="19095"/>
                </a:cubicBezTo>
                <a:lnTo>
                  <a:pt x="905" y="19095"/>
                </a:lnTo>
                <a:cubicBezTo>
                  <a:pt x="1430" y="16051"/>
                  <a:pt x="2861" y="12122"/>
                  <a:pt x="5437" y="10390"/>
                </a:cubicBezTo>
                <a:close/>
                <a:moveTo>
                  <a:pt x="1664" y="775"/>
                </a:moveTo>
                <a:cubicBezTo>
                  <a:pt x="2316" y="4162"/>
                  <a:pt x="4010" y="8601"/>
                  <a:pt x="7324" y="9509"/>
                </a:cubicBezTo>
                <a:lnTo>
                  <a:pt x="7333" y="9511"/>
                </a:lnTo>
                <a:cubicBezTo>
                  <a:pt x="7621" y="9590"/>
                  <a:pt x="8327" y="9706"/>
                  <a:pt x="9228" y="10269"/>
                </a:cubicBezTo>
                <a:cubicBezTo>
                  <a:pt x="11193" y="11493"/>
                  <a:pt x="12382" y="13841"/>
                  <a:pt x="13033" y="15595"/>
                </a:cubicBezTo>
                <a:cubicBezTo>
                  <a:pt x="13596" y="17110"/>
                  <a:pt x="13877" y="18481"/>
                  <a:pt x="13986" y="19096"/>
                </a:cubicBezTo>
                <a:cubicBezTo>
                  <a:pt x="13726" y="19096"/>
                  <a:pt x="13454" y="19098"/>
                  <a:pt x="13198" y="19098"/>
                </a:cubicBezTo>
                <a:lnTo>
                  <a:pt x="13198" y="19099"/>
                </a:lnTo>
                <a:cubicBezTo>
                  <a:pt x="12615" y="15712"/>
                  <a:pt x="10780" y="11111"/>
                  <a:pt x="7342" y="10314"/>
                </a:cubicBezTo>
                <a:cubicBezTo>
                  <a:pt x="3528" y="9438"/>
                  <a:pt x="1565" y="4614"/>
                  <a:pt x="872" y="775"/>
                </a:cubicBezTo>
                <a:close/>
                <a:moveTo>
                  <a:pt x="1992" y="0"/>
                </a:moveTo>
                <a:cubicBezTo>
                  <a:pt x="1991" y="0"/>
                  <a:pt x="1990" y="0"/>
                  <a:pt x="1989" y="0"/>
                </a:cubicBezTo>
                <a:lnTo>
                  <a:pt x="419" y="0"/>
                </a:lnTo>
                <a:cubicBezTo>
                  <a:pt x="182" y="0"/>
                  <a:pt x="1" y="209"/>
                  <a:pt x="35" y="443"/>
                </a:cubicBezTo>
                <a:cubicBezTo>
                  <a:pt x="502" y="3654"/>
                  <a:pt x="2047" y="7915"/>
                  <a:pt x="4742" y="9932"/>
                </a:cubicBezTo>
                <a:cubicBezTo>
                  <a:pt x="2016" y="11950"/>
                  <a:pt x="596" y="16056"/>
                  <a:pt x="67" y="19429"/>
                </a:cubicBezTo>
                <a:cubicBezTo>
                  <a:pt x="35" y="19662"/>
                  <a:pt x="216" y="19871"/>
                  <a:pt x="452" y="19871"/>
                </a:cubicBezTo>
                <a:lnTo>
                  <a:pt x="2022" y="19871"/>
                </a:lnTo>
                <a:cubicBezTo>
                  <a:pt x="2212" y="19871"/>
                  <a:pt x="2373" y="19734"/>
                  <a:pt x="2405" y="19546"/>
                </a:cubicBezTo>
                <a:cubicBezTo>
                  <a:pt x="2442" y="19321"/>
                  <a:pt x="2531" y="18834"/>
                  <a:pt x="2685" y="18202"/>
                </a:cubicBezTo>
                <a:lnTo>
                  <a:pt x="9104" y="18202"/>
                </a:lnTo>
                <a:cubicBezTo>
                  <a:pt x="9107" y="18202"/>
                  <a:pt x="9110" y="18202"/>
                  <a:pt x="9113" y="18202"/>
                </a:cubicBezTo>
                <a:cubicBezTo>
                  <a:pt x="9327" y="18202"/>
                  <a:pt x="9500" y="18028"/>
                  <a:pt x="9500" y="17814"/>
                </a:cubicBezTo>
                <a:cubicBezTo>
                  <a:pt x="9500" y="17599"/>
                  <a:pt x="9326" y="17426"/>
                  <a:pt x="9111" y="17426"/>
                </a:cubicBezTo>
                <a:cubicBezTo>
                  <a:pt x="9109" y="17426"/>
                  <a:pt x="9107" y="17426"/>
                  <a:pt x="9104" y="17426"/>
                </a:cubicBezTo>
                <a:lnTo>
                  <a:pt x="2891" y="17426"/>
                </a:lnTo>
                <a:cubicBezTo>
                  <a:pt x="3039" y="16907"/>
                  <a:pt x="3224" y="16336"/>
                  <a:pt x="3453" y="15757"/>
                </a:cubicBezTo>
                <a:lnTo>
                  <a:pt x="11439" y="15757"/>
                </a:lnTo>
                <a:cubicBezTo>
                  <a:pt x="11920" y="16951"/>
                  <a:pt x="12266" y="18194"/>
                  <a:pt x="12472" y="19465"/>
                </a:cubicBezTo>
                <a:cubicBezTo>
                  <a:pt x="12478" y="19498"/>
                  <a:pt x="12483" y="19528"/>
                  <a:pt x="12488" y="19553"/>
                </a:cubicBezTo>
                <a:cubicBezTo>
                  <a:pt x="12519" y="19739"/>
                  <a:pt x="12682" y="19864"/>
                  <a:pt x="12871" y="19864"/>
                </a:cubicBezTo>
                <a:lnTo>
                  <a:pt x="12873" y="19864"/>
                </a:lnTo>
                <a:cubicBezTo>
                  <a:pt x="13033" y="19863"/>
                  <a:pt x="13209" y="19863"/>
                  <a:pt x="13388" y="19863"/>
                </a:cubicBezTo>
                <a:cubicBezTo>
                  <a:pt x="13748" y="19863"/>
                  <a:pt x="14126" y="19864"/>
                  <a:pt x="14443" y="19864"/>
                </a:cubicBezTo>
                <a:cubicBezTo>
                  <a:pt x="14681" y="19864"/>
                  <a:pt x="14864" y="19657"/>
                  <a:pt x="14825" y="19420"/>
                </a:cubicBezTo>
                <a:lnTo>
                  <a:pt x="14825" y="19420"/>
                </a:lnTo>
                <a:lnTo>
                  <a:pt x="14825" y="19421"/>
                </a:lnTo>
                <a:cubicBezTo>
                  <a:pt x="14587" y="17974"/>
                  <a:pt x="14279" y="16720"/>
                  <a:pt x="13761" y="15325"/>
                </a:cubicBezTo>
                <a:cubicBezTo>
                  <a:pt x="12847" y="12866"/>
                  <a:pt x="11624" y="11057"/>
                  <a:pt x="10120" y="9938"/>
                </a:cubicBezTo>
                <a:cubicBezTo>
                  <a:pt x="12830" y="7929"/>
                  <a:pt x="14290" y="3778"/>
                  <a:pt x="14792" y="445"/>
                </a:cubicBezTo>
                <a:cubicBezTo>
                  <a:pt x="14825" y="213"/>
                  <a:pt x="14645" y="4"/>
                  <a:pt x="14410" y="4"/>
                </a:cubicBezTo>
                <a:cubicBezTo>
                  <a:pt x="14409" y="4"/>
                  <a:pt x="14408" y="4"/>
                  <a:pt x="14408" y="4"/>
                </a:cubicBezTo>
                <a:cubicBezTo>
                  <a:pt x="13866" y="4"/>
                  <a:pt x="13283" y="1"/>
                  <a:pt x="12838" y="1"/>
                </a:cubicBezTo>
                <a:lnTo>
                  <a:pt x="12837" y="1"/>
                </a:lnTo>
                <a:cubicBezTo>
                  <a:pt x="12835" y="1"/>
                  <a:pt x="12834" y="1"/>
                  <a:pt x="12832" y="1"/>
                </a:cubicBezTo>
                <a:cubicBezTo>
                  <a:pt x="12645" y="1"/>
                  <a:pt x="12485" y="136"/>
                  <a:pt x="12454" y="321"/>
                </a:cubicBezTo>
                <a:cubicBezTo>
                  <a:pt x="12417" y="546"/>
                  <a:pt x="12328" y="1035"/>
                  <a:pt x="12174" y="1668"/>
                </a:cubicBezTo>
                <a:lnTo>
                  <a:pt x="5754" y="1668"/>
                </a:lnTo>
                <a:cubicBezTo>
                  <a:pt x="5540" y="1668"/>
                  <a:pt x="5368" y="1842"/>
                  <a:pt x="5368" y="2055"/>
                </a:cubicBezTo>
                <a:cubicBezTo>
                  <a:pt x="5368" y="2268"/>
                  <a:pt x="5540" y="2441"/>
                  <a:pt x="5754" y="2441"/>
                </a:cubicBezTo>
                <a:lnTo>
                  <a:pt x="11967" y="2441"/>
                </a:lnTo>
                <a:cubicBezTo>
                  <a:pt x="11819" y="2960"/>
                  <a:pt x="11633" y="3534"/>
                  <a:pt x="11405" y="4114"/>
                </a:cubicBezTo>
                <a:lnTo>
                  <a:pt x="3434" y="4114"/>
                </a:lnTo>
                <a:cubicBezTo>
                  <a:pt x="2757" y="2412"/>
                  <a:pt x="2452" y="796"/>
                  <a:pt x="2371" y="323"/>
                </a:cubicBezTo>
                <a:cubicBezTo>
                  <a:pt x="2340" y="137"/>
                  <a:pt x="2180" y="0"/>
                  <a:pt x="19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 name="Google Shape;991;p53"/>
          <p:cNvGrpSpPr/>
          <p:nvPr/>
        </p:nvGrpSpPr>
        <p:grpSpPr>
          <a:xfrm>
            <a:off x="6895705" y="1194627"/>
            <a:ext cx="482837" cy="472807"/>
            <a:chOff x="2822250" y="6615800"/>
            <a:chExt cx="506650" cy="496125"/>
          </a:xfrm>
        </p:grpSpPr>
        <p:sp>
          <p:nvSpPr>
            <p:cNvPr id="992" name="Google Shape;992;p53"/>
            <p:cNvSpPr/>
            <p:nvPr/>
          </p:nvSpPr>
          <p:spPr>
            <a:xfrm>
              <a:off x="2964350" y="6834750"/>
              <a:ext cx="22650" cy="19425"/>
            </a:xfrm>
            <a:custGeom>
              <a:avLst/>
              <a:gdLst/>
              <a:ahLst/>
              <a:cxnLst/>
              <a:rect l="l" t="t" r="r" b="b"/>
              <a:pathLst>
                <a:path w="906" h="777" extrusionOk="0">
                  <a:moveTo>
                    <a:pt x="518" y="1"/>
                  </a:moveTo>
                  <a:cubicBezTo>
                    <a:pt x="172" y="1"/>
                    <a:pt x="0" y="418"/>
                    <a:pt x="245" y="663"/>
                  </a:cubicBezTo>
                  <a:cubicBezTo>
                    <a:pt x="323" y="742"/>
                    <a:pt x="420" y="777"/>
                    <a:pt x="516" y="777"/>
                  </a:cubicBezTo>
                  <a:cubicBezTo>
                    <a:pt x="715" y="777"/>
                    <a:pt x="905" y="622"/>
                    <a:pt x="905" y="388"/>
                  </a:cubicBezTo>
                  <a:cubicBezTo>
                    <a:pt x="905" y="175"/>
                    <a:pt x="732" y="1"/>
                    <a:pt x="5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3"/>
            <p:cNvSpPr/>
            <p:nvPr/>
          </p:nvSpPr>
          <p:spPr>
            <a:xfrm>
              <a:off x="2822250" y="6615800"/>
              <a:ext cx="506650" cy="496125"/>
            </a:xfrm>
            <a:custGeom>
              <a:avLst/>
              <a:gdLst/>
              <a:ahLst/>
              <a:cxnLst/>
              <a:rect l="l" t="t" r="r" b="b"/>
              <a:pathLst>
                <a:path w="20266" h="19845" extrusionOk="0">
                  <a:moveTo>
                    <a:pt x="8140" y="775"/>
                  </a:moveTo>
                  <a:cubicBezTo>
                    <a:pt x="8354" y="775"/>
                    <a:pt x="8527" y="948"/>
                    <a:pt x="8527" y="1162"/>
                  </a:cubicBezTo>
                  <a:lnTo>
                    <a:pt x="8527" y="1550"/>
                  </a:lnTo>
                  <a:lnTo>
                    <a:pt x="3876" y="1550"/>
                  </a:lnTo>
                  <a:lnTo>
                    <a:pt x="3876" y="1162"/>
                  </a:lnTo>
                  <a:cubicBezTo>
                    <a:pt x="3877" y="948"/>
                    <a:pt x="4051" y="775"/>
                    <a:pt x="4264" y="775"/>
                  </a:cubicBezTo>
                  <a:close/>
                  <a:moveTo>
                    <a:pt x="6589" y="2325"/>
                  </a:moveTo>
                  <a:lnTo>
                    <a:pt x="6589" y="3875"/>
                  </a:lnTo>
                  <a:lnTo>
                    <a:pt x="5814" y="3875"/>
                  </a:lnTo>
                  <a:lnTo>
                    <a:pt x="5814" y="2325"/>
                  </a:lnTo>
                  <a:close/>
                  <a:moveTo>
                    <a:pt x="8140" y="4650"/>
                  </a:moveTo>
                  <a:cubicBezTo>
                    <a:pt x="8354" y="4650"/>
                    <a:pt x="8527" y="4824"/>
                    <a:pt x="8527" y="5038"/>
                  </a:cubicBezTo>
                  <a:lnTo>
                    <a:pt x="8527" y="5426"/>
                  </a:lnTo>
                  <a:lnTo>
                    <a:pt x="3876" y="5426"/>
                  </a:lnTo>
                  <a:lnTo>
                    <a:pt x="3876" y="5038"/>
                  </a:lnTo>
                  <a:cubicBezTo>
                    <a:pt x="3877" y="4824"/>
                    <a:pt x="4051" y="4650"/>
                    <a:pt x="4264" y="4650"/>
                  </a:cubicBezTo>
                  <a:close/>
                  <a:moveTo>
                    <a:pt x="8915" y="6201"/>
                  </a:moveTo>
                  <a:cubicBezTo>
                    <a:pt x="10126" y="6201"/>
                    <a:pt x="11193" y="7017"/>
                    <a:pt x="11523" y="8165"/>
                  </a:cubicBezTo>
                  <a:cubicBezTo>
                    <a:pt x="11379" y="8349"/>
                    <a:pt x="11257" y="8548"/>
                    <a:pt x="11158" y="8760"/>
                  </a:cubicBezTo>
                  <a:lnTo>
                    <a:pt x="7752" y="8760"/>
                  </a:lnTo>
                  <a:cubicBezTo>
                    <a:pt x="7539" y="8760"/>
                    <a:pt x="7367" y="8932"/>
                    <a:pt x="7367" y="9145"/>
                  </a:cubicBezTo>
                  <a:cubicBezTo>
                    <a:pt x="7367" y="9358"/>
                    <a:pt x="7539" y="9530"/>
                    <a:pt x="7752" y="9530"/>
                  </a:cubicBezTo>
                  <a:lnTo>
                    <a:pt x="10919" y="9530"/>
                  </a:lnTo>
                  <a:cubicBezTo>
                    <a:pt x="10853" y="9935"/>
                    <a:pt x="10873" y="10347"/>
                    <a:pt x="10978" y="10743"/>
                  </a:cubicBezTo>
                  <a:cubicBezTo>
                    <a:pt x="11173" y="11484"/>
                    <a:pt x="11662" y="12719"/>
                    <a:pt x="11662" y="13566"/>
                  </a:cubicBezTo>
                  <a:cubicBezTo>
                    <a:pt x="11662" y="14281"/>
                    <a:pt x="11316" y="15035"/>
                    <a:pt x="11083" y="15735"/>
                  </a:cubicBezTo>
                  <a:lnTo>
                    <a:pt x="776" y="15735"/>
                  </a:lnTo>
                  <a:lnTo>
                    <a:pt x="776" y="9534"/>
                  </a:lnTo>
                  <a:lnTo>
                    <a:pt x="4651" y="9534"/>
                  </a:lnTo>
                  <a:cubicBezTo>
                    <a:pt x="4863" y="9530"/>
                    <a:pt x="5032" y="9358"/>
                    <a:pt x="5032" y="9146"/>
                  </a:cubicBezTo>
                  <a:cubicBezTo>
                    <a:pt x="5032" y="8936"/>
                    <a:pt x="4863" y="8763"/>
                    <a:pt x="4651" y="8759"/>
                  </a:cubicBezTo>
                  <a:lnTo>
                    <a:pt x="780" y="8759"/>
                  </a:lnTo>
                  <a:cubicBezTo>
                    <a:pt x="861" y="7335"/>
                    <a:pt x="2044" y="6201"/>
                    <a:pt x="3489" y="6201"/>
                  </a:cubicBezTo>
                  <a:close/>
                  <a:moveTo>
                    <a:pt x="10900" y="16511"/>
                  </a:moveTo>
                  <a:cubicBezTo>
                    <a:pt x="10824" y="17222"/>
                    <a:pt x="11014" y="17945"/>
                    <a:pt x="11439" y="18542"/>
                  </a:cubicBezTo>
                  <a:cubicBezTo>
                    <a:pt x="11225" y="18871"/>
                    <a:pt x="10859" y="19069"/>
                    <a:pt x="10465" y="19069"/>
                  </a:cubicBezTo>
                  <a:lnTo>
                    <a:pt x="1938" y="19069"/>
                  </a:lnTo>
                  <a:cubicBezTo>
                    <a:pt x="1297" y="19068"/>
                    <a:pt x="777" y="18548"/>
                    <a:pt x="776" y="17907"/>
                  </a:cubicBezTo>
                  <a:lnTo>
                    <a:pt x="776" y="16511"/>
                  </a:lnTo>
                  <a:close/>
                  <a:moveTo>
                    <a:pt x="16807" y="7749"/>
                  </a:moveTo>
                  <a:cubicBezTo>
                    <a:pt x="18321" y="7769"/>
                    <a:pt x="19387" y="9180"/>
                    <a:pt x="19026" y="10545"/>
                  </a:cubicBezTo>
                  <a:cubicBezTo>
                    <a:pt x="18831" y="11285"/>
                    <a:pt x="18315" y="12571"/>
                    <a:pt x="18315" y="13566"/>
                  </a:cubicBezTo>
                  <a:cubicBezTo>
                    <a:pt x="18315" y="14576"/>
                    <a:pt x="18833" y="15550"/>
                    <a:pt x="19026" y="16280"/>
                  </a:cubicBezTo>
                  <a:cubicBezTo>
                    <a:pt x="19387" y="17647"/>
                    <a:pt x="18320" y="19049"/>
                    <a:pt x="16805" y="19069"/>
                  </a:cubicBezTo>
                  <a:lnTo>
                    <a:pt x="13949" y="19069"/>
                  </a:lnTo>
                  <a:cubicBezTo>
                    <a:pt x="12440" y="19050"/>
                    <a:pt x="11343" y="17650"/>
                    <a:pt x="11741" y="16227"/>
                  </a:cubicBezTo>
                  <a:cubicBezTo>
                    <a:pt x="11943" y="15505"/>
                    <a:pt x="12437" y="14549"/>
                    <a:pt x="12437" y="13565"/>
                  </a:cubicBezTo>
                  <a:cubicBezTo>
                    <a:pt x="12437" y="12571"/>
                    <a:pt x="11923" y="11285"/>
                    <a:pt x="11727" y="10545"/>
                  </a:cubicBezTo>
                  <a:cubicBezTo>
                    <a:pt x="11363" y="9170"/>
                    <a:pt x="12442" y="7769"/>
                    <a:pt x="13946" y="7749"/>
                  </a:cubicBezTo>
                  <a:close/>
                  <a:moveTo>
                    <a:pt x="4264" y="1"/>
                  </a:moveTo>
                  <a:cubicBezTo>
                    <a:pt x="3622" y="1"/>
                    <a:pt x="3102" y="522"/>
                    <a:pt x="3101" y="1163"/>
                  </a:cubicBezTo>
                  <a:lnTo>
                    <a:pt x="3101" y="1939"/>
                  </a:lnTo>
                  <a:cubicBezTo>
                    <a:pt x="3101" y="2153"/>
                    <a:pt x="3274" y="2326"/>
                    <a:pt x="3489" y="2326"/>
                  </a:cubicBezTo>
                  <a:lnTo>
                    <a:pt x="5039" y="2326"/>
                  </a:lnTo>
                  <a:lnTo>
                    <a:pt x="5039" y="3876"/>
                  </a:lnTo>
                  <a:lnTo>
                    <a:pt x="4264" y="3876"/>
                  </a:lnTo>
                  <a:cubicBezTo>
                    <a:pt x="3622" y="3876"/>
                    <a:pt x="3102" y="4396"/>
                    <a:pt x="3101" y="5039"/>
                  </a:cubicBezTo>
                  <a:lnTo>
                    <a:pt x="3101" y="5448"/>
                  </a:lnTo>
                  <a:cubicBezTo>
                    <a:pt x="1359" y="5641"/>
                    <a:pt x="0" y="7123"/>
                    <a:pt x="0" y="8915"/>
                  </a:cubicBezTo>
                  <a:lnTo>
                    <a:pt x="0" y="17907"/>
                  </a:lnTo>
                  <a:cubicBezTo>
                    <a:pt x="2" y="18977"/>
                    <a:pt x="868" y="19843"/>
                    <a:pt x="1938" y="19844"/>
                  </a:cubicBezTo>
                  <a:lnTo>
                    <a:pt x="10465" y="19844"/>
                  </a:lnTo>
                  <a:cubicBezTo>
                    <a:pt x="10466" y="19844"/>
                    <a:pt x="10468" y="19844"/>
                    <a:pt x="10469" y="19844"/>
                  </a:cubicBezTo>
                  <a:cubicBezTo>
                    <a:pt x="11054" y="19844"/>
                    <a:pt x="11608" y="19579"/>
                    <a:pt x="11975" y="19122"/>
                  </a:cubicBezTo>
                  <a:cubicBezTo>
                    <a:pt x="12540" y="19593"/>
                    <a:pt x="13262" y="19841"/>
                    <a:pt x="13944" y="19841"/>
                  </a:cubicBezTo>
                  <a:lnTo>
                    <a:pt x="16765" y="19841"/>
                  </a:lnTo>
                  <a:cubicBezTo>
                    <a:pt x="18881" y="19823"/>
                    <a:pt x="20255" y="17902"/>
                    <a:pt x="19776" y="16082"/>
                  </a:cubicBezTo>
                  <a:cubicBezTo>
                    <a:pt x="19571" y="15305"/>
                    <a:pt x="19091" y="14409"/>
                    <a:pt x="19091" y="13565"/>
                  </a:cubicBezTo>
                  <a:lnTo>
                    <a:pt x="19092" y="13565"/>
                  </a:lnTo>
                  <a:cubicBezTo>
                    <a:pt x="19092" y="12719"/>
                    <a:pt x="19579" y="11485"/>
                    <a:pt x="19776" y="10743"/>
                  </a:cubicBezTo>
                  <a:cubicBezTo>
                    <a:pt x="20265" y="8893"/>
                    <a:pt x="18845" y="7004"/>
                    <a:pt x="16814" y="6977"/>
                  </a:cubicBezTo>
                  <a:lnTo>
                    <a:pt x="13939" y="6977"/>
                  </a:lnTo>
                  <a:cubicBezTo>
                    <a:pt x="13275" y="6986"/>
                    <a:pt x="12651" y="7194"/>
                    <a:pt x="12135" y="7572"/>
                  </a:cubicBezTo>
                  <a:cubicBezTo>
                    <a:pt x="11647" y="6402"/>
                    <a:pt x="10563" y="5588"/>
                    <a:pt x="9302" y="5448"/>
                  </a:cubicBezTo>
                  <a:lnTo>
                    <a:pt x="9302" y="5038"/>
                  </a:lnTo>
                  <a:cubicBezTo>
                    <a:pt x="9302" y="4396"/>
                    <a:pt x="8782" y="3876"/>
                    <a:pt x="8140" y="3875"/>
                  </a:cubicBezTo>
                  <a:lnTo>
                    <a:pt x="7364" y="3875"/>
                  </a:lnTo>
                  <a:lnTo>
                    <a:pt x="7364" y="2326"/>
                  </a:lnTo>
                  <a:lnTo>
                    <a:pt x="8915" y="2326"/>
                  </a:lnTo>
                  <a:cubicBezTo>
                    <a:pt x="9129" y="2326"/>
                    <a:pt x="9302" y="2153"/>
                    <a:pt x="9302" y="1939"/>
                  </a:cubicBezTo>
                  <a:lnTo>
                    <a:pt x="9302" y="1551"/>
                  </a:lnTo>
                  <a:lnTo>
                    <a:pt x="11080" y="1551"/>
                  </a:lnTo>
                  <a:lnTo>
                    <a:pt x="11742" y="2213"/>
                  </a:lnTo>
                  <a:cubicBezTo>
                    <a:pt x="11818" y="2288"/>
                    <a:pt x="11917" y="2326"/>
                    <a:pt x="12017" y="2326"/>
                  </a:cubicBezTo>
                  <a:cubicBezTo>
                    <a:pt x="12116" y="2326"/>
                    <a:pt x="12215" y="2288"/>
                    <a:pt x="12290" y="2213"/>
                  </a:cubicBezTo>
                  <a:cubicBezTo>
                    <a:pt x="12442" y="2061"/>
                    <a:pt x="12442" y="1816"/>
                    <a:pt x="12290" y="1664"/>
                  </a:cubicBezTo>
                  <a:lnTo>
                    <a:pt x="11515" y="889"/>
                  </a:lnTo>
                  <a:cubicBezTo>
                    <a:pt x="11443" y="817"/>
                    <a:pt x="11344" y="776"/>
                    <a:pt x="11242" y="776"/>
                  </a:cubicBezTo>
                  <a:lnTo>
                    <a:pt x="9236" y="776"/>
                  </a:lnTo>
                  <a:cubicBezTo>
                    <a:pt x="9071" y="311"/>
                    <a:pt x="8633" y="1"/>
                    <a:pt x="81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3"/>
            <p:cNvSpPr/>
            <p:nvPr/>
          </p:nvSpPr>
          <p:spPr>
            <a:xfrm>
              <a:off x="3128375" y="6828975"/>
              <a:ext cx="156800" cy="244100"/>
            </a:xfrm>
            <a:custGeom>
              <a:avLst/>
              <a:gdLst/>
              <a:ahLst/>
              <a:cxnLst/>
              <a:rect l="l" t="t" r="r" b="b"/>
              <a:pathLst>
                <a:path w="6272" h="9764" extrusionOk="0">
                  <a:moveTo>
                    <a:pt x="4561" y="771"/>
                  </a:moveTo>
                  <a:cubicBezTo>
                    <a:pt x="5015" y="779"/>
                    <a:pt x="5390" y="1210"/>
                    <a:pt x="5282" y="1621"/>
                  </a:cubicBezTo>
                  <a:cubicBezTo>
                    <a:pt x="5159" y="2082"/>
                    <a:pt x="4520" y="3584"/>
                    <a:pt x="4520" y="5038"/>
                  </a:cubicBezTo>
                  <a:cubicBezTo>
                    <a:pt x="4520" y="6538"/>
                    <a:pt x="5181" y="7764"/>
                    <a:pt x="5282" y="8148"/>
                  </a:cubicBezTo>
                  <a:cubicBezTo>
                    <a:pt x="5382" y="8526"/>
                    <a:pt x="5058" y="8985"/>
                    <a:pt x="4537" y="8991"/>
                  </a:cubicBezTo>
                  <a:lnTo>
                    <a:pt x="4538" y="8992"/>
                  </a:lnTo>
                  <a:lnTo>
                    <a:pt x="1746" y="8992"/>
                  </a:lnTo>
                  <a:cubicBezTo>
                    <a:pt x="1187" y="8983"/>
                    <a:pt x="884" y="8519"/>
                    <a:pt x="981" y="8148"/>
                  </a:cubicBezTo>
                  <a:cubicBezTo>
                    <a:pt x="1078" y="7782"/>
                    <a:pt x="1742" y="6532"/>
                    <a:pt x="1742" y="5038"/>
                  </a:cubicBezTo>
                  <a:cubicBezTo>
                    <a:pt x="1742" y="3593"/>
                    <a:pt x="1099" y="2067"/>
                    <a:pt x="981" y="1621"/>
                  </a:cubicBezTo>
                  <a:cubicBezTo>
                    <a:pt x="879" y="1234"/>
                    <a:pt x="1215" y="778"/>
                    <a:pt x="1722" y="771"/>
                  </a:cubicBezTo>
                  <a:close/>
                  <a:moveTo>
                    <a:pt x="1714" y="0"/>
                  </a:moveTo>
                  <a:cubicBezTo>
                    <a:pt x="692" y="14"/>
                    <a:pt x="0" y="947"/>
                    <a:pt x="231" y="1820"/>
                  </a:cubicBezTo>
                  <a:cubicBezTo>
                    <a:pt x="357" y="2292"/>
                    <a:pt x="967" y="3744"/>
                    <a:pt x="967" y="5038"/>
                  </a:cubicBezTo>
                  <a:cubicBezTo>
                    <a:pt x="967" y="6367"/>
                    <a:pt x="351" y="7499"/>
                    <a:pt x="231" y="7951"/>
                  </a:cubicBezTo>
                  <a:cubicBezTo>
                    <a:pt x="9" y="8795"/>
                    <a:pt x="652" y="9749"/>
                    <a:pt x="1737" y="9763"/>
                  </a:cubicBezTo>
                  <a:lnTo>
                    <a:pt x="4549" y="9763"/>
                  </a:lnTo>
                  <a:cubicBezTo>
                    <a:pt x="5570" y="9750"/>
                    <a:pt x="6262" y="8821"/>
                    <a:pt x="6032" y="7951"/>
                  </a:cubicBezTo>
                  <a:cubicBezTo>
                    <a:pt x="5901" y="7454"/>
                    <a:pt x="5297" y="6394"/>
                    <a:pt x="5297" y="5039"/>
                  </a:cubicBezTo>
                  <a:lnTo>
                    <a:pt x="5297" y="5038"/>
                  </a:lnTo>
                  <a:cubicBezTo>
                    <a:pt x="5297" y="3744"/>
                    <a:pt x="5913" y="2271"/>
                    <a:pt x="6032" y="1819"/>
                  </a:cubicBezTo>
                  <a:cubicBezTo>
                    <a:pt x="6271" y="913"/>
                    <a:pt x="5526" y="14"/>
                    <a:pt x="45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3"/>
            <p:cNvSpPr/>
            <p:nvPr/>
          </p:nvSpPr>
          <p:spPr>
            <a:xfrm>
              <a:off x="2919150" y="6873500"/>
              <a:ext cx="116300" cy="116300"/>
            </a:xfrm>
            <a:custGeom>
              <a:avLst/>
              <a:gdLst/>
              <a:ahLst/>
              <a:cxnLst/>
              <a:rect l="l" t="t" r="r" b="b"/>
              <a:pathLst>
                <a:path w="4652" h="4652" extrusionOk="0">
                  <a:moveTo>
                    <a:pt x="2327" y="777"/>
                  </a:moveTo>
                  <a:cubicBezTo>
                    <a:pt x="2526" y="777"/>
                    <a:pt x="2728" y="816"/>
                    <a:pt x="2919" y="895"/>
                  </a:cubicBezTo>
                  <a:cubicBezTo>
                    <a:pt x="3498" y="1136"/>
                    <a:pt x="3876" y="1701"/>
                    <a:pt x="3876" y="2328"/>
                  </a:cubicBezTo>
                  <a:cubicBezTo>
                    <a:pt x="3875" y="3182"/>
                    <a:pt x="3182" y="3876"/>
                    <a:pt x="2326" y="3877"/>
                  </a:cubicBezTo>
                  <a:cubicBezTo>
                    <a:pt x="1700" y="3877"/>
                    <a:pt x="1134" y="3500"/>
                    <a:pt x="895" y="2921"/>
                  </a:cubicBezTo>
                  <a:cubicBezTo>
                    <a:pt x="655" y="2341"/>
                    <a:pt x="787" y="1675"/>
                    <a:pt x="1230" y="1232"/>
                  </a:cubicBezTo>
                  <a:cubicBezTo>
                    <a:pt x="1527" y="935"/>
                    <a:pt x="1923" y="777"/>
                    <a:pt x="2327" y="777"/>
                  </a:cubicBezTo>
                  <a:close/>
                  <a:moveTo>
                    <a:pt x="2326" y="1"/>
                  </a:moveTo>
                  <a:cubicBezTo>
                    <a:pt x="1044" y="1"/>
                    <a:pt x="0" y="1045"/>
                    <a:pt x="0" y="2326"/>
                  </a:cubicBezTo>
                  <a:cubicBezTo>
                    <a:pt x="0" y="3610"/>
                    <a:pt x="1044" y="4652"/>
                    <a:pt x="2326" y="4652"/>
                  </a:cubicBezTo>
                  <a:cubicBezTo>
                    <a:pt x="3609" y="4652"/>
                    <a:pt x="4651" y="3610"/>
                    <a:pt x="4651" y="2326"/>
                  </a:cubicBezTo>
                  <a:cubicBezTo>
                    <a:pt x="4651" y="1045"/>
                    <a:pt x="3609" y="1"/>
                    <a:pt x="2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53"/>
          <p:cNvGrpSpPr/>
          <p:nvPr/>
        </p:nvGrpSpPr>
        <p:grpSpPr>
          <a:xfrm>
            <a:off x="2445212" y="1194305"/>
            <a:ext cx="473450" cy="473450"/>
            <a:chOff x="3477625" y="6616200"/>
            <a:chExt cx="496800" cy="496800"/>
          </a:xfrm>
        </p:grpSpPr>
        <p:sp>
          <p:nvSpPr>
            <p:cNvPr id="997" name="Google Shape;997;p53"/>
            <p:cNvSpPr/>
            <p:nvPr/>
          </p:nvSpPr>
          <p:spPr>
            <a:xfrm>
              <a:off x="3590750" y="6693800"/>
              <a:ext cx="22725" cy="19475"/>
            </a:xfrm>
            <a:custGeom>
              <a:avLst/>
              <a:gdLst/>
              <a:ahLst/>
              <a:cxnLst/>
              <a:rect l="l" t="t" r="r" b="b"/>
              <a:pathLst>
                <a:path w="909" h="779" extrusionOk="0">
                  <a:moveTo>
                    <a:pt x="521" y="1"/>
                  </a:moveTo>
                  <a:cubicBezTo>
                    <a:pt x="174" y="1"/>
                    <a:pt x="1" y="419"/>
                    <a:pt x="247" y="664"/>
                  </a:cubicBezTo>
                  <a:cubicBezTo>
                    <a:pt x="325" y="743"/>
                    <a:pt x="423" y="778"/>
                    <a:pt x="518" y="778"/>
                  </a:cubicBezTo>
                  <a:cubicBezTo>
                    <a:pt x="717" y="778"/>
                    <a:pt x="909" y="623"/>
                    <a:pt x="909" y="389"/>
                  </a:cubicBezTo>
                  <a:cubicBezTo>
                    <a:pt x="909" y="175"/>
                    <a:pt x="735" y="1"/>
                    <a:pt x="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3"/>
            <p:cNvSpPr/>
            <p:nvPr/>
          </p:nvSpPr>
          <p:spPr>
            <a:xfrm>
              <a:off x="3477625" y="6616200"/>
              <a:ext cx="496800" cy="496800"/>
            </a:xfrm>
            <a:custGeom>
              <a:avLst/>
              <a:gdLst/>
              <a:ahLst/>
              <a:cxnLst/>
              <a:rect l="l" t="t" r="r" b="b"/>
              <a:pathLst>
                <a:path w="19872" h="19872" extrusionOk="0">
                  <a:moveTo>
                    <a:pt x="9936" y="777"/>
                  </a:moveTo>
                  <a:cubicBezTo>
                    <a:pt x="14900" y="777"/>
                    <a:pt x="19095" y="4970"/>
                    <a:pt x="19095" y="9935"/>
                  </a:cubicBezTo>
                  <a:cubicBezTo>
                    <a:pt x="19095" y="14901"/>
                    <a:pt x="14900" y="19095"/>
                    <a:pt x="9936" y="19095"/>
                  </a:cubicBezTo>
                  <a:cubicBezTo>
                    <a:pt x="4971" y="19095"/>
                    <a:pt x="777" y="14901"/>
                    <a:pt x="777" y="9935"/>
                  </a:cubicBezTo>
                  <a:cubicBezTo>
                    <a:pt x="777" y="4970"/>
                    <a:pt x="4971" y="777"/>
                    <a:pt x="9936" y="777"/>
                  </a:cubicBezTo>
                  <a:close/>
                  <a:moveTo>
                    <a:pt x="9936" y="0"/>
                  </a:moveTo>
                  <a:cubicBezTo>
                    <a:pt x="4580" y="0"/>
                    <a:pt x="0" y="4573"/>
                    <a:pt x="0" y="9935"/>
                  </a:cubicBezTo>
                  <a:cubicBezTo>
                    <a:pt x="0" y="15292"/>
                    <a:pt x="4573" y="19872"/>
                    <a:pt x="9936" y="19872"/>
                  </a:cubicBezTo>
                  <a:cubicBezTo>
                    <a:pt x="15293" y="19872"/>
                    <a:pt x="19872" y="15299"/>
                    <a:pt x="19872" y="9935"/>
                  </a:cubicBezTo>
                  <a:cubicBezTo>
                    <a:pt x="19872" y="4579"/>
                    <a:pt x="15299" y="0"/>
                    <a:pt x="99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3"/>
            <p:cNvSpPr/>
            <p:nvPr/>
          </p:nvSpPr>
          <p:spPr>
            <a:xfrm>
              <a:off x="3516425" y="6654975"/>
              <a:ext cx="419175" cy="419200"/>
            </a:xfrm>
            <a:custGeom>
              <a:avLst/>
              <a:gdLst/>
              <a:ahLst/>
              <a:cxnLst/>
              <a:rect l="l" t="t" r="r" b="b"/>
              <a:pathLst>
                <a:path w="16767" h="16768" extrusionOk="0">
                  <a:moveTo>
                    <a:pt x="8384" y="1"/>
                  </a:moveTo>
                  <a:cubicBezTo>
                    <a:pt x="7084" y="1"/>
                    <a:pt x="5691" y="296"/>
                    <a:pt x="4655" y="789"/>
                  </a:cubicBezTo>
                  <a:cubicBezTo>
                    <a:pt x="4467" y="884"/>
                    <a:pt x="4388" y="1113"/>
                    <a:pt x="4479" y="1304"/>
                  </a:cubicBezTo>
                  <a:cubicBezTo>
                    <a:pt x="4545" y="1444"/>
                    <a:pt x="4684" y="1525"/>
                    <a:pt x="4830" y="1525"/>
                  </a:cubicBezTo>
                  <a:cubicBezTo>
                    <a:pt x="4884" y="1525"/>
                    <a:pt x="4938" y="1514"/>
                    <a:pt x="4990" y="1491"/>
                  </a:cubicBezTo>
                  <a:cubicBezTo>
                    <a:pt x="5912" y="1050"/>
                    <a:pt x="7212" y="777"/>
                    <a:pt x="8384" y="777"/>
                  </a:cubicBezTo>
                  <a:cubicBezTo>
                    <a:pt x="12436" y="777"/>
                    <a:pt x="15992" y="4333"/>
                    <a:pt x="15992" y="8384"/>
                  </a:cubicBezTo>
                  <a:cubicBezTo>
                    <a:pt x="15992" y="12437"/>
                    <a:pt x="12436" y="15992"/>
                    <a:pt x="8384" y="15992"/>
                  </a:cubicBezTo>
                  <a:cubicBezTo>
                    <a:pt x="4332" y="15992"/>
                    <a:pt x="777" y="12437"/>
                    <a:pt x="777" y="8384"/>
                  </a:cubicBezTo>
                  <a:cubicBezTo>
                    <a:pt x="777" y="6513"/>
                    <a:pt x="1492" y="4546"/>
                    <a:pt x="2644" y="3253"/>
                  </a:cubicBezTo>
                  <a:cubicBezTo>
                    <a:pt x="2783" y="3092"/>
                    <a:pt x="2766" y="2851"/>
                    <a:pt x="2608" y="2710"/>
                  </a:cubicBezTo>
                  <a:cubicBezTo>
                    <a:pt x="2534" y="2644"/>
                    <a:pt x="2442" y="2612"/>
                    <a:pt x="2350" y="2612"/>
                  </a:cubicBezTo>
                  <a:cubicBezTo>
                    <a:pt x="2245" y="2612"/>
                    <a:pt x="2141" y="2654"/>
                    <a:pt x="2064" y="2737"/>
                  </a:cubicBezTo>
                  <a:cubicBezTo>
                    <a:pt x="772" y="4188"/>
                    <a:pt x="1" y="6300"/>
                    <a:pt x="1" y="8384"/>
                  </a:cubicBezTo>
                  <a:cubicBezTo>
                    <a:pt x="1" y="12901"/>
                    <a:pt x="3908" y="16768"/>
                    <a:pt x="8383" y="16768"/>
                  </a:cubicBezTo>
                  <a:cubicBezTo>
                    <a:pt x="12901" y="16768"/>
                    <a:pt x="16767" y="12860"/>
                    <a:pt x="16767" y="8384"/>
                  </a:cubicBezTo>
                  <a:cubicBezTo>
                    <a:pt x="16767" y="3896"/>
                    <a:pt x="12885" y="1"/>
                    <a:pt x="83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3"/>
            <p:cNvSpPr/>
            <p:nvPr/>
          </p:nvSpPr>
          <p:spPr>
            <a:xfrm>
              <a:off x="3555225" y="6715000"/>
              <a:ext cx="152600" cy="159325"/>
            </a:xfrm>
            <a:custGeom>
              <a:avLst/>
              <a:gdLst/>
              <a:ahLst/>
              <a:cxnLst/>
              <a:rect l="l" t="t" r="r" b="b"/>
              <a:pathLst>
                <a:path w="6104" h="6373" extrusionOk="0">
                  <a:moveTo>
                    <a:pt x="3345" y="928"/>
                  </a:moveTo>
                  <a:lnTo>
                    <a:pt x="5136" y="3863"/>
                  </a:lnTo>
                  <a:cubicBezTo>
                    <a:pt x="4598" y="4293"/>
                    <a:pt x="4243" y="4913"/>
                    <a:pt x="4143" y="5596"/>
                  </a:cubicBezTo>
                  <a:lnTo>
                    <a:pt x="790" y="5596"/>
                  </a:lnTo>
                  <a:cubicBezTo>
                    <a:pt x="912" y="3731"/>
                    <a:pt x="1896" y="1933"/>
                    <a:pt x="3345" y="928"/>
                  </a:cubicBezTo>
                  <a:close/>
                  <a:moveTo>
                    <a:pt x="3471" y="1"/>
                  </a:moveTo>
                  <a:cubicBezTo>
                    <a:pt x="3404" y="1"/>
                    <a:pt x="3336" y="18"/>
                    <a:pt x="3274" y="54"/>
                  </a:cubicBezTo>
                  <a:cubicBezTo>
                    <a:pt x="1299" y="1211"/>
                    <a:pt x="0" y="3578"/>
                    <a:pt x="0" y="5985"/>
                  </a:cubicBezTo>
                  <a:cubicBezTo>
                    <a:pt x="0" y="6199"/>
                    <a:pt x="175" y="6372"/>
                    <a:pt x="389" y="6372"/>
                  </a:cubicBezTo>
                  <a:lnTo>
                    <a:pt x="4505" y="6372"/>
                  </a:lnTo>
                  <a:cubicBezTo>
                    <a:pt x="4719" y="6372"/>
                    <a:pt x="4892" y="6199"/>
                    <a:pt x="4892" y="5985"/>
                  </a:cubicBezTo>
                  <a:cubicBezTo>
                    <a:pt x="4895" y="5295"/>
                    <a:pt x="5260" y="4657"/>
                    <a:pt x="5855" y="4308"/>
                  </a:cubicBezTo>
                  <a:cubicBezTo>
                    <a:pt x="6043" y="4198"/>
                    <a:pt x="6103" y="3956"/>
                    <a:pt x="5990" y="3771"/>
                  </a:cubicBezTo>
                  <a:lnTo>
                    <a:pt x="3802" y="187"/>
                  </a:lnTo>
                  <a:cubicBezTo>
                    <a:pt x="3729" y="67"/>
                    <a:pt x="3602" y="1"/>
                    <a:pt x="3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3"/>
            <p:cNvSpPr/>
            <p:nvPr/>
          </p:nvSpPr>
          <p:spPr>
            <a:xfrm>
              <a:off x="3694600" y="6835475"/>
              <a:ext cx="60550" cy="58250"/>
            </a:xfrm>
            <a:custGeom>
              <a:avLst/>
              <a:gdLst/>
              <a:ahLst/>
              <a:cxnLst/>
              <a:rect l="l" t="t" r="r" b="b"/>
              <a:pathLst>
                <a:path w="2422" h="2330" extrusionOk="0">
                  <a:moveTo>
                    <a:pt x="1254" y="776"/>
                  </a:moveTo>
                  <a:cubicBezTo>
                    <a:pt x="1454" y="776"/>
                    <a:pt x="1645" y="931"/>
                    <a:pt x="1645" y="1164"/>
                  </a:cubicBezTo>
                  <a:cubicBezTo>
                    <a:pt x="1645" y="1379"/>
                    <a:pt x="1472" y="1553"/>
                    <a:pt x="1257" y="1553"/>
                  </a:cubicBezTo>
                  <a:cubicBezTo>
                    <a:pt x="911" y="1553"/>
                    <a:pt x="737" y="1134"/>
                    <a:pt x="982" y="890"/>
                  </a:cubicBezTo>
                  <a:cubicBezTo>
                    <a:pt x="1061" y="811"/>
                    <a:pt x="1159" y="776"/>
                    <a:pt x="1254" y="776"/>
                  </a:cubicBezTo>
                  <a:close/>
                  <a:moveTo>
                    <a:pt x="1257" y="0"/>
                  </a:moveTo>
                  <a:cubicBezTo>
                    <a:pt x="786" y="0"/>
                    <a:pt x="361" y="285"/>
                    <a:pt x="181" y="719"/>
                  </a:cubicBezTo>
                  <a:cubicBezTo>
                    <a:pt x="1" y="1155"/>
                    <a:pt x="101" y="1656"/>
                    <a:pt x="434" y="1988"/>
                  </a:cubicBezTo>
                  <a:cubicBezTo>
                    <a:pt x="656" y="2211"/>
                    <a:pt x="954" y="2329"/>
                    <a:pt x="1257" y="2329"/>
                  </a:cubicBezTo>
                  <a:cubicBezTo>
                    <a:pt x="1407" y="2329"/>
                    <a:pt x="1559" y="2300"/>
                    <a:pt x="1703" y="2241"/>
                  </a:cubicBezTo>
                  <a:cubicBezTo>
                    <a:pt x="2137" y="2060"/>
                    <a:pt x="2421" y="1636"/>
                    <a:pt x="2421" y="1164"/>
                  </a:cubicBezTo>
                  <a:cubicBezTo>
                    <a:pt x="2420" y="522"/>
                    <a:pt x="1899" y="2"/>
                    <a:pt x="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3"/>
            <p:cNvSpPr/>
            <p:nvPr/>
          </p:nvSpPr>
          <p:spPr>
            <a:xfrm>
              <a:off x="3630875" y="6905150"/>
              <a:ext cx="190300" cy="130225"/>
            </a:xfrm>
            <a:custGeom>
              <a:avLst/>
              <a:gdLst/>
              <a:ahLst/>
              <a:cxnLst/>
              <a:rect l="l" t="t" r="r" b="b"/>
              <a:pathLst>
                <a:path w="7612" h="5209" extrusionOk="0">
                  <a:moveTo>
                    <a:pt x="4832" y="893"/>
                  </a:moveTo>
                  <a:lnTo>
                    <a:pt x="6621" y="3824"/>
                  </a:lnTo>
                  <a:cubicBezTo>
                    <a:pt x="5815" y="4204"/>
                    <a:pt x="4774" y="4433"/>
                    <a:pt x="3806" y="4433"/>
                  </a:cubicBezTo>
                  <a:cubicBezTo>
                    <a:pt x="2838" y="4433"/>
                    <a:pt x="1796" y="4203"/>
                    <a:pt x="991" y="3823"/>
                  </a:cubicBezTo>
                  <a:lnTo>
                    <a:pt x="2780" y="893"/>
                  </a:lnTo>
                  <a:cubicBezTo>
                    <a:pt x="3108" y="1027"/>
                    <a:pt x="3457" y="1094"/>
                    <a:pt x="3806" y="1094"/>
                  </a:cubicBezTo>
                  <a:cubicBezTo>
                    <a:pt x="4155" y="1094"/>
                    <a:pt x="4503" y="1027"/>
                    <a:pt x="4832" y="893"/>
                  </a:cubicBezTo>
                  <a:close/>
                  <a:moveTo>
                    <a:pt x="2633" y="1"/>
                  </a:moveTo>
                  <a:cubicBezTo>
                    <a:pt x="2502" y="1"/>
                    <a:pt x="2374" y="67"/>
                    <a:pt x="2301" y="187"/>
                  </a:cubicBezTo>
                  <a:lnTo>
                    <a:pt x="114" y="3771"/>
                  </a:lnTo>
                  <a:cubicBezTo>
                    <a:pt x="0" y="3956"/>
                    <a:pt x="62" y="4200"/>
                    <a:pt x="248" y="4309"/>
                  </a:cubicBezTo>
                  <a:cubicBezTo>
                    <a:pt x="1197" y="4864"/>
                    <a:pt x="2561" y="5208"/>
                    <a:pt x="3806" y="5208"/>
                  </a:cubicBezTo>
                  <a:cubicBezTo>
                    <a:pt x="5052" y="5208"/>
                    <a:pt x="6415" y="4864"/>
                    <a:pt x="7363" y="4309"/>
                  </a:cubicBezTo>
                  <a:cubicBezTo>
                    <a:pt x="7551" y="4198"/>
                    <a:pt x="7611" y="3956"/>
                    <a:pt x="7498" y="3771"/>
                  </a:cubicBezTo>
                  <a:lnTo>
                    <a:pt x="5310" y="187"/>
                  </a:lnTo>
                  <a:cubicBezTo>
                    <a:pt x="5237" y="67"/>
                    <a:pt x="5110" y="1"/>
                    <a:pt x="4979" y="1"/>
                  </a:cubicBezTo>
                  <a:cubicBezTo>
                    <a:pt x="4912" y="1"/>
                    <a:pt x="4844" y="18"/>
                    <a:pt x="4783" y="54"/>
                  </a:cubicBezTo>
                  <a:cubicBezTo>
                    <a:pt x="4481" y="230"/>
                    <a:pt x="4143" y="319"/>
                    <a:pt x="3806" y="319"/>
                  </a:cubicBezTo>
                  <a:cubicBezTo>
                    <a:pt x="3468" y="319"/>
                    <a:pt x="3131" y="230"/>
                    <a:pt x="2829" y="54"/>
                  </a:cubicBezTo>
                  <a:cubicBezTo>
                    <a:pt x="2767" y="18"/>
                    <a:pt x="2700" y="1"/>
                    <a:pt x="2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3"/>
            <p:cNvSpPr/>
            <p:nvPr/>
          </p:nvSpPr>
          <p:spPr>
            <a:xfrm>
              <a:off x="3747250" y="6719900"/>
              <a:ext cx="149575" cy="154425"/>
            </a:xfrm>
            <a:custGeom>
              <a:avLst/>
              <a:gdLst/>
              <a:ahLst/>
              <a:cxnLst/>
              <a:rect l="l" t="t" r="r" b="b"/>
              <a:pathLst>
                <a:path w="5983" h="6177" extrusionOk="0">
                  <a:moveTo>
                    <a:pt x="2920" y="937"/>
                  </a:moveTo>
                  <a:cubicBezTo>
                    <a:pt x="4223" y="1959"/>
                    <a:pt x="5081" y="3644"/>
                    <a:pt x="5193" y="5400"/>
                  </a:cubicBezTo>
                  <a:lnTo>
                    <a:pt x="1839" y="5400"/>
                  </a:lnTo>
                  <a:cubicBezTo>
                    <a:pt x="1749" y="4772"/>
                    <a:pt x="1441" y="4195"/>
                    <a:pt x="968" y="3770"/>
                  </a:cubicBezTo>
                  <a:lnTo>
                    <a:pt x="2920" y="937"/>
                  </a:lnTo>
                  <a:close/>
                  <a:moveTo>
                    <a:pt x="2827" y="1"/>
                  </a:moveTo>
                  <a:cubicBezTo>
                    <a:pt x="2704" y="1"/>
                    <a:pt x="2582" y="60"/>
                    <a:pt x="2507" y="169"/>
                  </a:cubicBezTo>
                  <a:lnTo>
                    <a:pt x="123" y="3630"/>
                  </a:lnTo>
                  <a:cubicBezTo>
                    <a:pt x="0" y="3809"/>
                    <a:pt x="47" y="4053"/>
                    <a:pt x="226" y="4173"/>
                  </a:cubicBezTo>
                  <a:cubicBezTo>
                    <a:pt x="767" y="4533"/>
                    <a:pt x="1092" y="5139"/>
                    <a:pt x="1092" y="5787"/>
                  </a:cubicBezTo>
                  <a:cubicBezTo>
                    <a:pt x="1092" y="6002"/>
                    <a:pt x="1265" y="6176"/>
                    <a:pt x="1479" y="6176"/>
                  </a:cubicBezTo>
                  <a:lnTo>
                    <a:pt x="5594" y="6176"/>
                  </a:lnTo>
                  <a:cubicBezTo>
                    <a:pt x="5808" y="6176"/>
                    <a:pt x="5982" y="6002"/>
                    <a:pt x="5982" y="5787"/>
                  </a:cubicBezTo>
                  <a:cubicBezTo>
                    <a:pt x="5982" y="3506"/>
                    <a:pt x="4828" y="1260"/>
                    <a:pt x="3043" y="66"/>
                  </a:cubicBezTo>
                  <a:cubicBezTo>
                    <a:pt x="2977" y="22"/>
                    <a:pt x="2901" y="1"/>
                    <a:pt x="28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 name="Google Shape;1004;p53"/>
          <p:cNvGrpSpPr/>
          <p:nvPr/>
        </p:nvGrpSpPr>
        <p:grpSpPr>
          <a:xfrm>
            <a:off x="3244270" y="1194293"/>
            <a:ext cx="477262" cy="473474"/>
            <a:chOff x="4236925" y="6612125"/>
            <a:chExt cx="500800" cy="496825"/>
          </a:xfrm>
        </p:grpSpPr>
        <p:sp>
          <p:nvSpPr>
            <p:cNvPr id="1005" name="Google Shape;1005;p53"/>
            <p:cNvSpPr/>
            <p:nvPr/>
          </p:nvSpPr>
          <p:spPr>
            <a:xfrm>
              <a:off x="4654800" y="6947825"/>
              <a:ext cx="22725" cy="19475"/>
            </a:xfrm>
            <a:custGeom>
              <a:avLst/>
              <a:gdLst/>
              <a:ahLst/>
              <a:cxnLst/>
              <a:rect l="l" t="t" r="r" b="b"/>
              <a:pathLst>
                <a:path w="909" h="779" extrusionOk="0">
                  <a:moveTo>
                    <a:pt x="520" y="1"/>
                  </a:moveTo>
                  <a:cubicBezTo>
                    <a:pt x="174" y="1"/>
                    <a:pt x="1" y="420"/>
                    <a:pt x="245" y="664"/>
                  </a:cubicBezTo>
                  <a:cubicBezTo>
                    <a:pt x="324" y="743"/>
                    <a:pt x="421" y="779"/>
                    <a:pt x="517" y="779"/>
                  </a:cubicBezTo>
                  <a:cubicBezTo>
                    <a:pt x="716" y="779"/>
                    <a:pt x="908" y="624"/>
                    <a:pt x="908" y="390"/>
                  </a:cubicBezTo>
                  <a:cubicBezTo>
                    <a:pt x="908" y="176"/>
                    <a:pt x="734" y="1"/>
                    <a:pt x="5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3"/>
            <p:cNvSpPr/>
            <p:nvPr/>
          </p:nvSpPr>
          <p:spPr>
            <a:xfrm>
              <a:off x="4293850" y="6947825"/>
              <a:ext cx="22725" cy="19475"/>
            </a:xfrm>
            <a:custGeom>
              <a:avLst/>
              <a:gdLst/>
              <a:ahLst/>
              <a:cxnLst/>
              <a:rect l="l" t="t" r="r" b="b"/>
              <a:pathLst>
                <a:path w="909" h="779" extrusionOk="0">
                  <a:moveTo>
                    <a:pt x="519" y="1"/>
                  </a:moveTo>
                  <a:cubicBezTo>
                    <a:pt x="174" y="1"/>
                    <a:pt x="1" y="420"/>
                    <a:pt x="245" y="664"/>
                  </a:cubicBezTo>
                  <a:cubicBezTo>
                    <a:pt x="324" y="743"/>
                    <a:pt x="421" y="779"/>
                    <a:pt x="517" y="779"/>
                  </a:cubicBezTo>
                  <a:cubicBezTo>
                    <a:pt x="716" y="779"/>
                    <a:pt x="908" y="624"/>
                    <a:pt x="908" y="390"/>
                  </a:cubicBezTo>
                  <a:cubicBezTo>
                    <a:pt x="908" y="176"/>
                    <a:pt x="734" y="1"/>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3"/>
            <p:cNvSpPr/>
            <p:nvPr/>
          </p:nvSpPr>
          <p:spPr>
            <a:xfrm>
              <a:off x="4236925" y="6612125"/>
              <a:ext cx="500800" cy="496825"/>
            </a:xfrm>
            <a:custGeom>
              <a:avLst/>
              <a:gdLst/>
              <a:ahLst/>
              <a:cxnLst/>
              <a:rect l="l" t="t" r="r" b="b"/>
              <a:pathLst>
                <a:path w="20032" h="19873" extrusionOk="0">
                  <a:moveTo>
                    <a:pt x="18787" y="10325"/>
                  </a:moveTo>
                  <a:cubicBezTo>
                    <a:pt x="18999" y="10328"/>
                    <a:pt x="19168" y="10502"/>
                    <a:pt x="19168" y="10712"/>
                  </a:cubicBezTo>
                  <a:cubicBezTo>
                    <a:pt x="19168" y="10924"/>
                    <a:pt x="18999" y="11096"/>
                    <a:pt x="18787" y="11101"/>
                  </a:cubicBezTo>
                  <a:lnTo>
                    <a:pt x="15683" y="11101"/>
                  </a:lnTo>
                  <a:cubicBezTo>
                    <a:pt x="15471" y="11096"/>
                    <a:pt x="15301" y="10924"/>
                    <a:pt x="15301" y="10712"/>
                  </a:cubicBezTo>
                  <a:cubicBezTo>
                    <a:pt x="15301" y="10502"/>
                    <a:pt x="15471" y="10328"/>
                    <a:pt x="15683" y="10325"/>
                  </a:cubicBezTo>
                  <a:close/>
                  <a:moveTo>
                    <a:pt x="4358" y="10325"/>
                  </a:moveTo>
                  <a:cubicBezTo>
                    <a:pt x="4572" y="10325"/>
                    <a:pt x="4745" y="10499"/>
                    <a:pt x="4745" y="10712"/>
                  </a:cubicBezTo>
                  <a:cubicBezTo>
                    <a:pt x="4745" y="10928"/>
                    <a:pt x="4571" y="11101"/>
                    <a:pt x="4356" y="11101"/>
                  </a:cubicBezTo>
                  <a:cubicBezTo>
                    <a:pt x="4354" y="11101"/>
                    <a:pt x="4351" y="11101"/>
                    <a:pt x="4349" y="11101"/>
                  </a:cubicBezTo>
                  <a:lnTo>
                    <a:pt x="1245" y="11101"/>
                  </a:lnTo>
                  <a:cubicBezTo>
                    <a:pt x="1243" y="11101"/>
                    <a:pt x="1241" y="11101"/>
                    <a:pt x="1238" y="11101"/>
                  </a:cubicBezTo>
                  <a:cubicBezTo>
                    <a:pt x="1023" y="11101"/>
                    <a:pt x="849" y="10928"/>
                    <a:pt x="849" y="10712"/>
                  </a:cubicBezTo>
                  <a:cubicBezTo>
                    <a:pt x="849" y="10499"/>
                    <a:pt x="1022" y="10325"/>
                    <a:pt x="1236" y="10325"/>
                  </a:cubicBezTo>
                  <a:cubicBezTo>
                    <a:pt x="1239" y="10325"/>
                    <a:pt x="1242" y="10325"/>
                    <a:pt x="1245" y="10325"/>
                  </a:cubicBezTo>
                  <a:lnTo>
                    <a:pt x="4349" y="10325"/>
                  </a:lnTo>
                  <a:cubicBezTo>
                    <a:pt x="4352" y="10325"/>
                    <a:pt x="4355" y="10325"/>
                    <a:pt x="4358" y="10325"/>
                  </a:cubicBezTo>
                  <a:close/>
                  <a:moveTo>
                    <a:pt x="3962" y="11877"/>
                  </a:moveTo>
                  <a:lnTo>
                    <a:pt x="3962" y="17932"/>
                  </a:lnTo>
                  <a:cubicBezTo>
                    <a:pt x="3954" y="18570"/>
                    <a:pt x="3434" y="19083"/>
                    <a:pt x="2796" y="19083"/>
                  </a:cubicBezTo>
                  <a:cubicBezTo>
                    <a:pt x="2159" y="19083"/>
                    <a:pt x="1640" y="18570"/>
                    <a:pt x="1633" y="17932"/>
                  </a:cubicBezTo>
                  <a:lnTo>
                    <a:pt x="1633" y="11877"/>
                  </a:lnTo>
                  <a:close/>
                  <a:moveTo>
                    <a:pt x="18400" y="11877"/>
                  </a:moveTo>
                  <a:lnTo>
                    <a:pt x="18400" y="17932"/>
                  </a:lnTo>
                  <a:cubicBezTo>
                    <a:pt x="18392" y="18570"/>
                    <a:pt x="17872" y="19083"/>
                    <a:pt x="17235" y="19083"/>
                  </a:cubicBezTo>
                  <a:cubicBezTo>
                    <a:pt x="16597" y="19083"/>
                    <a:pt x="16078" y="18570"/>
                    <a:pt x="16071" y="17932"/>
                  </a:cubicBezTo>
                  <a:lnTo>
                    <a:pt x="16071" y="11877"/>
                  </a:lnTo>
                  <a:close/>
                  <a:moveTo>
                    <a:pt x="14909" y="1"/>
                  </a:moveTo>
                  <a:cubicBezTo>
                    <a:pt x="14908" y="1"/>
                    <a:pt x="14907" y="1"/>
                    <a:pt x="14907" y="1"/>
                  </a:cubicBezTo>
                  <a:cubicBezTo>
                    <a:pt x="13430" y="1"/>
                    <a:pt x="11956" y="1191"/>
                    <a:pt x="11956" y="2717"/>
                  </a:cubicBezTo>
                  <a:lnTo>
                    <a:pt x="11956" y="9160"/>
                  </a:lnTo>
                  <a:cubicBezTo>
                    <a:pt x="11956" y="10232"/>
                    <a:pt x="11087" y="11101"/>
                    <a:pt x="10016" y="11101"/>
                  </a:cubicBezTo>
                  <a:cubicBezTo>
                    <a:pt x="8946" y="11101"/>
                    <a:pt x="8075" y="10231"/>
                    <a:pt x="8075" y="9160"/>
                  </a:cubicBezTo>
                  <a:lnTo>
                    <a:pt x="8075" y="2717"/>
                  </a:lnTo>
                  <a:cubicBezTo>
                    <a:pt x="8075" y="1197"/>
                    <a:pt x="6722" y="1"/>
                    <a:pt x="5241" y="1"/>
                  </a:cubicBezTo>
                  <a:cubicBezTo>
                    <a:pt x="3705" y="1"/>
                    <a:pt x="2408" y="1244"/>
                    <a:pt x="2408" y="2717"/>
                  </a:cubicBezTo>
                  <a:lnTo>
                    <a:pt x="2408" y="9548"/>
                  </a:lnTo>
                  <a:lnTo>
                    <a:pt x="1244" y="9548"/>
                  </a:lnTo>
                  <a:cubicBezTo>
                    <a:pt x="677" y="9548"/>
                    <a:pt x="192" y="9956"/>
                    <a:pt x="95" y="10516"/>
                  </a:cubicBezTo>
                  <a:cubicBezTo>
                    <a:pt x="0" y="11075"/>
                    <a:pt x="321" y="11621"/>
                    <a:pt x="855" y="11810"/>
                  </a:cubicBezTo>
                  <a:lnTo>
                    <a:pt x="855" y="17932"/>
                  </a:lnTo>
                  <a:cubicBezTo>
                    <a:pt x="855" y="19002"/>
                    <a:pt x="1726" y="19872"/>
                    <a:pt x="2796" y="19872"/>
                  </a:cubicBezTo>
                  <a:cubicBezTo>
                    <a:pt x="3867" y="19872"/>
                    <a:pt x="4737" y="19002"/>
                    <a:pt x="4737" y="17932"/>
                  </a:cubicBezTo>
                  <a:lnTo>
                    <a:pt x="4737" y="11811"/>
                  </a:lnTo>
                  <a:cubicBezTo>
                    <a:pt x="5272" y="11621"/>
                    <a:pt x="5593" y="11075"/>
                    <a:pt x="5496" y="10516"/>
                  </a:cubicBezTo>
                  <a:cubicBezTo>
                    <a:pt x="5401" y="9956"/>
                    <a:pt x="4916" y="9548"/>
                    <a:pt x="4349" y="9548"/>
                  </a:cubicBezTo>
                  <a:lnTo>
                    <a:pt x="3185" y="9548"/>
                  </a:lnTo>
                  <a:lnTo>
                    <a:pt x="3185" y="2717"/>
                  </a:lnTo>
                  <a:cubicBezTo>
                    <a:pt x="3185" y="1684"/>
                    <a:pt x="4146" y="776"/>
                    <a:pt x="5242" y="776"/>
                  </a:cubicBezTo>
                  <a:cubicBezTo>
                    <a:pt x="6304" y="776"/>
                    <a:pt x="7299" y="1637"/>
                    <a:pt x="7299" y="2717"/>
                  </a:cubicBezTo>
                  <a:lnTo>
                    <a:pt x="7299" y="9160"/>
                  </a:lnTo>
                  <a:cubicBezTo>
                    <a:pt x="7299" y="10658"/>
                    <a:pt x="8518" y="11877"/>
                    <a:pt x="10016" y="11877"/>
                  </a:cubicBezTo>
                  <a:cubicBezTo>
                    <a:pt x="11516" y="11877"/>
                    <a:pt x="12733" y="10661"/>
                    <a:pt x="12733" y="9160"/>
                  </a:cubicBezTo>
                  <a:lnTo>
                    <a:pt x="12733" y="2717"/>
                  </a:lnTo>
                  <a:cubicBezTo>
                    <a:pt x="12733" y="1607"/>
                    <a:pt x="13880" y="776"/>
                    <a:pt x="14907" y="776"/>
                  </a:cubicBezTo>
                  <a:cubicBezTo>
                    <a:pt x="15978" y="776"/>
                    <a:pt x="16848" y="1645"/>
                    <a:pt x="16847" y="2717"/>
                  </a:cubicBezTo>
                  <a:lnTo>
                    <a:pt x="16847" y="9548"/>
                  </a:lnTo>
                  <a:lnTo>
                    <a:pt x="15683" y="9548"/>
                  </a:lnTo>
                  <a:cubicBezTo>
                    <a:pt x="15115" y="9548"/>
                    <a:pt x="14631" y="9956"/>
                    <a:pt x="14535" y="10516"/>
                  </a:cubicBezTo>
                  <a:cubicBezTo>
                    <a:pt x="14438" y="11075"/>
                    <a:pt x="14760" y="11621"/>
                    <a:pt x="15294" y="11810"/>
                  </a:cubicBezTo>
                  <a:lnTo>
                    <a:pt x="15294" y="17932"/>
                  </a:lnTo>
                  <a:cubicBezTo>
                    <a:pt x="15294" y="19003"/>
                    <a:pt x="16163" y="19872"/>
                    <a:pt x="17236" y="19872"/>
                  </a:cubicBezTo>
                  <a:cubicBezTo>
                    <a:pt x="18307" y="19872"/>
                    <a:pt x="19176" y="19003"/>
                    <a:pt x="19176" y="17932"/>
                  </a:cubicBezTo>
                  <a:lnTo>
                    <a:pt x="19176" y="11811"/>
                  </a:lnTo>
                  <a:cubicBezTo>
                    <a:pt x="19710" y="11621"/>
                    <a:pt x="20032" y="11075"/>
                    <a:pt x="19936" y="10516"/>
                  </a:cubicBezTo>
                  <a:cubicBezTo>
                    <a:pt x="19840" y="9956"/>
                    <a:pt x="19355" y="9548"/>
                    <a:pt x="18788" y="9548"/>
                  </a:cubicBezTo>
                  <a:lnTo>
                    <a:pt x="17623" y="9548"/>
                  </a:lnTo>
                  <a:lnTo>
                    <a:pt x="17623" y="2717"/>
                  </a:lnTo>
                  <a:cubicBezTo>
                    <a:pt x="17623" y="1217"/>
                    <a:pt x="16408" y="1"/>
                    <a:pt x="1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3"/>
            <p:cNvSpPr/>
            <p:nvPr/>
          </p:nvSpPr>
          <p:spPr>
            <a:xfrm>
              <a:off x="4297025" y="6986650"/>
              <a:ext cx="19625" cy="64275"/>
            </a:xfrm>
            <a:custGeom>
              <a:avLst/>
              <a:gdLst/>
              <a:ahLst/>
              <a:cxnLst/>
              <a:rect l="l" t="t" r="r" b="b"/>
              <a:pathLst>
                <a:path w="785" h="2571" extrusionOk="0">
                  <a:moveTo>
                    <a:pt x="392" y="1"/>
                  </a:moveTo>
                  <a:cubicBezTo>
                    <a:pt x="178" y="1"/>
                    <a:pt x="5" y="174"/>
                    <a:pt x="5" y="390"/>
                  </a:cubicBezTo>
                  <a:lnTo>
                    <a:pt x="5" y="2175"/>
                  </a:lnTo>
                  <a:cubicBezTo>
                    <a:pt x="0" y="2391"/>
                    <a:pt x="176" y="2571"/>
                    <a:pt x="392" y="2571"/>
                  </a:cubicBezTo>
                  <a:cubicBezTo>
                    <a:pt x="610" y="2571"/>
                    <a:pt x="785" y="2391"/>
                    <a:pt x="781" y="2175"/>
                  </a:cubicBezTo>
                  <a:lnTo>
                    <a:pt x="781" y="390"/>
                  </a:lnTo>
                  <a:cubicBezTo>
                    <a:pt x="781" y="174"/>
                    <a:pt x="607" y="1"/>
                    <a:pt x="3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3"/>
            <p:cNvSpPr/>
            <p:nvPr/>
          </p:nvSpPr>
          <p:spPr>
            <a:xfrm>
              <a:off x="4657975" y="6986650"/>
              <a:ext cx="19625" cy="64275"/>
            </a:xfrm>
            <a:custGeom>
              <a:avLst/>
              <a:gdLst/>
              <a:ahLst/>
              <a:cxnLst/>
              <a:rect l="l" t="t" r="r" b="b"/>
              <a:pathLst>
                <a:path w="785" h="2571" extrusionOk="0">
                  <a:moveTo>
                    <a:pt x="393" y="1"/>
                  </a:moveTo>
                  <a:cubicBezTo>
                    <a:pt x="178" y="1"/>
                    <a:pt x="5" y="174"/>
                    <a:pt x="5" y="390"/>
                  </a:cubicBezTo>
                  <a:lnTo>
                    <a:pt x="5" y="2175"/>
                  </a:lnTo>
                  <a:cubicBezTo>
                    <a:pt x="0" y="2391"/>
                    <a:pt x="176" y="2571"/>
                    <a:pt x="393" y="2571"/>
                  </a:cubicBezTo>
                  <a:cubicBezTo>
                    <a:pt x="610" y="2571"/>
                    <a:pt x="785" y="2391"/>
                    <a:pt x="781" y="2175"/>
                  </a:cubicBezTo>
                  <a:lnTo>
                    <a:pt x="781" y="390"/>
                  </a:lnTo>
                  <a:cubicBezTo>
                    <a:pt x="781" y="174"/>
                    <a:pt x="607" y="1"/>
                    <a:pt x="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53"/>
          <p:cNvGrpSpPr/>
          <p:nvPr/>
        </p:nvGrpSpPr>
        <p:grpSpPr>
          <a:xfrm>
            <a:off x="4047139" y="1194281"/>
            <a:ext cx="332907" cy="473498"/>
            <a:chOff x="4857625" y="6619325"/>
            <a:chExt cx="349325" cy="496850"/>
          </a:xfrm>
        </p:grpSpPr>
        <p:sp>
          <p:nvSpPr>
            <p:cNvPr id="1011" name="Google Shape;1011;p53"/>
            <p:cNvSpPr/>
            <p:nvPr/>
          </p:nvSpPr>
          <p:spPr>
            <a:xfrm>
              <a:off x="4999900" y="6741600"/>
              <a:ext cx="22700" cy="19450"/>
            </a:xfrm>
            <a:custGeom>
              <a:avLst/>
              <a:gdLst/>
              <a:ahLst/>
              <a:cxnLst/>
              <a:rect l="l" t="t" r="r" b="b"/>
              <a:pathLst>
                <a:path w="908" h="778" extrusionOk="0">
                  <a:moveTo>
                    <a:pt x="519" y="0"/>
                  </a:moveTo>
                  <a:cubicBezTo>
                    <a:pt x="174" y="0"/>
                    <a:pt x="0" y="419"/>
                    <a:pt x="245" y="663"/>
                  </a:cubicBezTo>
                  <a:cubicBezTo>
                    <a:pt x="324" y="742"/>
                    <a:pt x="421" y="778"/>
                    <a:pt x="516" y="778"/>
                  </a:cubicBezTo>
                  <a:cubicBezTo>
                    <a:pt x="716" y="778"/>
                    <a:pt x="908" y="623"/>
                    <a:pt x="907" y="389"/>
                  </a:cubicBezTo>
                  <a:cubicBezTo>
                    <a:pt x="908" y="173"/>
                    <a:pt x="733" y="0"/>
                    <a:pt x="5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3"/>
            <p:cNvSpPr/>
            <p:nvPr/>
          </p:nvSpPr>
          <p:spPr>
            <a:xfrm>
              <a:off x="4857625" y="6619325"/>
              <a:ext cx="349325" cy="496850"/>
            </a:xfrm>
            <a:custGeom>
              <a:avLst/>
              <a:gdLst/>
              <a:ahLst/>
              <a:cxnLst/>
              <a:rect l="l" t="t" r="r" b="b"/>
              <a:pathLst>
                <a:path w="13973" h="19874" extrusionOk="0">
                  <a:moveTo>
                    <a:pt x="8321" y="777"/>
                  </a:moveTo>
                  <a:cubicBezTo>
                    <a:pt x="8495" y="777"/>
                    <a:pt x="8648" y="892"/>
                    <a:pt x="8695" y="1060"/>
                  </a:cubicBezTo>
                  <a:lnTo>
                    <a:pt x="9093" y="3338"/>
                  </a:lnTo>
                  <a:lnTo>
                    <a:pt x="3327" y="3338"/>
                  </a:lnTo>
                  <a:lnTo>
                    <a:pt x="3726" y="1060"/>
                  </a:lnTo>
                  <a:cubicBezTo>
                    <a:pt x="3773" y="892"/>
                    <a:pt x="3926" y="777"/>
                    <a:pt x="4100" y="777"/>
                  </a:cubicBezTo>
                  <a:close/>
                  <a:moveTo>
                    <a:pt x="12809" y="7220"/>
                  </a:moveTo>
                  <a:cubicBezTo>
                    <a:pt x="13023" y="7220"/>
                    <a:pt x="13196" y="7393"/>
                    <a:pt x="13196" y="7608"/>
                  </a:cubicBezTo>
                  <a:lnTo>
                    <a:pt x="13196" y="8384"/>
                  </a:lnTo>
                  <a:cubicBezTo>
                    <a:pt x="13196" y="8598"/>
                    <a:pt x="13023" y="8772"/>
                    <a:pt x="12809" y="8773"/>
                  </a:cubicBezTo>
                  <a:lnTo>
                    <a:pt x="12420" y="8773"/>
                  </a:lnTo>
                  <a:lnTo>
                    <a:pt x="12420" y="7220"/>
                  </a:lnTo>
                  <a:close/>
                  <a:moveTo>
                    <a:pt x="12809" y="11102"/>
                  </a:moveTo>
                  <a:cubicBezTo>
                    <a:pt x="13022" y="11102"/>
                    <a:pt x="13196" y="11276"/>
                    <a:pt x="13196" y="11491"/>
                  </a:cubicBezTo>
                  <a:lnTo>
                    <a:pt x="13196" y="12266"/>
                  </a:lnTo>
                  <a:cubicBezTo>
                    <a:pt x="13196" y="12480"/>
                    <a:pt x="13022" y="12655"/>
                    <a:pt x="12809" y="12655"/>
                  </a:cubicBezTo>
                  <a:lnTo>
                    <a:pt x="12420" y="12655"/>
                  </a:lnTo>
                  <a:lnTo>
                    <a:pt x="12420" y="11102"/>
                  </a:lnTo>
                  <a:close/>
                  <a:moveTo>
                    <a:pt x="9703" y="4116"/>
                  </a:moveTo>
                  <a:cubicBezTo>
                    <a:pt x="10772" y="4116"/>
                    <a:pt x="11644" y="4986"/>
                    <a:pt x="11644" y="6056"/>
                  </a:cubicBezTo>
                  <a:lnTo>
                    <a:pt x="11644" y="13819"/>
                  </a:lnTo>
                  <a:cubicBezTo>
                    <a:pt x="11644" y="14889"/>
                    <a:pt x="10773" y="15760"/>
                    <a:pt x="9703" y="15760"/>
                  </a:cubicBezTo>
                  <a:lnTo>
                    <a:pt x="2717" y="15760"/>
                  </a:lnTo>
                  <a:cubicBezTo>
                    <a:pt x="1645" y="15759"/>
                    <a:pt x="777" y="14890"/>
                    <a:pt x="776" y="13819"/>
                  </a:cubicBezTo>
                  <a:lnTo>
                    <a:pt x="776" y="6056"/>
                  </a:lnTo>
                  <a:cubicBezTo>
                    <a:pt x="777" y="4985"/>
                    <a:pt x="1645" y="4117"/>
                    <a:pt x="2717" y="4116"/>
                  </a:cubicBezTo>
                  <a:close/>
                  <a:moveTo>
                    <a:pt x="9093" y="16535"/>
                  </a:moveTo>
                  <a:lnTo>
                    <a:pt x="8695" y="18814"/>
                  </a:lnTo>
                  <a:cubicBezTo>
                    <a:pt x="8648" y="18981"/>
                    <a:pt x="8495" y="19097"/>
                    <a:pt x="8321" y="19097"/>
                  </a:cubicBezTo>
                  <a:lnTo>
                    <a:pt x="4100" y="19097"/>
                  </a:lnTo>
                  <a:cubicBezTo>
                    <a:pt x="3926" y="19097"/>
                    <a:pt x="3773" y="18981"/>
                    <a:pt x="3726" y="18814"/>
                  </a:cubicBezTo>
                  <a:lnTo>
                    <a:pt x="3327" y="16535"/>
                  </a:lnTo>
                  <a:close/>
                  <a:moveTo>
                    <a:pt x="4100" y="0"/>
                  </a:moveTo>
                  <a:cubicBezTo>
                    <a:pt x="3566" y="0"/>
                    <a:pt x="3099" y="364"/>
                    <a:pt x="2970" y="883"/>
                  </a:cubicBezTo>
                  <a:cubicBezTo>
                    <a:pt x="2965" y="904"/>
                    <a:pt x="2872" y="1438"/>
                    <a:pt x="2538" y="3345"/>
                  </a:cubicBezTo>
                  <a:cubicBezTo>
                    <a:pt x="1123" y="3438"/>
                    <a:pt x="0" y="4618"/>
                    <a:pt x="0" y="6055"/>
                  </a:cubicBezTo>
                  <a:lnTo>
                    <a:pt x="0" y="13817"/>
                  </a:lnTo>
                  <a:cubicBezTo>
                    <a:pt x="0" y="15256"/>
                    <a:pt x="1123" y="16435"/>
                    <a:pt x="2538" y="16528"/>
                  </a:cubicBezTo>
                  <a:lnTo>
                    <a:pt x="2964" y="18963"/>
                  </a:lnTo>
                  <a:cubicBezTo>
                    <a:pt x="2965" y="18973"/>
                    <a:pt x="2968" y="18981"/>
                    <a:pt x="2970" y="18991"/>
                  </a:cubicBezTo>
                  <a:cubicBezTo>
                    <a:pt x="3099" y="19510"/>
                    <a:pt x="3566" y="19873"/>
                    <a:pt x="4100" y="19873"/>
                  </a:cubicBezTo>
                  <a:lnTo>
                    <a:pt x="8320" y="19873"/>
                  </a:lnTo>
                  <a:cubicBezTo>
                    <a:pt x="8855" y="19873"/>
                    <a:pt x="9322" y="19510"/>
                    <a:pt x="9450" y="18991"/>
                  </a:cubicBezTo>
                  <a:cubicBezTo>
                    <a:pt x="9453" y="18981"/>
                    <a:pt x="9455" y="18973"/>
                    <a:pt x="9457" y="18963"/>
                  </a:cubicBezTo>
                  <a:lnTo>
                    <a:pt x="9883" y="16528"/>
                  </a:lnTo>
                  <a:cubicBezTo>
                    <a:pt x="11297" y="16435"/>
                    <a:pt x="12420" y="15256"/>
                    <a:pt x="12420" y="13817"/>
                  </a:cubicBezTo>
                  <a:lnTo>
                    <a:pt x="12420" y="13430"/>
                  </a:lnTo>
                  <a:lnTo>
                    <a:pt x="12809" y="13430"/>
                  </a:lnTo>
                  <a:cubicBezTo>
                    <a:pt x="13451" y="13429"/>
                    <a:pt x="13971" y="12907"/>
                    <a:pt x="13973" y="12266"/>
                  </a:cubicBezTo>
                  <a:lnTo>
                    <a:pt x="13973" y="11490"/>
                  </a:lnTo>
                  <a:cubicBezTo>
                    <a:pt x="13971" y="10847"/>
                    <a:pt x="13451" y="10326"/>
                    <a:pt x="12809" y="10324"/>
                  </a:cubicBezTo>
                  <a:lnTo>
                    <a:pt x="12420" y="10324"/>
                  </a:lnTo>
                  <a:lnTo>
                    <a:pt x="12420" y="9549"/>
                  </a:lnTo>
                  <a:lnTo>
                    <a:pt x="12809" y="9549"/>
                  </a:lnTo>
                  <a:cubicBezTo>
                    <a:pt x="13451" y="9548"/>
                    <a:pt x="13971" y="9027"/>
                    <a:pt x="13973" y="8384"/>
                  </a:cubicBezTo>
                  <a:lnTo>
                    <a:pt x="13973" y="7608"/>
                  </a:lnTo>
                  <a:cubicBezTo>
                    <a:pt x="13971" y="6965"/>
                    <a:pt x="13451" y="6444"/>
                    <a:pt x="12809" y="6444"/>
                  </a:cubicBezTo>
                  <a:lnTo>
                    <a:pt x="12420" y="6444"/>
                  </a:lnTo>
                  <a:lnTo>
                    <a:pt x="12420" y="6055"/>
                  </a:lnTo>
                  <a:cubicBezTo>
                    <a:pt x="12420" y="4618"/>
                    <a:pt x="11297" y="3437"/>
                    <a:pt x="9883" y="3345"/>
                  </a:cubicBezTo>
                  <a:cubicBezTo>
                    <a:pt x="9548" y="1438"/>
                    <a:pt x="9457" y="904"/>
                    <a:pt x="9450" y="883"/>
                  </a:cubicBezTo>
                  <a:cubicBezTo>
                    <a:pt x="9322" y="364"/>
                    <a:pt x="8856" y="0"/>
                    <a:pt x="83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3"/>
            <p:cNvSpPr/>
            <p:nvPr/>
          </p:nvSpPr>
          <p:spPr>
            <a:xfrm>
              <a:off x="4896400" y="6741600"/>
              <a:ext cx="232925" cy="252300"/>
            </a:xfrm>
            <a:custGeom>
              <a:avLst/>
              <a:gdLst/>
              <a:ahLst/>
              <a:cxnLst/>
              <a:rect l="l" t="t" r="r" b="b"/>
              <a:pathLst>
                <a:path w="9317" h="10092" extrusionOk="0">
                  <a:moveTo>
                    <a:pt x="3494" y="3541"/>
                  </a:moveTo>
                  <a:lnTo>
                    <a:pt x="3894" y="5140"/>
                  </a:lnTo>
                  <a:cubicBezTo>
                    <a:pt x="3937" y="5312"/>
                    <a:pt x="4092" y="5433"/>
                    <a:pt x="4270" y="5433"/>
                  </a:cubicBezTo>
                  <a:lnTo>
                    <a:pt x="4766" y="5433"/>
                  </a:lnTo>
                  <a:lnTo>
                    <a:pt x="5455" y="7496"/>
                  </a:lnTo>
                  <a:cubicBezTo>
                    <a:pt x="5507" y="7655"/>
                    <a:pt x="5656" y="7763"/>
                    <a:pt x="5822" y="7763"/>
                  </a:cubicBezTo>
                  <a:cubicBezTo>
                    <a:pt x="5989" y="7763"/>
                    <a:pt x="6139" y="7655"/>
                    <a:pt x="6190" y="7496"/>
                  </a:cubicBezTo>
                  <a:lnTo>
                    <a:pt x="6879" y="5433"/>
                  </a:lnTo>
                  <a:lnTo>
                    <a:pt x="8540" y="5433"/>
                  </a:lnTo>
                  <a:lnTo>
                    <a:pt x="8540" y="8926"/>
                  </a:lnTo>
                  <a:cubicBezTo>
                    <a:pt x="8540" y="9141"/>
                    <a:pt x="8365" y="9315"/>
                    <a:pt x="8152" y="9315"/>
                  </a:cubicBezTo>
                  <a:lnTo>
                    <a:pt x="1166" y="9315"/>
                  </a:lnTo>
                  <a:cubicBezTo>
                    <a:pt x="952" y="9315"/>
                    <a:pt x="777" y="9141"/>
                    <a:pt x="777" y="8926"/>
                  </a:cubicBezTo>
                  <a:lnTo>
                    <a:pt x="777" y="5433"/>
                  </a:lnTo>
                  <a:lnTo>
                    <a:pt x="2719" y="5433"/>
                  </a:lnTo>
                  <a:cubicBezTo>
                    <a:pt x="2896" y="5433"/>
                    <a:pt x="3051" y="5312"/>
                    <a:pt x="3094" y="5140"/>
                  </a:cubicBezTo>
                  <a:lnTo>
                    <a:pt x="3494" y="3541"/>
                  </a:lnTo>
                  <a:close/>
                  <a:moveTo>
                    <a:pt x="1165" y="0"/>
                  </a:moveTo>
                  <a:cubicBezTo>
                    <a:pt x="522" y="1"/>
                    <a:pt x="1" y="521"/>
                    <a:pt x="1" y="1164"/>
                  </a:cubicBezTo>
                  <a:lnTo>
                    <a:pt x="1" y="8926"/>
                  </a:lnTo>
                  <a:cubicBezTo>
                    <a:pt x="1" y="9569"/>
                    <a:pt x="522" y="10090"/>
                    <a:pt x="1165" y="10092"/>
                  </a:cubicBezTo>
                  <a:lnTo>
                    <a:pt x="8152" y="10092"/>
                  </a:lnTo>
                  <a:cubicBezTo>
                    <a:pt x="8794" y="10090"/>
                    <a:pt x="9315" y="9569"/>
                    <a:pt x="9316" y="8926"/>
                  </a:cubicBezTo>
                  <a:lnTo>
                    <a:pt x="9316" y="1164"/>
                  </a:lnTo>
                  <a:cubicBezTo>
                    <a:pt x="9315" y="521"/>
                    <a:pt x="8794" y="1"/>
                    <a:pt x="8152" y="0"/>
                  </a:cubicBezTo>
                  <a:lnTo>
                    <a:pt x="6211" y="0"/>
                  </a:lnTo>
                  <a:cubicBezTo>
                    <a:pt x="5999" y="5"/>
                    <a:pt x="5830" y="177"/>
                    <a:pt x="5830" y="389"/>
                  </a:cubicBezTo>
                  <a:cubicBezTo>
                    <a:pt x="5830" y="599"/>
                    <a:pt x="5999" y="773"/>
                    <a:pt x="6211" y="776"/>
                  </a:cubicBezTo>
                  <a:lnTo>
                    <a:pt x="8152" y="776"/>
                  </a:lnTo>
                  <a:cubicBezTo>
                    <a:pt x="8365" y="776"/>
                    <a:pt x="8540" y="950"/>
                    <a:pt x="8540" y="1164"/>
                  </a:cubicBezTo>
                  <a:lnTo>
                    <a:pt x="8540" y="4658"/>
                  </a:lnTo>
                  <a:lnTo>
                    <a:pt x="6600" y="4658"/>
                  </a:lnTo>
                  <a:cubicBezTo>
                    <a:pt x="6599" y="4658"/>
                    <a:pt x="6598" y="4658"/>
                    <a:pt x="6597" y="4658"/>
                  </a:cubicBezTo>
                  <a:cubicBezTo>
                    <a:pt x="6431" y="4658"/>
                    <a:pt x="6283" y="4765"/>
                    <a:pt x="6231" y="4923"/>
                  </a:cubicBezTo>
                  <a:lnTo>
                    <a:pt x="5823" y="6147"/>
                  </a:lnTo>
                  <a:lnTo>
                    <a:pt x="5415" y="4923"/>
                  </a:lnTo>
                  <a:cubicBezTo>
                    <a:pt x="5362" y="4764"/>
                    <a:pt x="5213" y="4658"/>
                    <a:pt x="5047" y="4658"/>
                  </a:cubicBezTo>
                  <a:lnTo>
                    <a:pt x="4574" y="4658"/>
                  </a:lnTo>
                  <a:lnTo>
                    <a:pt x="3871" y="1846"/>
                  </a:lnTo>
                  <a:cubicBezTo>
                    <a:pt x="3827" y="1674"/>
                    <a:pt x="3672" y="1553"/>
                    <a:pt x="3494" y="1553"/>
                  </a:cubicBezTo>
                  <a:cubicBezTo>
                    <a:pt x="3316" y="1553"/>
                    <a:pt x="3161" y="1674"/>
                    <a:pt x="3117" y="1846"/>
                  </a:cubicBezTo>
                  <a:lnTo>
                    <a:pt x="2414" y="4658"/>
                  </a:lnTo>
                  <a:lnTo>
                    <a:pt x="777" y="4658"/>
                  </a:lnTo>
                  <a:lnTo>
                    <a:pt x="777" y="1164"/>
                  </a:lnTo>
                  <a:cubicBezTo>
                    <a:pt x="777" y="950"/>
                    <a:pt x="951" y="776"/>
                    <a:pt x="1165" y="776"/>
                  </a:cubicBezTo>
                  <a:lnTo>
                    <a:pt x="2330" y="776"/>
                  </a:lnTo>
                  <a:cubicBezTo>
                    <a:pt x="2541" y="773"/>
                    <a:pt x="2710" y="599"/>
                    <a:pt x="2710" y="389"/>
                  </a:cubicBezTo>
                  <a:cubicBezTo>
                    <a:pt x="2710" y="177"/>
                    <a:pt x="2541" y="5"/>
                    <a:pt x="2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53"/>
          <p:cNvGrpSpPr/>
          <p:nvPr/>
        </p:nvGrpSpPr>
        <p:grpSpPr>
          <a:xfrm>
            <a:off x="4705651" y="1194293"/>
            <a:ext cx="473474" cy="473474"/>
            <a:chOff x="5293100" y="6598600"/>
            <a:chExt cx="496825" cy="496825"/>
          </a:xfrm>
        </p:grpSpPr>
        <p:sp>
          <p:nvSpPr>
            <p:cNvPr id="1015" name="Google Shape;1015;p53"/>
            <p:cNvSpPr/>
            <p:nvPr/>
          </p:nvSpPr>
          <p:spPr>
            <a:xfrm>
              <a:off x="5293100" y="6598600"/>
              <a:ext cx="496825" cy="496825"/>
            </a:xfrm>
            <a:custGeom>
              <a:avLst/>
              <a:gdLst/>
              <a:ahLst/>
              <a:cxnLst/>
              <a:rect l="l" t="t" r="r" b="b"/>
              <a:pathLst>
                <a:path w="19873" h="19873" extrusionOk="0">
                  <a:moveTo>
                    <a:pt x="17156" y="777"/>
                  </a:moveTo>
                  <a:cubicBezTo>
                    <a:pt x="18226" y="777"/>
                    <a:pt x="19097" y="1647"/>
                    <a:pt x="19097" y="2717"/>
                  </a:cubicBezTo>
                  <a:lnTo>
                    <a:pt x="19097" y="17155"/>
                  </a:lnTo>
                  <a:cubicBezTo>
                    <a:pt x="19097" y="18225"/>
                    <a:pt x="18226" y="19096"/>
                    <a:pt x="17156" y="19096"/>
                  </a:cubicBezTo>
                  <a:lnTo>
                    <a:pt x="2718" y="19096"/>
                  </a:lnTo>
                  <a:cubicBezTo>
                    <a:pt x="1648" y="19096"/>
                    <a:pt x="776" y="18226"/>
                    <a:pt x="776" y="17155"/>
                  </a:cubicBezTo>
                  <a:lnTo>
                    <a:pt x="776" y="2717"/>
                  </a:lnTo>
                  <a:cubicBezTo>
                    <a:pt x="776" y="1648"/>
                    <a:pt x="1648" y="777"/>
                    <a:pt x="2718" y="777"/>
                  </a:cubicBezTo>
                  <a:close/>
                  <a:moveTo>
                    <a:pt x="2718" y="0"/>
                  </a:moveTo>
                  <a:cubicBezTo>
                    <a:pt x="1219" y="0"/>
                    <a:pt x="1" y="1219"/>
                    <a:pt x="1" y="2717"/>
                  </a:cubicBezTo>
                  <a:lnTo>
                    <a:pt x="1" y="17155"/>
                  </a:lnTo>
                  <a:cubicBezTo>
                    <a:pt x="1" y="18653"/>
                    <a:pt x="1219" y="19873"/>
                    <a:pt x="2718" y="19873"/>
                  </a:cubicBezTo>
                  <a:lnTo>
                    <a:pt x="17156" y="19873"/>
                  </a:lnTo>
                  <a:cubicBezTo>
                    <a:pt x="18653" y="19873"/>
                    <a:pt x="19872" y="18653"/>
                    <a:pt x="19872" y="17155"/>
                  </a:cubicBezTo>
                  <a:lnTo>
                    <a:pt x="19872" y="2717"/>
                  </a:lnTo>
                  <a:cubicBezTo>
                    <a:pt x="19872" y="1219"/>
                    <a:pt x="18654" y="0"/>
                    <a:pt x="17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3"/>
            <p:cNvSpPr/>
            <p:nvPr/>
          </p:nvSpPr>
          <p:spPr>
            <a:xfrm>
              <a:off x="5331925" y="6637400"/>
              <a:ext cx="419200" cy="419225"/>
            </a:xfrm>
            <a:custGeom>
              <a:avLst/>
              <a:gdLst/>
              <a:ahLst/>
              <a:cxnLst/>
              <a:rect l="l" t="t" r="r" b="b"/>
              <a:pathLst>
                <a:path w="16768" h="16769" extrusionOk="0">
                  <a:moveTo>
                    <a:pt x="1165" y="1"/>
                  </a:moveTo>
                  <a:cubicBezTo>
                    <a:pt x="522" y="2"/>
                    <a:pt x="1" y="522"/>
                    <a:pt x="1" y="1165"/>
                  </a:cubicBezTo>
                  <a:lnTo>
                    <a:pt x="1" y="15603"/>
                  </a:lnTo>
                  <a:cubicBezTo>
                    <a:pt x="1" y="16246"/>
                    <a:pt x="522" y="16767"/>
                    <a:pt x="1165" y="16768"/>
                  </a:cubicBezTo>
                  <a:lnTo>
                    <a:pt x="6832" y="16768"/>
                  </a:lnTo>
                  <a:cubicBezTo>
                    <a:pt x="6834" y="16768"/>
                    <a:pt x="6836" y="16768"/>
                    <a:pt x="6838" y="16768"/>
                  </a:cubicBezTo>
                  <a:cubicBezTo>
                    <a:pt x="7052" y="16768"/>
                    <a:pt x="7226" y="16595"/>
                    <a:pt x="7226" y="16379"/>
                  </a:cubicBezTo>
                  <a:cubicBezTo>
                    <a:pt x="7226" y="16166"/>
                    <a:pt x="7053" y="15992"/>
                    <a:pt x="6840" y="15992"/>
                  </a:cubicBezTo>
                  <a:cubicBezTo>
                    <a:pt x="6837" y="15992"/>
                    <a:pt x="6834" y="15992"/>
                    <a:pt x="6832" y="15992"/>
                  </a:cubicBezTo>
                  <a:lnTo>
                    <a:pt x="1165" y="15992"/>
                  </a:lnTo>
                  <a:cubicBezTo>
                    <a:pt x="950" y="15992"/>
                    <a:pt x="777" y="15817"/>
                    <a:pt x="776" y="15603"/>
                  </a:cubicBezTo>
                  <a:lnTo>
                    <a:pt x="776" y="1165"/>
                  </a:lnTo>
                  <a:cubicBezTo>
                    <a:pt x="777" y="951"/>
                    <a:pt x="950" y="777"/>
                    <a:pt x="1165" y="777"/>
                  </a:cubicBezTo>
                  <a:lnTo>
                    <a:pt x="2562" y="777"/>
                  </a:lnTo>
                  <a:lnTo>
                    <a:pt x="2562" y="5163"/>
                  </a:lnTo>
                  <a:cubicBezTo>
                    <a:pt x="2563" y="6235"/>
                    <a:pt x="3431" y="7103"/>
                    <a:pt x="4502" y="7104"/>
                  </a:cubicBezTo>
                  <a:lnTo>
                    <a:pt x="12265" y="7104"/>
                  </a:lnTo>
                  <a:cubicBezTo>
                    <a:pt x="13336" y="7103"/>
                    <a:pt x="14205" y="6235"/>
                    <a:pt x="14206" y="5163"/>
                  </a:cubicBezTo>
                  <a:lnTo>
                    <a:pt x="14206" y="777"/>
                  </a:lnTo>
                  <a:lnTo>
                    <a:pt x="15604" y="777"/>
                  </a:lnTo>
                  <a:cubicBezTo>
                    <a:pt x="15817" y="777"/>
                    <a:pt x="15991" y="951"/>
                    <a:pt x="15991" y="1165"/>
                  </a:cubicBezTo>
                  <a:lnTo>
                    <a:pt x="15991" y="15603"/>
                  </a:lnTo>
                  <a:cubicBezTo>
                    <a:pt x="15991" y="15817"/>
                    <a:pt x="15817" y="15992"/>
                    <a:pt x="15604" y="15992"/>
                  </a:cubicBezTo>
                  <a:lnTo>
                    <a:pt x="9937" y="15992"/>
                  </a:lnTo>
                  <a:cubicBezTo>
                    <a:pt x="9934" y="15992"/>
                    <a:pt x="9931" y="15992"/>
                    <a:pt x="9928" y="15992"/>
                  </a:cubicBezTo>
                  <a:cubicBezTo>
                    <a:pt x="9714" y="15992"/>
                    <a:pt x="9541" y="16166"/>
                    <a:pt x="9541" y="16379"/>
                  </a:cubicBezTo>
                  <a:cubicBezTo>
                    <a:pt x="9541" y="16595"/>
                    <a:pt x="9716" y="16768"/>
                    <a:pt x="9930" y="16768"/>
                  </a:cubicBezTo>
                  <a:cubicBezTo>
                    <a:pt x="9933" y="16768"/>
                    <a:pt x="9935" y="16768"/>
                    <a:pt x="9937" y="16768"/>
                  </a:cubicBezTo>
                  <a:lnTo>
                    <a:pt x="15604" y="16768"/>
                  </a:lnTo>
                  <a:cubicBezTo>
                    <a:pt x="16245" y="16767"/>
                    <a:pt x="16767" y="16246"/>
                    <a:pt x="16768" y="15603"/>
                  </a:cubicBezTo>
                  <a:lnTo>
                    <a:pt x="16768" y="1165"/>
                  </a:lnTo>
                  <a:cubicBezTo>
                    <a:pt x="16767" y="522"/>
                    <a:pt x="16245" y="2"/>
                    <a:pt x="15604" y="1"/>
                  </a:cubicBezTo>
                  <a:lnTo>
                    <a:pt x="13818" y="1"/>
                  </a:lnTo>
                  <a:cubicBezTo>
                    <a:pt x="13603" y="1"/>
                    <a:pt x="13429" y="174"/>
                    <a:pt x="13429" y="390"/>
                  </a:cubicBezTo>
                  <a:lnTo>
                    <a:pt x="13429" y="5163"/>
                  </a:lnTo>
                  <a:cubicBezTo>
                    <a:pt x="13429" y="5806"/>
                    <a:pt x="12908" y="6326"/>
                    <a:pt x="12265" y="6327"/>
                  </a:cubicBezTo>
                  <a:lnTo>
                    <a:pt x="4502" y="6327"/>
                  </a:lnTo>
                  <a:cubicBezTo>
                    <a:pt x="3860" y="6326"/>
                    <a:pt x="3338" y="5806"/>
                    <a:pt x="3338" y="5163"/>
                  </a:cubicBezTo>
                  <a:lnTo>
                    <a:pt x="3338" y="390"/>
                  </a:lnTo>
                  <a:cubicBezTo>
                    <a:pt x="3338" y="174"/>
                    <a:pt x="3164" y="1"/>
                    <a:pt x="29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3"/>
            <p:cNvSpPr/>
            <p:nvPr/>
          </p:nvSpPr>
          <p:spPr>
            <a:xfrm>
              <a:off x="5434750" y="6637400"/>
              <a:ext cx="213500" cy="138800"/>
            </a:xfrm>
            <a:custGeom>
              <a:avLst/>
              <a:gdLst/>
              <a:ahLst/>
              <a:cxnLst/>
              <a:rect l="l" t="t" r="r" b="b"/>
              <a:pathLst>
                <a:path w="8540" h="5552" extrusionOk="0">
                  <a:moveTo>
                    <a:pt x="7763" y="777"/>
                  </a:moveTo>
                  <a:lnTo>
                    <a:pt x="7763" y="3075"/>
                  </a:lnTo>
                  <a:cubicBezTo>
                    <a:pt x="6787" y="2139"/>
                    <a:pt x="5529" y="1670"/>
                    <a:pt x="4270" y="1670"/>
                  </a:cubicBezTo>
                  <a:cubicBezTo>
                    <a:pt x="3012" y="1670"/>
                    <a:pt x="1753" y="2139"/>
                    <a:pt x="777" y="3075"/>
                  </a:cubicBezTo>
                  <a:lnTo>
                    <a:pt x="777" y="777"/>
                  </a:lnTo>
                  <a:close/>
                  <a:moveTo>
                    <a:pt x="4270" y="2446"/>
                  </a:moveTo>
                  <a:cubicBezTo>
                    <a:pt x="5660" y="2446"/>
                    <a:pt x="6964" y="3123"/>
                    <a:pt x="7763" y="4261"/>
                  </a:cubicBezTo>
                  <a:lnTo>
                    <a:pt x="7763" y="4775"/>
                  </a:lnTo>
                  <a:lnTo>
                    <a:pt x="4659" y="4775"/>
                  </a:lnTo>
                  <a:lnTo>
                    <a:pt x="4659" y="3611"/>
                  </a:lnTo>
                  <a:cubicBezTo>
                    <a:pt x="4662" y="3393"/>
                    <a:pt x="4488" y="3215"/>
                    <a:pt x="4270" y="3215"/>
                  </a:cubicBezTo>
                  <a:cubicBezTo>
                    <a:pt x="4053" y="3215"/>
                    <a:pt x="3878" y="3393"/>
                    <a:pt x="3882" y="3611"/>
                  </a:cubicBezTo>
                  <a:lnTo>
                    <a:pt x="3882" y="4775"/>
                  </a:lnTo>
                  <a:lnTo>
                    <a:pt x="777" y="4775"/>
                  </a:lnTo>
                  <a:lnTo>
                    <a:pt x="777" y="4261"/>
                  </a:lnTo>
                  <a:cubicBezTo>
                    <a:pt x="1577" y="3123"/>
                    <a:pt x="2880" y="2446"/>
                    <a:pt x="4270" y="2446"/>
                  </a:cubicBezTo>
                  <a:close/>
                  <a:moveTo>
                    <a:pt x="389" y="1"/>
                  </a:moveTo>
                  <a:cubicBezTo>
                    <a:pt x="175" y="1"/>
                    <a:pt x="2" y="174"/>
                    <a:pt x="2" y="390"/>
                  </a:cubicBezTo>
                  <a:lnTo>
                    <a:pt x="2" y="5163"/>
                  </a:lnTo>
                  <a:cubicBezTo>
                    <a:pt x="1" y="5378"/>
                    <a:pt x="175" y="5551"/>
                    <a:pt x="389" y="5551"/>
                  </a:cubicBezTo>
                  <a:lnTo>
                    <a:pt x="8152" y="5551"/>
                  </a:lnTo>
                  <a:cubicBezTo>
                    <a:pt x="8366" y="5551"/>
                    <a:pt x="8539" y="5378"/>
                    <a:pt x="8539" y="5163"/>
                  </a:cubicBezTo>
                  <a:lnTo>
                    <a:pt x="8539" y="390"/>
                  </a:lnTo>
                  <a:cubicBezTo>
                    <a:pt x="8539" y="174"/>
                    <a:pt x="8366" y="1"/>
                    <a:pt x="8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3"/>
            <p:cNvSpPr/>
            <p:nvPr/>
          </p:nvSpPr>
          <p:spPr>
            <a:xfrm>
              <a:off x="5415350" y="6837300"/>
              <a:ext cx="107200" cy="180125"/>
            </a:xfrm>
            <a:custGeom>
              <a:avLst/>
              <a:gdLst/>
              <a:ahLst/>
              <a:cxnLst/>
              <a:rect l="l" t="t" r="r" b="b"/>
              <a:pathLst>
                <a:path w="4288" h="7205" extrusionOk="0">
                  <a:moveTo>
                    <a:pt x="1978" y="776"/>
                  </a:moveTo>
                  <a:cubicBezTo>
                    <a:pt x="2798" y="776"/>
                    <a:pt x="3367" y="1603"/>
                    <a:pt x="3059" y="2373"/>
                  </a:cubicBezTo>
                  <a:cubicBezTo>
                    <a:pt x="2883" y="2904"/>
                    <a:pt x="2329" y="3811"/>
                    <a:pt x="2329" y="5316"/>
                  </a:cubicBezTo>
                  <a:lnTo>
                    <a:pt x="2329" y="5667"/>
                  </a:lnTo>
                  <a:cubicBezTo>
                    <a:pt x="2329" y="6095"/>
                    <a:pt x="1983" y="6443"/>
                    <a:pt x="1553" y="6443"/>
                  </a:cubicBezTo>
                  <a:cubicBezTo>
                    <a:pt x="1125" y="6443"/>
                    <a:pt x="778" y="6095"/>
                    <a:pt x="778" y="5667"/>
                  </a:cubicBezTo>
                  <a:lnTo>
                    <a:pt x="778" y="1941"/>
                  </a:lnTo>
                  <a:cubicBezTo>
                    <a:pt x="778" y="1298"/>
                    <a:pt x="1299" y="777"/>
                    <a:pt x="1942" y="776"/>
                  </a:cubicBezTo>
                  <a:close/>
                  <a:moveTo>
                    <a:pt x="1942" y="1"/>
                  </a:moveTo>
                  <a:cubicBezTo>
                    <a:pt x="871" y="1"/>
                    <a:pt x="1" y="870"/>
                    <a:pt x="0" y="1941"/>
                  </a:cubicBezTo>
                  <a:lnTo>
                    <a:pt x="0" y="5668"/>
                  </a:lnTo>
                  <a:cubicBezTo>
                    <a:pt x="9" y="6519"/>
                    <a:pt x="702" y="7205"/>
                    <a:pt x="1553" y="7205"/>
                  </a:cubicBezTo>
                  <a:cubicBezTo>
                    <a:pt x="2405" y="7205"/>
                    <a:pt x="3097" y="6519"/>
                    <a:pt x="3106" y="5668"/>
                  </a:cubicBezTo>
                  <a:lnTo>
                    <a:pt x="3106" y="5316"/>
                  </a:lnTo>
                  <a:cubicBezTo>
                    <a:pt x="3106" y="3992"/>
                    <a:pt x="3597" y="3205"/>
                    <a:pt x="3779" y="2662"/>
                  </a:cubicBezTo>
                  <a:cubicBezTo>
                    <a:pt x="4288" y="1390"/>
                    <a:pt x="3351" y="1"/>
                    <a:pt x="19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3"/>
            <p:cNvSpPr/>
            <p:nvPr/>
          </p:nvSpPr>
          <p:spPr>
            <a:xfrm>
              <a:off x="5560450" y="6837275"/>
              <a:ext cx="107200" cy="180125"/>
            </a:xfrm>
            <a:custGeom>
              <a:avLst/>
              <a:gdLst/>
              <a:ahLst/>
              <a:cxnLst/>
              <a:rect l="l" t="t" r="r" b="b"/>
              <a:pathLst>
                <a:path w="4288" h="7205" extrusionOk="0">
                  <a:moveTo>
                    <a:pt x="2348" y="777"/>
                  </a:moveTo>
                  <a:cubicBezTo>
                    <a:pt x="2990" y="778"/>
                    <a:pt x="3511" y="1299"/>
                    <a:pt x="3511" y="1942"/>
                  </a:cubicBezTo>
                  <a:lnTo>
                    <a:pt x="3511" y="5668"/>
                  </a:lnTo>
                  <a:cubicBezTo>
                    <a:pt x="3505" y="6092"/>
                    <a:pt x="3160" y="6433"/>
                    <a:pt x="2735" y="6433"/>
                  </a:cubicBezTo>
                  <a:cubicBezTo>
                    <a:pt x="2311" y="6433"/>
                    <a:pt x="1965" y="6092"/>
                    <a:pt x="1959" y="5668"/>
                  </a:cubicBezTo>
                  <a:lnTo>
                    <a:pt x="1959" y="5317"/>
                  </a:lnTo>
                  <a:cubicBezTo>
                    <a:pt x="1959" y="3809"/>
                    <a:pt x="1403" y="2891"/>
                    <a:pt x="1231" y="2374"/>
                  </a:cubicBezTo>
                  <a:cubicBezTo>
                    <a:pt x="925" y="1611"/>
                    <a:pt x="1483" y="777"/>
                    <a:pt x="2311" y="777"/>
                  </a:cubicBezTo>
                  <a:close/>
                  <a:moveTo>
                    <a:pt x="2348" y="1"/>
                  </a:moveTo>
                  <a:lnTo>
                    <a:pt x="2348" y="2"/>
                  </a:lnTo>
                  <a:lnTo>
                    <a:pt x="2311" y="2"/>
                  </a:lnTo>
                  <a:cubicBezTo>
                    <a:pt x="939" y="2"/>
                    <a:pt x="0" y="1389"/>
                    <a:pt x="510" y="2663"/>
                  </a:cubicBezTo>
                  <a:cubicBezTo>
                    <a:pt x="688" y="3195"/>
                    <a:pt x="1184" y="3990"/>
                    <a:pt x="1184" y="5317"/>
                  </a:cubicBezTo>
                  <a:lnTo>
                    <a:pt x="1184" y="5668"/>
                  </a:lnTo>
                  <a:cubicBezTo>
                    <a:pt x="1192" y="6520"/>
                    <a:pt x="1884" y="7205"/>
                    <a:pt x="2735" y="7205"/>
                  </a:cubicBezTo>
                  <a:cubicBezTo>
                    <a:pt x="3587" y="7205"/>
                    <a:pt x="4279" y="6520"/>
                    <a:pt x="4288" y="5668"/>
                  </a:cubicBezTo>
                  <a:lnTo>
                    <a:pt x="4288" y="1942"/>
                  </a:lnTo>
                  <a:cubicBezTo>
                    <a:pt x="4288" y="872"/>
                    <a:pt x="3418" y="1"/>
                    <a:pt x="2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 name="Google Shape;1020;p53"/>
          <p:cNvGrpSpPr/>
          <p:nvPr/>
        </p:nvGrpSpPr>
        <p:grpSpPr>
          <a:xfrm>
            <a:off x="5504732" y="1194305"/>
            <a:ext cx="351419" cy="473450"/>
            <a:chOff x="5877850" y="6553725"/>
            <a:chExt cx="368750" cy="496800"/>
          </a:xfrm>
        </p:grpSpPr>
        <p:sp>
          <p:nvSpPr>
            <p:cNvPr id="1021" name="Google Shape;1021;p53"/>
            <p:cNvSpPr/>
            <p:nvPr/>
          </p:nvSpPr>
          <p:spPr>
            <a:xfrm>
              <a:off x="5971600" y="6870050"/>
              <a:ext cx="22700" cy="19450"/>
            </a:xfrm>
            <a:custGeom>
              <a:avLst/>
              <a:gdLst/>
              <a:ahLst/>
              <a:cxnLst/>
              <a:rect l="l" t="t" r="r" b="b"/>
              <a:pathLst>
                <a:path w="908" h="778" extrusionOk="0">
                  <a:moveTo>
                    <a:pt x="520" y="0"/>
                  </a:moveTo>
                  <a:cubicBezTo>
                    <a:pt x="173" y="0"/>
                    <a:pt x="0" y="418"/>
                    <a:pt x="246" y="663"/>
                  </a:cubicBezTo>
                  <a:cubicBezTo>
                    <a:pt x="325" y="742"/>
                    <a:pt x="422" y="777"/>
                    <a:pt x="517" y="777"/>
                  </a:cubicBezTo>
                  <a:cubicBezTo>
                    <a:pt x="717" y="777"/>
                    <a:pt x="908" y="622"/>
                    <a:pt x="908" y="388"/>
                  </a:cubicBezTo>
                  <a:cubicBezTo>
                    <a:pt x="908" y="174"/>
                    <a:pt x="734" y="0"/>
                    <a:pt x="5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3"/>
            <p:cNvSpPr/>
            <p:nvPr/>
          </p:nvSpPr>
          <p:spPr>
            <a:xfrm>
              <a:off x="5877850" y="6553725"/>
              <a:ext cx="368750" cy="496800"/>
            </a:xfrm>
            <a:custGeom>
              <a:avLst/>
              <a:gdLst/>
              <a:ahLst/>
              <a:cxnLst/>
              <a:rect l="l" t="t" r="r" b="b"/>
              <a:pathLst>
                <a:path w="14750" h="19872" extrusionOk="0">
                  <a:moveTo>
                    <a:pt x="7374" y="790"/>
                  </a:moveTo>
                  <a:cubicBezTo>
                    <a:pt x="8012" y="790"/>
                    <a:pt x="8532" y="1303"/>
                    <a:pt x="8540" y="1941"/>
                  </a:cubicBezTo>
                  <a:cubicBezTo>
                    <a:pt x="8540" y="2155"/>
                    <a:pt x="8713" y="2330"/>
                    <a:pt x="8927" y="2330"/>
                  </a:cubicBezTo>
                  <a:lnTo>
                    <a:pt x="10091" y="2330"/>
                  </a:lnTo>
                  <a:lnTo>
                    <a:pt x="10091" y="3106"/>
                  </a:lnTo>
                  <a:lnTo>
                    <a:pt x="4658" y="3106"/>
                  </a:lnTo>
                  <a:lnTo>
                    <a:pt x="4658" y="2330"/>
                  </a:lnTo>
                  <a:lnTo>
                    <a:pt x="5823" y="2330"/>
                  </a:lnTo>
                  <a:cubicBezTo>
                    <a:pt x="6037" y="2330"/>
                    <a:pt x="6210" y="2155"/>
                    <a:pt x="6210" y="1941"/>
                  </a:cubicBezTo>
                  <a:cubicBezTo>
                    <a:pt x="6218" y="1303"/>
                    <a:pt x="6736" y="790"/>
                    <a:pt x="7374" y="790"/>
                  </a:cubicBezTo>
                  <a:close/>
                  <a:moveTo>
                    <a:pt x="12420" y="3881"/>
                  </a:moveTo>
                  <a:lnTo>
                    <a:pt x="12420" y="17543"/>
                  </a:lnTo>
                  <a:lnTo>
                    <a:pt x="2330" y="17543"/>
                  </a:lnTo>
                  <a:lnTo>
                    <a:pt x="2330" y="3881"/>
                  </a:lnTo>
                  <a:close/>
                  <a:moveTo>
                    <a:pt x="13584" y="2330"/>
                  </a:moveTo>
                  <a:cubicBezTo>
                    <a:pt x="13798" y="2330"/>
                    <a:pt x="13972" y="2503"/>
                    <a:pt x="13972" y="2717"/>
                  </a:cubicBezTo>
                  <a:lnTo>
                    <a:pt x="13973" y="18708"/>
                  </a:lnTo>
                  <a:cubicBezTo>
                    <a:pt x="13973" y="18922"/>
                    <a:pt x="13798" y="19096"/>
                    <a:pt x="13584" y="19096"/>
                  </a:cubicBezTo>
                  <a:lnTo>
                    <a:pt x="1165" y="19096"/>
                  </a:lnTo>
                  <a:cubicBezTo>
                    <a:pt x="950" y="19096"/>
                    <a:pt x="777" y="18922"/>
                    <a:pt x="777" y="18708"/>
                  </a:cubicBezTo>
                  <a:lnTo>
                    <a:pt x="777" y="2717"/>
                  </a:lnTo>
                  <a:cubicBezTo>
                    <a:pt x="777" y="2503"/>
                    <a:pt x="950" y="2330"/>
                    <a:pt x="1165" y="2330"/>
                  </a:cubicBezTo>
                  <a:lnTo>
                    <a:pt x="3881" y="2330"/>
                  </a:lnTo>
                  <a:lnTo>
                    <a:pt x="3881" y="3106"/>
                  </a:lnTo>
                  <a:lnTo>
                    <a:pt x="1941" y="3106"/>
                  </a:lnTo>
                  <a:cubicBezTo>
                    <a:pt x="1727" y="3106"/>
                    <a:pt x="1552" y="3279"/>
                    <a:pt x="1552" y="3494"/>
                  </a:cubicBezTo>
                  <a:lnTo>
                    <a:pt x="1552" y="17932"/>
                  </a:lnTo>
                  <a:cubicBezTo>
                    <a:pt x="1552" y="18146"/>
                    <a:pt x="1727" y="18319"/>
                    <a:pt x="1941" y="18320"/>
                  </a:cubicBezTo>
                  <a:lnTo>
                    <a:pt x="12808" y="18320"/>
                  </a:lnTo>
                  <a:cubicBezTo>
                    <a:pt x="13022" y="18320"/>
                    <a:pt x="13197" y="18146"/>
                    <a:pt x="13197" y="17932"/>
                  </a:cubicBezTo>
                  <a:lnTo>
                    <a:pt x="13197" y="3494"/>
                  </a:lnTo>
                  <a:cubicBezTo>
                    <a:pt x="13197" y="3279"/>
                    <a:pt x="13022" y="3106"/>
                    <a:pt x="12808" y="3106"/>
                  </a:cubicBezTo>
                  <a:lnTo>
                    <a:pt x="10867" y="3106"/>
                  </a:lnTo>
                  <a:lnTo>
                    <a:pt x="10867" y="2330"/>
                  </a:lnTo>
                  <a:close/>
                  <a:moveTo>
                    <a:pt x="7376" y="0"/>
                  </a:moveTo>
                  <a:cubicBezTo>
                    <a:pt x="6438" y="0"/>
                    <a:pt x="5654" y="669"/>
                    <a:pt x="5474" y="1553"/>
                  </a:cubicBezTo>
                  <a:lnTo>
                    <a:pt x="1166" y="1553"/>
                  </a:lnTo>
                  <a:cubicBezTo>
                    <a:pt x="523" y="1553"/>
                    <a:pt x="2" y="2074"/>
                    <a:pt x="1" y="2717"/>
                  </a:cubicBezTo>
                  <a:lnTo>
                    <a:pt x="1" y="18708"/>
                  </a:lnTo>
                  <a:cubicBezTo>
                    <a:pt x="2" y="19351"/>
                    <a:pt x="523" y="19872"/>
                    <a:pt x="1166" y="19872"/>
                  </a:cubicBezTo>
                  <a:lnTo>
                    <a:pt x="13585" y="19872"/>
                  </a:lnTo>
                  <a:cubicBezTo>
                    <a:pt x="14228" y="19872"/>
                    <a:pt x="14749" y="19351"/>
                    <a:pt x="14749" y="18708"/>
                  </a:cubicBezTo>
                  <a:lnTo>
                    <a:pt x="14749" y="2717"/>
                  </a:lnTo>
                  <a:cubicBezTo>
                    <a:pt x="14749" y="2074"/>
                    <a:pt x="14228" y="1553"/>
                    <a:pt x="13585" y="1553"/>
                  </a:cubicBezTo>
                  <a:lnTo>
                    <a:pt x="9277" y="1553"/>
                  </a:lnTo>
                  <a:cubicBezTo>
                    <a:pt x="9091" y="650"/>
                    <a:pt x="8298" y="2"/>
                    <a:pt x="73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3"/>
            <p:cNvSpPr/>
            <p:nvPr/>
          </p:nvSpPr>
          <p:spPr>
            <a:xfrm>
              <a:off x="5974725" y="6928250"/>
              <a:ext cx="174675" cy="19425"/>
            </a:xfrm>
            <a:custGeom>
              <a:avLst/>
              <a:gdLst/>
              <a:ahLst/>
              <a:cxnLst/>
              <a:rect l="l" t="t" r="r" b="b"/>
              <a:pathLst>
                <a:path w="6987" h="777" extrusionOk="0">
                  <a:moveTo>
                    <a:pt x="389" y="0"/>
                  </a:moveTo>
                  <a:cubicBezTo>
                    <a:pt x="175" y="0"/>
                    <a:pt x="0" y="174"/>
                    <a:pt x="0" y="389"/>
                  </a:cubicBezTo>
                  <a:cubicBezTo>
                    <a:pt x="0" y="603"/>
                    <a:pt x="174" y="777"/>
                    <a:pt x="386" y="777"/>
                  </a:cubicBezTo>
                  <a:cubicBezTo>
                    <a:pt x="389" y="777"/>
                    <a:pt x="392" y="777"/>
                    <a:pt x="395" y="777"/>
                  </a:cubicBezTo>
                  <a:lnTo>
                    <a:pt x="6606" y="777"/>
                  </a:lnTo>
                  <a:cubicBezTo>
                    <a:pt x="6817" y="773"/>
                    <a:pt x="6986" y="600"/>
                    <a:pt x="6986" y="389"/>
                  </a:cubicBezTo>
                  <a:cubicBezTo>
                    <a:pt x="6986" y="177"/>
                    <a:pt x="6817" y="5"/>
                    <a:pt x="6606" y="0"/>
                  </a:cubicBezTo>
                  <a:lnTo>
                    <a:pt x="395" y="0"/>
                  </a:lnTo>
                  <a:cubicBezTo>
                    <a:pt x="393" y="0"/>
                    <a:pt x="391" y="0"/>
                    <a:pt x="3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3"/>
            <p:cNvSpPr/>
            <p:nvPr/>
          </p:nvSpPr>
          <p:spPr>
            <a:xfrm>
              <a:off x="6013500" y="6870050"/>
              <a:ext cx="135900" cy="19425"/>
            </a:xfrm>
            <a:custGeom>
              <a:avLst/>
              <a:gdLst/>
              <a:ahLst/>
              <a:cxnLst/>
              <a:rect l="l" t="t" r="r" b="b"/>
              <a:pathLst>
                <a:path w="5436" h="777" extrusionOk="0">
                  <a:moveTo>
                    <a:pt x="388" y="0"/>
                  </a:moveTo>
                  <a:cubicBezTo>
                    <a:pt x="174" y="0"/>
                    <a:pt x="1" y="174"/>
                    <a:pt x="1" y="388"/>
                  </a:cubicBezTo>
                  <a:cubicBezTo>
                    <a:pt x="1" y="604"/>
                    <a:pt x="175" y="777"/>
                    <a:pt x="390" y="777"/>
                  </a:cubicBezTo>
                  <a:cubicBezTo>
                    <a:pt x="392" y="777"/>
                    <a:pt x="395" y="777"/>
                    <a:pt x="397" y="777"/>
                  </a:cubicBezTo>
                  <a:lnTo>
                    <a:pt x="5055" y="777"/>
                  </a:lnTo>
                  <a:cubicBezTo>
                    <a:pt x="5266" y="772"/>
                    <a:pt x="5435" y="600"/>
                    <a:pt x="5435" y="388"/>
                  </a:cubicBezTo>
                  <a:cubicBezTo>
                    <a:pt x="5435" y="177"/>
                    <a:pt x="5266" y="4"/>
                    <a:pt x="5055" y="0"/>
                  </a:cubicBezTo>
                  <a:lnTo>
                    <a:pt x="397" y="0"/>
                  </a:lnTo>
                  <a:cubicBezTo>
                    <a:pt x="394" y="0"/>
                    <a:pt x="391" y="0"/>
                    <a:pt x="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3"/>
            <p:cNvSpPr/>
            <p:nvPr/>
          </p:nvSpPr>
          <p:spPr>
            <a:xfrm>
              <a:off x="5994275" y="6695400"/>
              <a:ext cx="135875" cy="135850"/>
            </a:xfrm>
            <a:custGeom>
              <a:avLst/>
              <a:gdLst/>
              <a:ahLst/>
              <a:cxnLst/>
              <a:rect l="l" t="t" r="r" b="b"/>
              <a:pathLst>
                <a:path w="5435" h="5434" extrusionOk="0">
                  <a:moveTo>
                    <a:pt x="2678" y="776"/>
                  </a:moveTo>
                  <a:cubicBezTo>
                    <a:pt x="2691" y="776"/>
                    <a:pt x="2704" y="776"/>
                    <a:pt x="2717" y="777"/>
                  </a:cubicBezTo>
                  <a:cubicBezTo>
                    <a:pt x="3787" y="777"/>
                    <a:pt x="4659" y="1647"/>
                    <a:pt x="4659" y="2717"/>
                  </a:cubicBezTo>
                  <a:cubicBezTo>
                    <a:pt x="4659" y="3788"/>
                    <a:pt x="3787" y="4659"/>
                    <a:pt x="2717" y="4659"/>
                  </a:cubicBezTo>
                  <a:lnTo>
                    <a:pt x="2717" y="4657"/>
                  </a:lnTo>
                  <a:cubicBezTo>
                    <a:pt x="2704" y="4658"/>
                    <a:pt x="2691" y="4658"/>
                    <a:pt x="2678" y="4658"/>
                  </a:cubicBezTo>
                  <a:cubicBezTo>
                    <a:pt x="1609" y="4658"/>
                    <a:pt x="739" y="3791"/>
                    <a:pt x="739" y="2717"/>
                  </a:cubicBezTo>
                  <a:cubicBezTo>
                    <a:pt x="739" y="1643"/>
                    <a:pt x="1609" y="776"/>
                    <a:pt x="2678" y="776"/>
                  </a:cubicBezTo>
                  <a:close/>
                  <a:moveTo>
                    <a:pt x="2717" y="0"/>
                  </a:moveTo>
                  <a:cubicBezTo>
                    <a:pt x="1220" y="0"/>
                    <a:pt x="1" y="1218"/>
                    <a:pt x="1" y="2717"/>
                  </a:cubicBezTo>
                  <a:cubicBezTo>
                    <a:pt x="1" y="4214"/>
                    <a:pt x="1220" y="5434"/>
                    <a:pt x="2717" y="5434"/>
                  </a:cubicBezTo>
                  <a:cubicBezTo>
                    <a:pt x="4216" y="5434"/>
                    <a:pt x="5434" y="4214"/>
                    <a:pt x="5434" y="2717"/>
                  </a:cubicBezTo>
                  <a:cubicBezTo>
                    <a:pt x="5434" y="1218"/>
                    <a:pt x="4216" y="0"/>
                    <a:pt x="2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3"/>
            <p:cNvSpPr/>
            <p:nvPr/>
          </p:nvSpPr>
          <p:spPr>
            <a:xfrm>
              <a:off x="6033275" y="6734375"/>
              <a:ext cx="58250" cy="57875"/>
            </a:xfrm>
            <a:custGeom>
              <a:avLst/>
              <a:gdLst/>
              <a:ahLst/>
              <a:cxnLst/>
              <a:rect l="l" t="t" r="r" b="b"/>
              <a:pathLst>
                <a:path w="2330" h="2315" extrusionOk="0">
                  <a:moveTo>
                    <a:pt x="1157" y="0"/>
                  </a:moveTo>
                  <a:cubicBezTo>
                    <a:pt x="947" y="0"/>
                    <a:pt x="773" y="170"/>
                    <a:pt x="770" y="382"/>
                  </a:cubicBezTo>
                  <a:lnTo>
                    <a:pt x="770" y="769"/>
                  </a:lnTo>
                  <a:lnTo>
                    <a:pt x="382" y="769"/>
                  </a:lnTo>
                  <a:cubicBezTo>
                    <a:pt x="170" y="773"/>
                    <a:pt x="1" y="946"/>
                    <a:pt x="1" y="1157"/>
                  </a:cubicBezTo>
                  <a:cubicBezTo>
                    <a:pt x="1" y="1369"/>
                    <a:pt x="170" y="1541"/>
                    <a:pt x="382" y="1546"/>
                  </a:cubicBezTo>
                  <a:lnTo>
                    <a:pt x="770" y="1546"/>
                  </a:lnTo>
                  <a:lnTo>
                    <a:pt x="770" y="1933"/>
                  </a:lnTo>
                  <a:cubicBezTo>
                    <a:pt x="773" y="2145"/>
                    <a:pt x="947" y="2315"/>
                    <a:pt x="1157" y="2315"/>
                  </a:cubicBezTo>
                  <a:cubicBezTo>
                    <a:pt x="1369" y="2315"/>
                    <a:pt x="1541" y="2145"/>
                    <a:pt x="1546" y="1933"/>
                  </a:cubicBezTo>
                  <a:lnTo>
                    <a:pt x="1546" y="1546"/>
                  </a:lnTo>
                  <a:lnTo>
                    <a:pt x="1934" y="1546"/>
                  </a:lnTo>
                  <a:cubicBezTo>
                    <a:pt x="1936" y="1546"/>
                    <a:pt x="1938" y="1546"/>
                    <a:pt x="1940" y="1546"/>
                  </a:cubicBezTo>
                  <a:cubicBezTo>
                    <a:pt x="2155" y="1546"/>
                    <a:pt x="2330" y="1373"/>
                    <a:pt x="2330" y="1157"/>
                  </a:cubicBezTo>
                  <a:cubicBezTo>
                    <a:pt x="2330" y="943"/>
                    <a:pt x="2156" y="769"/>
                    <a:pt x="1942" y="769"/>
                  </a:cubicBezTo>
                  <a:cubicBezTo>
                    <a:pt x="1940" y="769"/>
                    <a:pt x="1937" y="769"/>
                    <a:pt x="1934" y="769"/>
                  </a:cubicBezTo>
                  <a:lnTo>
                    <a:pt x="1546" y="769"/>
                  </a:lnTo>
                  <a:lnTo>
                    <a:pt x="1546" y="382"/>
                  </a:lnTo>
                  <a:cubicBezTo>
                    <a:pt x="1541" y="170"/>
                    <a:pt x="1369" y="0"/>
                    <a:pt x="11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53"/>
          <p:cNvGrpSpPr/>
          <p:nvPr/>
        </p:nvGrpSpPr>
        <p:grpSpPr>
          <a:xfrm>
            <a:off x="6181757" y="1194305"/>
            <a:ext cx="388371" cy="473450"/>
            <a:chOff x="6399250" y="6583000"/>
            <a:chExt cx="407525" cy="496800"/>
          </a:xfrm>
        </p:grpSpPr>
        <p:sp>
          <p:nvSpPr>
            <p:cNvPr id="1028" name="Google Shape;1028;p53"/>
            <p:cNvSpPr/>
            <p:nvPr/>
          </p:nvSpPr>
          <p:spPr>
            <a:xfrm>
              <a:off x="6590025" y="6699425"/>
              <a:ext cx="22725" cy="19475"/>
            </a:xfrm>
            <a:custGeom>
              <a:avLst/>
              <a:gdLst/>
              <a:ahLst/>
              <a:cxnLst/>
              <a:rect l="l" t="t" r="r" b="b"/>
              <a:pathLst>
                <a:path w="909" h="779" extrusionOk="0">
                  <a:moveTo>
                    <a:pt x="521" y="1"/>
                  </a:moveTo>
                  <a:cubicBezTo>
                    <a:pt x="174" y="1"/>
                    <a:pt x="1" y="418"/>
                    <a:pt x="245" y="664"/>
                  </a:cubicBezTo>
                  <a:cubicBezTo>
                    <a:pt x="325" y="743"/>
                    <a:pt x="422" y="778"/>
                    <a:pt x="517" y="778"/>
                  </a:cubicBezTo>
                  <a:cubicBezTo>
                    <a:pt x="717" y="778"/>
                    <a:pt x="909" y="623"/>
                    <a:pt x="909" y="389"/>
                  </a:cubicBezTo>
                  <a:cubicBezTo>
                    <a:pt x="909" y="174"/>
                    <a:pt x="735" y="1"/>
                    <a:pt x="5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3"/>
            <p:cNvSpPr/>
            <p:nvPr/>
          </p:nvSpPr>
          <p:spPr>
            <a:xfrm>
              <a:off x="6399250" y="6583000"/>
              <a:ext cx="407525" cy="496800"/>
            </a:xfrm>
            <a:custGeom>
              <a:avLst/>
              <a:gdLst/>
              <a:ahLst/>
              <a:cxnLst/>
              <a:rect l="l" t="t" r="r" b="b"/>
              <a:pathLst>
                <a:path w="16301" h="19872" extrusionOk="0">
                  <a:moveTo>
                    <a:pt x="8152" y="777"/>
                  </a:moveTo>
                  <a:cubicBezTo>
                    <a:pt x="10308" y="777"/>
                    <a:pt x="12184" y="921"/>
                    <a:pt x="13577" y="1195"/>
                  </a:cubicBezTo>
                  <a:cubicBezTo>
                    <a:pt x="15062" y="1485"/>
                    <a:pt x="15487" y="1834"/>
                    <a:pt x="15524" y="1941"/>
                  </a:cubicBezTo>
                  <a:cubicBezTo>
                    <a:pt x="15487" y="2048"/>
                    <a:pt x="15062" y="2397"/>
                    <a:pt x="13577" y="2688"/>
                  </a:cubicBezTo>
                  <a:cubicBezTo>
                    <a:pt x="12183" y="2962"/>
                    <a:pt x="10307" y="3105"/>
                    <a:pt x="8152" y="3105"/>
                  </a:cubicBezTo>
                  <a:cubicBezTo>
                    <a:pt x="5996" y="3105"/>
                    <a:pt x="4120" y="2962"/>
                    <a:pt x="2726" y="2688"/>
                  </a:cubicBezTo>
                  <a:cubicBezTo>
                    <a:pt x="1240" y="2397"/>
                    <a:pt x="816" y="2048"/>
                    <a:pt x="778" y="1941"/>
                  </a:cubicBezTo>
                  <a:cubicBezTo>
                    <a:pt x="816" y="1834"/>
                    <a:pt x="1240" y="1485"/>
                    <a:pt x="2726" y="1195"/>
                  </a:cubicBezTo>
                  <a:cubicBezTo>
                    <a:pt x="4120" y="921"/>
                    <a:pt x="5995" y="777"/>
                    <a:pt x="8152" y="777"/>
                  </a:cubicBezTo>
                  <a:close/>
                  <a:moveTo>
                    <a:pt x="15527" y="2897"/>
                  </a:moveTo>
                  <a:lnTo>
                    <a:pt x="15527" y="3739"/>
                  </a:lnTo>
                  <a:cubicBezTo>
                    <a:pt x="14321" y="4186"/>
                    <a:pt x="12941" y="4552"/>
                    <a:pt x="9694" y="4638"/>
                  </a:cubicBezTo>
                  <a:cubicBezTo>
                    <a:pt x="9482" y="4644"/>
                    <a:pt x="9313" y="4819"/>
                    <a:pt x="9316" y="5032"/>
                  </a:cubicBezTo>
                  <a:cubicBezTo>
                    <a:pt x="9319" y="5244"/>
                    <a:pt x="9492" y="5414"/>
                    <a:pt x="9703" y="5415"/>
                  </a:cubicBezTo>
                  <a:lnTo>
                    <a:pt x="9714" y="5415"/>
                  </a:lnTo>
                  <a:cubicBezTo>
                    <a:pt x="12277" y="5346"/>
                    <a:pt x="13726" y="5107"/>
                    <a:pt x="14832" y="4788"/>
                  </a:cubicBezTo>
                  <a:lnTo>
                    <a:pt x="14832" y="4788"/>
                  </a:lnTo>
                  <a:cubicBezTo>
                    <a:pt x="14079" y="5752"/>
                    <a:pt x="13399" y="6541"/>
                    <a:pt x="12691" y="7276"/>
                  </a:cubicBezTo>
                  <a:cubicBezTo>
                    <a:pt x="11795" y="8206"/>
                    <a:pt x="10828" y="9079"/>
                    <a:pt x="9567" y="10092"/>
                  </a:cubicBezTo>
                  <a:lnTo>
                    <a:pt x="6736" y="10092"/>
                  </a:lnTo>
                  <a:cubicBezTo>
                    <a:pt x="4565" y="8347"/>
                    <a:pt x="3137" y="6916"/>
                    <a:pt x="1473" y="4788"/>
                  </a:cubicBezTo>
                  <a:lnTo>
                    <a:pt x="1473" y="4788"/>
                  </a:lnTo>
                  <a:cubicBezTo>
                    <a:pt x="2578" y="5107"/>
                    <a:pt x="4027" y="5346"/>
                    <a:pt x="6590" y="5415"/>
                  </a:cubicBezTo>
                  <a:lnTo>
                    <a:pt x="6600" y="5415"/>
                  </a:lnTo>
                  <a:cubicBezTo>
                    <a:pt x="6812" y="5414"/>
                    <a:pt x="6984" y="5244"/>
                    <a:pt x="6988" y="5032"/>
                  </a:cubicBezTo>
                  <a:cubicBezTo>
                    <a:pt x="6990" y="4819"/>
                    <a:pt x="6822" y="4644"/>
                    <a:pt x="6610" y="4638"/>
                  </a:cubicBezTo>
                  <a:cubicBezTo>
                    <a:pt x="3363" y="4552"/>
                    <a:pt x="1983" y="4186"/>
                    <a:pt x="778" y="3739"/>
                  </a:cubicBezTo>
                  <a:lnTo>
                    <a:pt x="778" y="2897"/>
                  </a:lnTo>
                  <a:cubicBezTo>
                    <a:pt x="1173" y="3099"/>
                    <a:pt x="1720" y="3272"/>
                    <a:pt x="2424" y="3419"/>
                  </a:cubicBezTo>
                  <a:cubicBezTo>
                    <a:pt x="3880" y="3721"/>
                    <a:pt x="5860" y="3881"/>
                    <a:pt x="8152" y="3881"/>
                  </a:cubicBezTo>
                  <a:cubicBezTo>
                    <a:pt x="10444" y="3881"/>
                    <a:pt x="12424" y="3721"/>
                    <a:pt x="13880" y="3419"/>
                  </a:cubicBezTo>
                  <a:cubicBezTo>
                    <a:pt x="14584" y="3272"/>
                    <a:pt x="15131" y="3099"/>
                    <a:pt x="15527" y="2897"/>
                  </a:cubicBezTo>
                  <a:close/>
                  <a:moveTo>
                    <a:pt x="9316" y="10867"/>
                  </a:moveTo>
                  <a:lnTo>
                    <a:pt x="9316" y="17347"/>
                  </a:lnTo>
                  <a:cubicBezTo>
                    <a:pt x="8751" y="18147"/>
                    <a:pt x="7929" y="18730"/>
                    <a:pt x="6988" y="18999"/>
                  </a:cubicBezTo>
                  <a:lnTo>
                    <a:pt x="6988" y="10867"/>
                  </a:lnTo>
                  <a:close/>
                  <a:moveTo>
                    <a:pt x="8152" y="1"/>
                  </a:moveTo>
                  <a:cubicBezTo>
                    <a:pt x="5860" y="1"/>
                    <a:pt x="3879" y="161"/>
                    <a:pt x="2422" y="463"/>
                  </a:cubicBezTo>
                  <a:cubicBezTo>
                    <a:pt x="793" y="802"/>
                    <a:pt x="1" y="1286"/>
                    <a:pt x="1" y="1941"/>
                  </a:cubicBezTo>
                  <a:lnTo>
                    <a:pt x="1" y="4006"/>
                  </a:lnTo>
                  <a:cubicBezTo>
                    <a:pt x="1" y="4187"/>
                    <a:pt x="103" y="4258"/>
                    <a:pt x="203" y="4406"/>
                  </a:cubicBezTo>
                  <a:cubicBezTo>
                    <a:pt x="2197" y="7069"/>
                    <a:pt x="3731" y="8668"/>
                    <a:pt x="6210" y="10665"/>
                  </a:cubicBezTo>
                  <a:lnTo>
                    <a:pt x="6210" y="19483"/>
                  </a:lnTo>
                  <a:cubicBezTo>
                    <a:pt x="6210" y="19702"/>
                    <a:pt x="6388" y="19872"/>
                    <a:pt x="6598" y="19872"/>
                  </a:cubicBezTo>
                  <a:cubicBezTo>
                    <a:pt x="6619" y="19872"/>
                    <a:pt x="6641" y="19870"/>
                    <a:pt x="6663" y="19866"/>
                  </a:cubicBezTo>
                  <a:cubicBezTo>
                    <a:pt x="8029" y="19637"/>
                    <a:pt x="9256" y="18841"/>
                    <a:pt x="10026" y="17681"/>
                  </a:cubicBezTo>
                  <a:cubicBezTo>
                    <a:pt x="10069" y="17618"/>
                    <a:pt x="10091" y="17543"/>
                    <a:pt x="10091" y="17466"/>
                  </a:cubicBezTo>
                  <a:lnTo>
                    <a:pt x="10091" y="10665"/>
                  </a:lnTo>
                  <a:cubicBezTo>
                    <a:pt x="11360" y="9644"/>
                    <a:pt x="12338" y="8759"/>
                    <a:pt x="13249" y="7812"/>
                  </a:cubicBezTo>
                  <a:cubicBezTo>
                    <a:pt x="14175" y="6851"/>
                    <a:pt x="15055" y="5801"/>
                    <a:pt x="16100" y="4406"/>
                  </a:cubicBezTo>
                  <a:cubicBezTo>
                    <a:pt x="16183" y="4274"/>
                    <a:pt x="16298" y="4200"/>
                    <a:pt x="16301" y="4012"/>
                  </a:cubicBezTo>
                  <a:lnTo>
                    <a:pt x="16301" y="4006"/>
                  </a:lnTo>
                  <a:lnTo>
                    <a:pt x="16301" y="1941"/>
                  </a:lnTo>
                  <a:cubicBezTo>
                    <a:pt x="16301" y="1285"/>
                    <a:pt x="15509" y="802"/>
                    <a:pt x="13879" y="463"/>
                  </a:cubicBezTo>
                  <a:lnTo>
                    <a:pt x="13880" y="463"/>
                  </a:lnTo>
                  <a:cubicBezTo>
                    <a:pt x="12424" y="161"/>
                    <a:pt x="10443" y="1"/>
                    <a:pt x="81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8"/>
        <p:cNvGrpSpPr/>
        <p:nvPr/>
      </p:nvGrpSpPr>
      <p:grpSpPr>
        <a:xfrm>
          <a:off x="0" y="0"/>
          <a:ext cx="0" cy="0"/>
          <a:chOff x="0" y="0"/>
          <a:chExt cx="0" cy="0"/>
        </a:xfrm>
      </p:grpSpPr>
      <p:sp>
        <p:nvSpPr>
          <p:cNvPr id="1059" name="Google Shape;1059;p5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60" name="Google Shape;1060;p5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061" name="Google Shape;1061;p5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Merriweather</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https://fonts.google.com/specimen/Merriweather</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Open Sans</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https://fonts.google.com/specimen/Open+Sans</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062" name="Google Shape;1062;p57"/>
          <p:cNvGrpSpPr/>
          <p:nvPr/>
        </p:nvGrpSpPr>
        <p:grpSpPr>
          <a:xfrm>
            <a:off x="2583563" y="3522800"/>
            <a:ext cx="3976875" cy="754200"/>
            <a:chOff x="1521725" y="3522800"/>
            <a:chExt cx="3976875" cy="754200"/>
          </a:xfrm>
        </p:grpSpPr>
        <p:sp>
          <p:nvSpPr>
            <p:cNvPr id="1063" name="Google Shape;1063;p57"/>
            <p:cNvSpPr/>
            <p:nvPr/>
          </p:nvSpPr>
          <p:spPr>
            <a:xfrm>
              <a:off x="2583550" y="3522800"/>
              <a:ext cx="791400" cy="754200"/>
            </a:xfrm>
            <a:prstGeom prst="roundRect">
              <a:avLst>
                <a:gd name="adj" fmla="val 16667"/>
              </a:avLst>
            </a:prstGeom>
            <a:solidFill>
              <a:srgbClr val="8FE3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7"/>
            <p:cNvSpPr/>
            <p:nvPr/>
          </p:nvSpPr>
          <p:spPr>
            <a:xfrm>
              <a:off x="3645370" y="3522800"/>
              <a:ext cx="791400" cy="754200"/>
            </a:xfrm>
            <a:prstGeom prst="roundRect">
              <a:avLst>
                <a:gd name="adj" fmla="val 16667"/>
              </a:avLst>
            </a:prstGeom>
            <a:solidFill>
              <a:srgbClr val="8BD9D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7"/>
            <p:cNvSpPr/>
            <p:nvPr/>
          </p:nvSpPr>
          <p:spPr>
            <a:xfrm>
              <a:off x="4707189" y="3522800"/>
              <a:ext cx="791400" cy="754200"/>
            </a:xfrm>
            <a:prstGeom prst="roundRect">
              <a:avLst>
                <a:gd name="adj" fmla="val 16667"/>
              </a:avLst>
            </a:prstGeom>
            <a:solidFill>
              <a:srgbClr val="E1EDB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7"/>
            <p:cNvSpPr/>
            <p:nvPr/>
          </p:nvSpPr>
          <p:spPr>
            <a:xfrm>
              <a:off x="1521725" y="3522800"/>
              <a:ext cx="791400" cy="754200"/>
            </a:xfrm>
            <a:prstGeom prst="roundRect">
              <a:avLst>
                <a:gd name="adj" fmla="val 16667"/>
              </a:avLst>
            </a:prstGeom>
            <a:solidFill>
              <a:srgbClr val="A3E2F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7"/>
            <p:cNvSpPr txBox="1"/>
            <p:nvPr/>
          </p:nvSpPr>
          <p:spPr>
            <a:xfrm>
              <a:off x="2583550" y="3679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#8fe3b8</a:t>
              </a:r>
              <a:endParaRPr sz="1000">
                <a:solidFill>
                  <a:srgbClr val="FFFFFF"/>
                </a:solidFill>
              </a:endParaRPr>
            </a:p>
          </p:txBody>
        </p:sp>
        <p:sp>
          <p:nvSpPr>
            <p:cNvPr id="1068" name="Google Shape;1068;p57"/>
            <p:cNvSpPr txBox="1"/>
            <p:nvPr/>
          </p:nvSpPr>
          <p:spPr>
            <a:xfrm>
              <a:off x="3645375" y="3679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#8bd9d4</a:t>
              </a:r>
              <a:endParaRPr sz="1000">
                <a:solidFill>
                  <a:srgbClr val="FFFFFF"/>
                </a:solidFill>
              </a:endParaRPr>
            </a:p>
          </p:txBody>
        </p:sp>
        <p:sp>
          <p:nvSpPr>
            <p:cNvPr id="1069" name="Google Shape;1069;p57"/>
            <p:cNvSpPr txBox="1"/>
            <p:nvPr/>
          </p:nvSpPr>
          <p:spPr>
            <a:xfrm>
              <a:off x="4707200" y="3679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000">
                  <a:solidFill>
                    <a:schemeClr val="dk1"/>
                  </a:solidFill>
                </a:rPr>
                <a:t>#e1edbd</a:t>
              </a:r>
              <a:endParaRPr sz="1000">
                <a:solidFill>
                  <a:schemeClr val="dk1"/>
                </a:solidFill>
              </a:endParaRPr>
            </a:p>
          </p:txBody>
        </p:sp>
        <p:sp>
          <p:nvSpPr>
            <p:cNvPr id="1070" name="Google Shape;1070;p57"/>
            <p:cNvSpPr txBox="1"/>
            <p:nvPr/>
          </p:nvSpPr>
          <p:spPr>
            <a:xfrm>
              <a:off x="1521725" y="3679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#a3e2f4</a:t>
              </a:r>
              <a:endParaRPr sz="1000">
                <a:solidFill>
                  <a:schemeClr val="dk1"/>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4"/>
        <p:cNvGrpSpPr/>
        <p:nvPr/>
      </p:nvGrpSpPr>
      <p:grpSpPr>
        <a:xfrm>
          <a:off x="0" y="0"/>
          <a:ext cx="0" cy="0"/>
          <a:chOff x="0" y="0"/>
          <a:chExt cx="0" cy="0"/>
        </a:xfrm>
      </p:grpSpPr>
      <p:sp>
        <p:nvSpPr>
          <p:cNvPr id="1075" name="Google Shape;1075;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076" name="Google Shape;1076;p58"/>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077" name="Google Shape;1077;p58"/>
          <p:cNvGrpSpPr/>
          <p:nvPr/>
        </p:nvGrpSpPr>
        <p:grpSpPr>
          <a:xfrm>
            <a:off x="5156078" y="3085736"/>
            <a:ext cx="474294" cy="551291"/>
            <a:chOff x="4727025" y="1332775"/>
            <a:chExt cx="59900" cy="69625"/>
          </a:xfrm>
        </p:grpSpPr>
        <p:sp>
          <p:nvSpPr>
            <p:cNvPr id="1078" name="Google Shape;1078;p5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58"/>
          <p:cNvGrpSpPr/>
          <p:nvPr/>
        </p:nvGrpSpPr>
        <p:grpSpPr>
          <a:xfrm>
            <a:off x="5769734" y="2314340"/>
            <a:ext cx="555653" cy="557031"/>
            <a:chOff x="4820425" y="1329900"/>
            <a:chExt cx="70175" cy="70350"/>
          </a:xfrm>
        </p:grpSpPr>
        <p:sp>
          <p:nvSpPr>
            <p:cNvPr id="1081" name="Google Shape;1081;p5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58"/>
          <p:cNvGrpSpPr/>
          <p:nvPr/>
        </p:nvGrpSpPr>
        <p:grpSpPr>
          <a:xfrm>
            <a:off x="6396103" y="2318845"/>
            <a:ext cx="582574" cy="533871"/>
            <a:chOff x="4903200" y="1331525"/>
            <a:chExt cx="73575" cy="67425"/>
          </a:xfrm>
        </p:grpSpPr>
        <p:sp>
          <p:nvSpPr>
            <p:cNvPr id="1086" name="Google Shape;1086;p5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58"/>
          <p:cNvGrpSpPr/>
          <p:nvPr/>
        </p:nvGrpSpPr>
        <p:grpSpPr>
          <a:xfrm>
            <a:off x="5755581" y="3078709"/>
            <a:ext cx="583960" cy="565345"/>
            <a:chOff x="4815575" y="1416800"/>
            <a:chExt cx="73750" cy="71400"/>
          </a:xfrm>
        </p:grpSpPr>
        <p:sp>
          <p:nvSpPr>
            <p:cNvPr id="1089" name="Google Shape;1089;p5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58"/>
          <p:cNvGrpSpPr/>
          <p:nvPr/>
        </p:nvGrpSpPr>
        <p:grpSpPr>
          <a:xfrm>
            <a:off x="6390362" y="3108896"/>
            <a:ext cx="589898" cy="504970"/>
            <a:chOff x="4902475" y="1418875"/>
            <a:chExt cx="74500" cy="63775"/>
          </a:xfrm>
        </p:grpSpPr>
        <p:sp>
          <p:nvSpPr>
            <p:cNvPr id="1093" name="Google Shape;1093;p5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58"/>
          <p:cNvGrpSpPr/>
          <p:nvPr/>
        </p:nvGrpSpPr>
        <p:grpSpPr>
          <a:xfrm>
            <a:off x="5765577" y="3826000"/>
            <a:ext cx="563967" cy="567127"/>
            <a:chOff x="4818100" y="1507675"/>
            <a:chExt cx="71225" cy="71625"/>
          </a:xfrm>
        </p:grpSpPr>
        <p:sp>
          <p:nvSpPr>
            <p:cNvPr id="1096" name="Google Shape;1096;p5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58"/>
          <p:cNvGrpSpPr/>
          <p:nvPr/>
        </p:nvGrpSpPr>
        <p:grpSpPr>
          <a:xfrm>
            <a:off x="5079075" y="3829461"/>
            <a:ext cx="628301" cy="588505"/>
            <a:chOff x="4721450" y="1509475"/>
            <a:chExt cx="79350" cy="74325"/>
          </a:xfrm>
        </p:grpSpPr>
        <p:sp>
          <p:nvSpPr>
            <p:cNvPr id="1101" name="Google Shape;1101;p5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58"/>
          <p:cNvGrpSpPr/>
          <p:nvPr/>
        </p:nvGrpSpPr>
        <p:grpSpPr>
          <a:xfrm>
            <a:off x="6424608" y="3814027"/>
            <a:ext cx="557038" cy="562772"/>
            <a:chOff x="4906800" y="1507500"/>
            <a:chExt cx="70350" cy="71075"/>
          </a:xfrm>
        </p:grpSpPr>
        <p:sp>
          <p:nvSpPr>
            <p:cNvPr id="1106" name="Google Shape;1106;p5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58"/>
          <p:cNvGrpSpPr/>
          <p:nvPr/>
        </p:nvGrpSpPr>
        <p:grpSpPr>
          <a:xfrm>
            <a:off x="4462216" y="2340963"/>
            <a:ext cx="517934" cy="517934"/>
            <a:chOff x="3736598" y="2170606"/>
            <a:chExt cx="404889" cy="404889"/>
          </a:xfrm>
        </p:grpSpPr>
        <p:sp>
          <p:nvSpPr>
            <p:cNvPr id="1112" name="Google Shape;1112;p5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58"/>
          <p:cNvGrpSpPr/>
          <p:nvPr/>
        </p:nvGrpSpPr>
        <p:grpSpPr>
          <a:xfrm>
            <a:off x="3729277" y="2341061"/>
            <a:ext cx="586986" cy="517740"/>
            <a:chOff x="3161917" y="2170682"/>
            <a:chExt cx="458870" cy="404737"/>
          </a:xfrm>
        </p:grpSpPr>
        <p:sp>
          <p:nvSpPr>
            <p:cNvPr id="1117" name="Google Shape;1117;p5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58"/>
          <p:cNvGrpSpPr/>
          <p:nvPr/>
        </p:nvGrpSpPr>
        <p:grpSpPr>
          <a:xfrm>
            <a:off x="3752299" y="3102400"/>
            <a:ext cx="540943" cy="517963"/>
            <a:chOff x="3179914" y="2889488"/>
            <a:chExt cx="422876" cy="404911"/>
          </a:xfrm>
        </p:grpSpPr>
        <p:sp>
          <p:nvSpPr>
            <p:cNvPr id="1121" name="Google Shape;1121;p5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8"/>
          <p:cNvGrpSpPr/>
          <p:nvPr/>
        </p:nvGrpSpPr>
        <p:grpSpPr>
          <a:xfrm>
            <a:off x="4453093" y="3102358"/>
            <a:ext cx="536180" cy="518047"/>
            <a:chOff x="3729467" y="2889422"/>
            <a:chExt cx="419153" cy="404977"/>
          </a:xfrm>
        </p:grpSpPr>
        <p:sp>
          <p:nvSpPr>
            <p:cNvPr id="1128" name="Google Shape;1128;p5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 name="Google Shape;1135;p58"/>
          <p:cNvGrpSpPr/>
          <p:nvPr/>
        </p:nvGrpSpPr>
        <p:grpSpPr>
          <a:xfrm>
            <a:off x="1990126" y="3445787"/>
            <a:ext cx="965351" cy="134611"/>
            <a:chOff x="4411970" y="2962952"/>
            <a:chExt cx="706544" cy="104212"/>
          </a:xfrm>
        </p:grpSpPr>
        <p:sp>
          <p:nvSpPr>
            <p:cNvPr id="1136" name="Google Shape;1136;p5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58"/>
          <p:cNvGrpSpPr/>
          <p:nvPr/>
        </p:nvGrpSpPr>
        <p:grpSpPr>
          <a:xfrm>
            <a:off x="1990126" y="3041077"/>
            <a:ext cx="960158" cy="289172"/>
            <a:chOff x="4411970" y="2726085"/>
            <a:chExt cx="643107" cy="193659"/>
          </a:xfrm>
        </p:grpSpPr>
        <p:sp>
          <p:nvSpPr>
            <p:cNvPr id="1141" name="Google Shape;1141;p5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58"/>
          <p:cNvGrpSpPr/>
          <p:nvPr/>
        </p:nvGrpSpPr>
        <p:grpSpPr>
          <a:xfrm>
            <a:off x="998624" y="3295400"/>
            <a:ext cx="811503" cy="252584"/>
            <a:chOff x="4411970" y="4340222"/>
            <a:chExt cx="779467" cy="242683"/>
          </a:xfrm>
        </p:grpSpPr>
        <p:sp>
          <p:nvSpPr>
            <p:cNvPr id="1145" name="Google Shape;1145;p5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8"/>
          <p:cNvGrpSpPr/>
          <p:nvPr/>
        </p:nvGrpSpPr>
        <p:grpSpPr>
          <a:xfrm>
            <a:off x="1990126" y="2709308"/>
            <a:ext cx="965160" cy="216230"/>
            <a:chOff x="4411970" y="2468674"/>
            <a:chExt cx="747317" cy="167425"/>
          </a:xfrm>
        </p:grpSpPr>
        <p:sp>
          <p:nvSpPr>
            <p:cNvPr id="1149" name="Google Shape;1149;p5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 name="Google Shape;1151;p58"/>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 name="Google Shape;1152;p58"/>
          <p:cNvGrpSpPr/>
          <p:nvPr/>
        </p:nvGrpSpPr>
        <p:grpSpPr>
          <a:xfrm>
            <a:off x="997692" y="2334687"/>
            <a:ext cx="1959041" cy="208784"/>
            <a:chOff x="6336019" y="3733725"/>
            <a:chExt cx="2566206" cy="351310"/>
          </a:xfrm>
        </p:grpSpPr>
        <p:sp>
          <p:nvSpPr>
            <p:cNvPr id="1153" name="Google Shape;1153;p5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58"/>
          <p:cNvGrpSpPr/>
          <p:nvPr/>
        </p:nvGrpSpPr>
        <p:grpSpPr>
          <a:xfrm>
            <a:off x="1990126" y="3950602"/>
            <a:ext cx="946551" cy="153200"/>
            <a:chOff x="4404545" y="3301592"/>
            <a:chExt cx="782403" cy="129272"/>
          </a:xfrm>
        </p:grpSpPr>
        <p:sp>
          <p:nvSpPr>
            <p:cNvPr id="1158" name="Google Shape;1158;p5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58"/>
          <p:cNvGrpSpPr/>
          <p:nvPr/>
        </p:nvGrpSpPr>
        <p:grpSpPr>
          <a:xfrm>
            <a:off x="1990126" y="3695937"/>
            <a:ext cx="962257" cy="139127"/>
            <a:chOff x="4411970" y="3131459"/>
            <a:chExt cx="710520" cy="117397"/>
          </a:xfrm>
        </p:grpSpPr>
        <p:sp>
          <p:nvSpPr>
            <p:cNvPr id="1161" name="Google Shape;1161;p5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 name="Google Shape;1163;p58"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 name="Google Shape;1164;p58"/>
          <p:cNvGrpSpPr/>
          <p:nvPr/>
        </p:nvGrpSpPr>
        <p:grpSpPr>
          <a:xfrm>
            <a:off x="990271" y="3621603"/>
            <a:ext cx="823838" cy="458988"/>
            <a:chOff x="4411970" y="1801825"/>
            <a:chExt cx="734586" cy="409262"/>
          </a:xfrm>
        </p:grpSpPr>
        <p:sp>
          <p:nvSpPr>
            <p:cNvPr id="1165" name="Google Shape;1165;p5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 name="Google Shape;1167;p58"/>
          <p:cNvGrpSpPr/>
          <p:nvPr/>
        </p:nvGrpSpPr>
        <p:grpSpPr>
          <a:xfrm>
            <a:off x="3095243" y="2339173"/>
            <a:ext cx="521514" cy="521514"/>
            <a:chOff x="5681300" y="2527788"/>
            <a:chExt cx="805800" cy="805800"/>
          </a:xfrm>
        </p:grpSpPr>
        <p:sp>
          <p:nvSpPr>
            <p:cNvPr id="1168" name="Google Shape;1168;p5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58"/>
          <p:cNvGrpSpPr/>
          <p:nvPr/>
        </p:nvGrpSpPr>
        <p:grpSpPr>
          <a:xfrm>
            <a:off x="3089483" y="3094865"/>
            <a:ext cx="533033" cy="533033"/>
            <a:chOff x="4049800" y="640400"/>
            <a:chExt cx="858900" cy="858900"/>
          </a:xfrm>
        </p:grpSpPr>
        <p:sp>
          <p:nvSpPr>
            <p:cNvPr id="1171" name="Google Shape;1171;p5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 name="Google Shape;1173;p58"/>
          <p:cNvGrpSpPr/>
          <p:nvPr/>
        </p:nvGrpSpPr>
        <p:grpSpPr>
          <a:xfrm>
            <a:off x="3014966" y="3772543"/>
            <a:ext cx="682068" cy="682068"/>
            <a:chOff x="5080188" y="927900"/>
            <a:chExt cx="961200" cy="961200"/>
          </a:xfrm>
        </p:grpSpPr>
        <p:sp>
          <p:nvSpPr>
            <p:cNvPr id="1174" name="Google Shape;1174;p5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 name="Google Shape;1182;p58"/>
          <p:cNvGrpSpPr/>
          <p:nvPr/>
        </p:nvGrpSpPr>
        <p:grpSpPr>
          <a:xfrm>
            <a:off x="4478465" y="3869234"/>
            <a:ext cx="505650" cy="504006"/>
            <a:chOff x="6039282" y="1042577"/>
            <a:chExt cx="734315" cy="731929"/>
          </a:xfrm>
        </p:grpSpPr>
        <p:sp>
          <p:nvSpPr>
            <p:cNvPr id="1183" name="Google Shape;1183;p5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58"/>
          <p:cNvGrpSpPr/>
          <p:nvPr/>
        </p:nvGrpSpPr>
        <p:grpSpPr>
          <a:xfrm>
            <a:off x="5091067" y="2298862"/>
            <a:ext cx="567744" cy="602136"/>
            <a:chOff x="1825800" y="1651625"/>
            <a:chExt cx="539989" cy="571775"/>
          </a:xfrm>
        </p:grpSpPr>
        <p:sp>
          <p:nvSpPr>
            <p:cNvPr id="1205" name="Google Shape;1205;p5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58"/>
          <p:cNvGrpSpPr/>
          <p:nvPr/>
        </p:nvGrpSpPr>
        <p:grpSpPr>
          <a:xfrm>
            <a:off x="3765995" y="3855579"/>
            <a:ext cx="508123" cy="507955"/>
            <a:chOff x="1897577" y="2802432"/>
            <a:chExt cx="492176" cy="492014"/>
          </a:xfrm>
        </p:grpSpPr>
        <p:sp>
          <p:nvSpPr>
            <p:cNvPr id="1210" name="Google Shape;1210;p5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58"/>
          <p:cNvGrpSpPr/>
          <p:nvPr/>
        </p:nvGrpSpPr>
        <p:grpSpPr>
          <a:xfrm>
            <a:off x="997525" y="4169123"/>
            <a:ext cx="809227" cy="200842"/>
            <a:chOff x="2013045" y="4813233"/>
            <a:chExt cx="921986" cy="228854"/>
          </a:xfrm>
        </p:grpSpPr>
        <p:sp>
          <p:nvSpPr>
            <p:cNvPr id="1223" name="Google Shape;1223;p5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58"/>
          <p:cNvGrpSpPr/>
          <p:nvPr/>
        </p:nvGrpSpPr>
        <p:grpSpPr>
          <a:xfrm>
            <a:off x="1005985" y="2656004"/>
            <a:ext cx="792421" cy="269941"/>
            <a:chOff x="1046767" y="4756633"/>
            <a:chExt cx="859646" cy="292841"/>
          </a:xfrm>
        </p:grpSpPr>
        <p:sp>
          <p:nvSpPr>
            <p:cNvPr id="1226" name="Google Shape;1226;p5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5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58"/>
          <p:cNvGrpSpPr/>
          <p:nvPr/>
        </p:nvGrpSpPr>
        <p:grpSpPr>
          <a:xfrm>
            <a:off x="7141841" y="2550562"/>
            <a:ext cx="166473" cy="141497"/>
            <a:chOff x="4660325" y="1866850"/>
            <a:chExt cx="68350" cy="58100"/>
          </a:xfrm>
        </p:grpSpPr>
        <p:sp>
          <p:nvSpPr>
            <p:cNvPr id="1234" name="Google Shape;1234;p5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58"/>
          <p:cNvGrpSpPr/>
          <p:nvPr/>
        </p:nvGrpSpPr>
        <p:grpSpPr>
          <a:xfrm>
            <a:off x="7451186" y="2576286"/>
            <a:ext cx="162515" cy="90049"/>
            <a:chOff x="4791775" y="1877500"/>
            <a:chExt cx="66725" cy="36975"/>
          </a:xfrm>
        </p:grpSpPr>
        <p:sp>
          <p:nvSpPr>
            <p:cNvPr id="1237" name="Google Shape;1237;p5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58"/>
          <p:cNvGrpSpPr/>
          <p:nvPr/>
        </p:nvGrpSpPr>
        <p:grpSpPr>
          <a:xfrm>
            <a:off x="7772899" y="2576286"/>
            <a:ext cx="144979" cy="90049"/>
            <a:chOff x="4923925" y="1877500"/>
            <a:chExt cx="59525" cy="36975"/>
          </a:xfrm>
        </p:grpSpPr>
        <p:sp>
          <p:nvSpPr>
            <p:cNvPr id="1240" name="Google Shape;1240;p5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58"/>
          <p:cNvGrpSpPr/>
          <p:nvPr/>
        </p:nvGrpSpPr>
        <p:grpSpPr>
          <a:xfrm>
            <a:off x="8067390" y="2558477"/>
            <a:ext cx="141447" cy="125667"/>
            <a:chOff x="5058450" y="1870100"/>
            <a:chExt cx="58075" cy="51600"/>
          </a:xfrm>
        </p:grpSpPr>
        <p:sp>
          <p:nvSpPr>
            <p:cNvPr id="1243" name="Google Shape;1243;p5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58"/>
          <p:cNvGrpSpPr/>
          <p:nvPr/>
        </p:nvGrpSpPr>
        <p:grpSpPr>
          <a:xfrm>
            <a:off x="7481905" y="2980885"/>
            <a:ext cx="101077" cy="107645"/>
            <a:chOff x="4811425" y="2065025"/>
            <a:chExt cx="41500" cy="44200"/>
          </a:xfrm>
        </p:grpSpPr>
        <p:sp>
          <p:nvSpPr>
            <p:cNvPr id="1246" name="Google Shape;1246;p5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58"/>
          <p:cNvGrpSpPr/>
          <p:nvPr/>
        </p:nvGrpSpPr>
        <p:grpSpPr>
          <a:xfrm>
            <a:off x="7774342" y="2981098"/>
            <a:ext cx="120867" cy="107218"/>
            <a:chOff x="4929875" y="2065025"/>
            <a:chExt cx="49625" cy="44025"/>
          </a:xfrm>
        </p:grpSpPr>
        <p:sp>
          <p:nvSpPr>
            <p:cNvPr id="1249" name="Google Shape;1249;p5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58"/>
          <p:cNvGrpSpPr/>
          <p:nvPr/>
        </p:nvGrpSpPr>
        <p:grpSpPr>
          <a:xfrm>
            <a:off x="8103011" y="2984112"/>
            <a:ext cx="70206" cy="101191"/>
            <a:chOff x="5083925" y="2066350"/>
            <a:chExt cx="28825" cy="41550"/>
          </a:xfrm>
        </p:grpSpPr>
        <p:sp>
          <p:nvSpPr>
            <p:cNvPr id="1252" name="Google Shape;1252;p5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58"/>
          <p:cNvGrpSpPr/>
          <p:nvPr/>
        </p:nvGrpSpPr>
        <p:grpSpPr>
          <a:xfrm>
            <a:off x="7134565" y="2999759"/>
            <a:ext cx="181026" cy="69896"/>
            <a:chOff x="4659775" y="2072775"/>
            <a:chExt cx="74325" cy="28700"/>
          </a:xfrm>
        </p:grpSpPr>
        <p:sp>
          <p:nvSpPr>
            <p:cNvPr id="1255" name="Google Shape;1255;p5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58"/>
          <p:cNvGrpSpPr/>
          <p:nvPr/>
        </p:nvGrpSpPr>
        <p:grpSpPr>
          <a:xfrm>
            <a:off x="8054421" y="2790324"/>
            <a:ext cx="167387" cy="89197"/>
            <a:chOff x="4662475" y="1976500"/>
            <a:chExt cx="68725" cy="36625"/>
          </a:xfrm>
        </p:grpSpPr>
        <p:sp>
          <p:nvSpPr>
            <p:cNvPr id="1259" name="Google Shape;1259;p5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58"/>
          <p:cNvGrpSpPr/>
          <p:nvPr/>
        </p:nvGrpSpPr>
        <p:grpSpPr>
          <a:xfrm>
            <a:off x="7751326" y="2793764"/>
            <a:ext cx="166899" cy="82317"/>
            <a:chOff x="4920150" y="1977875"/>
            <a:chExt cx="68525" cy="33800"/>
          </a:xfrm>
        </p:grpSpPr>
        <p:sp>
          <p:nvSpPr>
            <p:cNvPr id="1263" name="Google Shape;1263;p5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58"/>
          <p:cNvGrpSpPr/>
          <p:nvPr/>
        </p:nvGrpSpPr>
        <p:grpSpPr>
          <a:xfrm>
            <a:off x="7162483" y="3197682"/>
            <a:ext cx="125190" cy="127859"/>
            <a:chOff x="4676550" y="2160575"/>
            <a:chExt cx="51400" cy="52500"/>
          </a:xfrm>
        </p:grpSpPr>
        <p:sp>
          <p:nvSpPr>
            <p:cNvPr id="1267" name="Google Shape;1267;p5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58"/>
          <p:cNvGrpSpPr/>
          <p:nvPr/>
        </p:nvGrpSpPr>
        <p:grpSpPr>
          <a:xfrm>
            <a:off x="7459741" y="3204714"/>
            <a:ext cx="145405" cy="113794"/>
            <a:chOff x="4768325" y="2163475"/>
            <a:chExt cx="59700" cy="46725"/>
          </a:xfrm>
        </p:grpSpPr>
        <p:sp>
          <p:nvSpPr>
            <p:cNvPr id="1271" name="Google Shape;1271;p5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 name="Google Shape;1273;p5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58"/>
          <p:cNvGrpSpPr/>
          <p:nvPr/>
        </p:nvGrpSpPr>
        <p:grpSpPr>
          <a:xfrm>
            <a:off x="7476059" y="3459808"/>
            <a:ext cx="112768" cy="106853"/>
            <a:chOff x="4768575" y="2253950"/>
            <a:chExt cx="46300" cy="43875"/>
          </a:xfrm>
        </p:grpSpPr>
        <p:sp>
          <p:nvSpPr>
            <p:cNvPr id="1280" name="Google Shape;1280;p5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58"/>
          <p:cNvGrpSpPr/>
          <p:nvPr/>
        </p:nvGrpSpPr>
        <p:grpSpPr>
          <a:xfrm>
            <a:off x="7775682" y="3948834"/>
            <a:ext cx="118187" cy="146246"/>
            <a:chOff x="4960900" y="2433225"/>
            <a:chExt cx="48525" cy="60050"/>
          </a:xfrm>
        </p:grpSpPr>
        <p:sp>
          <p:nvSpPr>
            <p:cNvPr id="1283" name="Google Shape;1283;p5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58"/>
          <p:cNvGrpSpPr/>
          <p:nvPr/>
        </p:nvGrpSpPr>
        <p:grpSpPr>
          <a:xfrm>
            <a:off x="7464247" y="4212895"/>
            <a:ext cx="136394" cy="143810"/>
            <a:chOff x="4854075" y="2527625"/>
            <a:chExt cx="56000" cy="59050"/>
          </a:xfrm>
        </p:grpSpPr>
        <p:sp>
          <p:nvSpPr>
            <p:cNvPr id="1286" name="Google Shape;1286;p5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 name="Google Shape;1288;p5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 name="Google Shape;1291;p58"/>
          <p:cNvGrpSpPr/>
          <p:nvPr/>
        </p:nvGrpSpPr>
        <p:grpSpPr>
          <a:xfrm>
            <a:off x="8088458" y="3676639"/>
            <a:ext cx="99312" cy="160797"/>
            <a:chOff x="5059700" y="2334775"/>
            <a:chExt cx="40775" cy="66025"/>
          </a:xfrm>
        </p:grpSpPr>
        <p:sp>
          <p:nvSpPr>
            <p:cNvPr id="1292" name="Google Shape;1292;p5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58"/>
          <p:cNvGrpSpPr/>
          <p:nvPr/>
        </p:nvGrpSpPr>
        <p:grpSpPr>
          <a:xfrm>
            <a:off x="8045622" y="3941771"/>
            <a:ext cx="184984" cy="160371"/>
            <a:chOff x="5037700" y="2430325"/>
            <a:chExt cx="75950" cy="65850"/>
          </a:xfrm>
        </p:grpSpPr>
        <p:sp>
          <p:nvSpPr>
            <p:cNvPr id="1302" name="Google Shape;1302;p5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58"/>
          <p:cNvGrpSpPr/>
          <p:nvPr/>
        </p:nvGrpSpPr>
        <p:grpSpPr>
          <a:xfrm>
            <a:off x="7465128" y="3708223"/>
            <a:ext cx="173014" cy="97629"/>
            <a:chOff x="4756975" y="2341800"/>
            <a:chExt cx="91975" cy="51925"/>
          </a:xfrm>
        </p:grpSpPr>
        <p:sp>
          <p:nvSpPr>
            <p:cNvPr id="1305" name="Google Shape;1305;p5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58"/>
          <p:cNvGrpSpPr/>
          <p:nvPr/>
        </p:nvGrpSpPr>
        <p:grpSpPr>
          <a:xfrm>
            <a:off x="7732065" y="4196920"/>
            <a:ext cx="212497" cy="175761"/>
            <a:chOff x="4943575" y="2516350"/>
            <a:chExt cx="98675" cy="81700"/>
          </a:xfrm>
        </p:grpSpPr>
        <p:sp>
          <p:nvSpPr>
            <p:cNvPr id="1326" name="Google Shape;1326;p5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 name="Google Shape;1404;p5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8"/>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8"/>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11"/>
        <p:cNvGrpSpPr/>
        <p:nvPr/>
      </p:nvGrpSpPr>
      <p:grpSpPr>
        <a:xfrm>
          <a:off x="0" y="0"/>
          <a:ext cx="0" cy="0"/>
          <a:chOff x="0" y="0"/>
          <a:chExt cx="0" cy="0"/>
        </a:xfrm>
      </p:grpSpPr>
      <p:grpSp>
        <p:nvGrpSpPr>
          <p:cNvPr id="1412" name="Google Shape;1412;p59"/>
          <p:cNvGrpSpPr/>
          <p:nvPr/>
        </p:nvGrpSpPr>
        <p:grpSpPr>
          <a:xfrm>
            <a:off x="3642951" y="1176740"/>
            <a:ext cx="2078182" cy="1366558"/>
            <a:chOff x="235800" y="830650"/>
            <a:chExt cx="6978450" cy="4588844"/>
          </a:xfrm>
        </p:grpSpPr>
        <p:sp>
          <p:nvSpPr>
            <p:cNvPr id="1413" name="Google Shape;1413;p5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 name="Google Shape;1419;p59"/>
          <p:cNvGrpSpPr/>
          <p:nvPr/>
        </p:nvGrpSpPr>
        <p:grpSpPr>
          <a:xfrm>
            <a:off x="738454" y="3007842"/>
            <a:ext cx="2622876" cy="1333540"/>
            <a:chOff x="238125" y="1038125"/>
            <a:chExt cx="7146800" cy="3633625"/>
          </a:xfrm>
        </p:grpSpPr>
        <p:sp>
          <p:nvSpPr>
            <p:cNvPr id="1420" name="Google Shape;1420;p5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59"/>
          <p:cNvGrpSpPr/>
          <p:nvPr/>
        </p:nvGrpSpPr>
        <p:grpSpPr>
          <a:xfrm>
            <a:off x="5961311" y="1231136"/>
            <a:ext cx="2435960" cy="1297725"/>
            <a:chOff x="233350" y="949250"/>
            <a:chExt cx="7137300" cy="3802300"/>
          </a:xfrm>
        </p:grpSpPr>
        <p:sp>
          <p:nvSpPr>
            <p:cNvPr id="2993" name="Google Shape;2993;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59"/>
          <p:cNvGrpSpPr/>
          <p:nvPr/>
        </p:nvGrpSpPr>
        <p:grpSpPr>
          <a:xfrm>
            <a:off x="7714435" y="3194726"/>
            <a:ext cx="104231" cy="320340"/>
            <a:chOff x="7564426" y="3224343"/>
            <a:chExt cx="119985" cy="368801"/>
          </a:xfrm>
        </p:grpSpPr>
        <p:sp>
          <p:nvSpPr>
            <p:cNvPr id="3045" name="Google Shape;3045;p5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59"/>
          <p:cNvGrpSpPr/>
          <p:nvPr/>
        </p:nvGrpSpPr>
        <p:grpSpPr>
          <a:xfrm>
            <a:off x="7413923" y="3188827"/>
            <a:ext cx="189489" cy="332132"/>
            <a:chOff x="8370831" y="3202002"/>
            <a:chExt cx="218129" cy="382376"/>
          </a:xfrm>
        </p:grpSpPr>
        <p:sp>
          <p:nvSpPr>
            <p:cNvPr id="3048" name="Google Shape;3048;p5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59"/>
          <p:cNvGrpSpPr/>
          <p:nvPr/>
        </p:nvGrpSpPr>
        <p:grpSpPr>
          <a:xfrm>
            <a:off x="8137312" y="3599959"/>
            <a:ext cx="309429" cy="267000"/>
            <a:chOff x="6742064" y="3750480"/>
            <a:chExt cx="399315" cy="344560"/>
          </a:xfrm>
        </p:grpSpPr>
        <p:sp>
          <p:nvSpPr>
            <p:cNvPr id="3051" name="Google Shape;3051;p5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9"/>
          <p:cNvGrpSpPr/>
          <p:nvPr/>
        </p:nvGrpSpPr>
        <p:grpSpPr>
          <a:xfrm>
            <a:off x="7676331" y="3951006"/>
            <a:ext cx="180437" cy="281608"/>
            <a:chOff x="7248525" y="3739696"/>
            <a:chExt cx="230531" cy="359790"/>
          </a:xfrm>
        </p:grpSpPr>
        <p:sp>
          <p:nvSpPr>
            <p:cNvPr id="3054" name="Google Shape;3054;p5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6" name="Google Shape;3056;p59"/>
          <p:cNvGrpSpPr/>
          <p:nvPr/>
        </p:nvGrpSpPr>
        <p:grpSpPr>
          <a:xfrm>
            <a:off x="7922251" y="3594231"/>
            <a:ext cx="162896" cy="278710"/>
            <a:chOff x="7601242" y="3729267"/>
            <a:chExt cx="222566" cy="380803"/>
          </a:xfrm>
        </p:grpSpPr>
        <p:sp>
          <p:nvSpPr>
            <p:cNvPr id="3057" name="Google Shape;3057;p5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9" name="Google Shape;3059;p59"/>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59"/>
          <p:cNvGrpSpPr/>
          <p:nvPr/>
        </p:nvGrpSpPr>
        <p:grpSpPr>
          <a:xfrm>
            <a:off x="7411896" y="3595371"/>
            <a:ext cx="193543" cy="275990"/>
            <a:chOff x="8304647" y="3738687"/>
            <a:chExt cx="225076" cy="320956"/>
          </a:xfrm>
        </p:grpSpPr>
        <p:sp>
          <p:nvSpPr>
            <p:cNvPr id="3061" name="Google Shape;3061;p59"/>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4" name="Google Shape;3064;p59"/>
          <p:cNvGrpSpPr/>
          <p:nvPr/>
        </p:nvGrpSpPr>
        <p:grpSpPr>
          <a:xfrm>
            <a:off x="7684389" y="3595371"/>
            <a:ext cx="178492" cy="275990"/>
            <a:chOff x="8615101" y="3738687"/>
            <a:chExt cx="207573" cy="320956"/>
          </a:xfrm>
        </p:grpSpPr>
        <p:sp>
          <p:nvSpPr>
            <p:cNvPr id="3065" name="Google Shape;3065;p59"/>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8" name="Google Shape;3068;p59"/>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9" name="Google Shape;3069;p59"/>
          <p:cNvGrpSpPr/>
          <p:nvPr/>
        </p:nvGrpSpPr>
        <p:grpSpPr>
          <a:xfrm>
            <a:off x="7909920" y="3998032"/>
            <a:ext cx="187557" cy="187557"/>
            <a:chOff x="8565775" y="671075"/>
            <a:chExt cx="441000" cy="441000"/>
          </a:xfrm>
        </p:grpSpPr>
        <p:sp>
          <p:nvSpPr>
            <p:cNvPr id="3070" name="Google Shape;3070;p59"/>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9"/>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2" name="Google Shape;3072;p59"/>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9"/>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4" name="Google Shape;3074;p59"/>
          <p:cNvGrpSpPr/>
          <p:nvPr/>
        </p:nvGrpSpPr>
        <p:grpSpPr>
          <a:xfrm>
            <a:off x="3561370" y="3009282"/>
            <a:ext cx="2241344" cy="1330656"/>
            <a:chOff x="230250" y="739925"/>
            <a:chExt cx="7124425" cy="4229675"/>
          </a:xfrm>
        </p:grpSpPr>
        <p:sp>
          <p:nvSpPr>
            <p:cNvPr id="3075" name="Google Shape;3075;p59"/>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9"/>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9"/>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9"/>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9"/>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9"/>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9"/>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9"/>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9"/>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9"/>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9"/>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9"/>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9"/>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9"/>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9"/>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9"/>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9"/>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9"/>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9"/>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9"/>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9"/>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9"/>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9"/>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9"/>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9"/>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9"/>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9"/>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9"/>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9"/>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9"/>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9"/>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9"/>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9"/>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9"/>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9"/>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9"/>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9"/>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9"/>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9"/>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9"/>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9"/>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9"/>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9"/>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9"/>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9"/>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9"/>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9"/>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9"/>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9"/>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9"/>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9"/>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9"/>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9"/>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9"/>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9"/>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9"/>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9"/>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9"/>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9"/>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9"/>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9"/>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9"/>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9"/>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9"/>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9"/>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9"/>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9"/>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9"/>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9"/>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9"/>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9"/>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9"/>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9"/>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9"/>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9"/>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9"/>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9"/>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9"/>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9"/>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9"/>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9"/>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9"/>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9"/>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9"/>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9"/>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9"/>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9"/>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9"/>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9"/>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9"/>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9"/>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9"/>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9"/>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9"/>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9"/>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9"/>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9"/>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9"/>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9"/>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9"/>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9"/>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9"/>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9"/>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9"/>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9"/>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9"/>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9"/>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9"/>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9"/>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9"/>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9"/>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9"/>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9"/>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9"/>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9"/>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9"/>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9"/>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9"/>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9"/>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9"/>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9"/>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9"/>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9"/>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9"/>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9"/>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9"/>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9"/>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9"/>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9"/>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9"/>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9"/>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9"/>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9"/>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9"/>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9"/>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9"/>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9"/>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9"/>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9"/>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9"/>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9"/>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9"/>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9"/>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9"/>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9"/>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9"/>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9"/>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9"/>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9"/>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9"/>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9"/>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9"/>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9"/>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9"/>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9"/>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9"/>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9"/>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9"/>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9"/>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9"/>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9"/>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9"/>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9"/>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9"/>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9"/>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9"/>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9"/>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9"/>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9"/>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9"/>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9"/>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9"/>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9"/>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9"/>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9"/>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9"/>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9"/>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9"/>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9"/>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9"/>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9"/>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9"/>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9"/>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9"/>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9"/>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9"/>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9"/>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9"/>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9"/>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9"/>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9"/>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9"/>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9"/>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9"/>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9"/>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9"/>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9"/>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9"/>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9"/>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9"/>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9"/>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9"/>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9"/>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9"/>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9"/>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9"/>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9"/>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9"/>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9"/>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9"/>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9"/>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9"/>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9"/>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9"/>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9"/>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9"/>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9"/>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9"/>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9"/>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9"/>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9"/>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9"/>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9"/>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9"/>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9"/>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9"/>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9"/>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9"/>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9"/>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9"/>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9"/>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9"/>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9"/>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9"/>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9"/>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9"/>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9"/>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9"/>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9"/>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9"/>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9"/>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9"/>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9"/>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9"/>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9"/>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9"/>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9"/>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9"/>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9"/>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9"/>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9"/>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9"/>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9"/>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9"/>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9"/>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9"/>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9"/>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9"/>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9"/>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9"/>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9"/>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9"/>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9"/>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9"/>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9"/>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9"/>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9"/>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9"/>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9"/>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9"/>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9"/>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9"/>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9"/>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9"/>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9"/>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9"/>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9"/>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9"/>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9"/>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9"/>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9"/>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9"/>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9"/>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9"/>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9"/>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9"/>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9"/>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9"/>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9"/>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9"/>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9"/>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9"/>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9"/>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9"/>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9"/>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9"/>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9"/>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9"/>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9"/>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9"/>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9"/>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9"/>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9"/>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9"/>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9"/>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9"/>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9"/>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9"/>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9"/>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9"/>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9"/>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9"/>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9"/>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9"/>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9"/>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9"/>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9"/>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9"/>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9"/>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9"/>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9"/>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9"/>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9"/>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9"/>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9"/>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9"/>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9"/>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9"/>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9"/>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9"/>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9"/>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9"/>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9"/>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9"/>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9"/>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9"/>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9"/>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9"/>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9"/>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9"/>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9"/>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9"/>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9"/>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9"/>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9"/>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9"/>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9"/>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9"/>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9"/>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9"/>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9"/>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9"/>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9"/>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9"/>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9"/>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9"/>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9"/>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9"/>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9"/>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9"/>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9"/>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9"/>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9"/>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9"/>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9"/>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9"/>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9"/>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9"/>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9"/>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9"/>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9"/>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9"/>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9"/>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9"/>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9"/>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9"/>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9"/>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9"/>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9"/>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9"/>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9"/>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9"/>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9"/>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9"/>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9"/>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9"/>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9"/>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9"/>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9"/>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9"/>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9"/>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9"/>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9"/>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9"/>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9"/>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9"/>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9"/>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9"/>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9"/>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9"/>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9"/>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9"/>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9"/>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9"/>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9"/>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9"/>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9"/>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9"/>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9"/>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9"/>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9"/>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9"/>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9"/>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9"/>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9"/>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9"/>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9"/>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9"/>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9"/>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9"/>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9"/>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9"/>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9"/>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9"/>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9"/>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9"/>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9"/>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9"/>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9"/>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9"/>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9"/>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9"/>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9"/>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9"/>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9"/>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9"/>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9"/>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9"/>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9"/>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9"/>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9"/>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9"/>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9"/>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9"/>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9"/>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9"/>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9"/>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9"/>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9"/>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9"/>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9"/>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9"/>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9"/>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9"/>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9"/>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9"/>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9"/>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9"/>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9"/>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9"/>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9"/>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9"/>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9"/>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9"/>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9"/>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9"/>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9"/>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9"/>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9"/>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9"/>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9"/>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9"/>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9"/>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9"/>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9"/>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9"/>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9"/>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9"/>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9"/>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9"/>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9"/>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9"/>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9"/>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9"/>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9"/>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9"/>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9"/>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9"/>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9"/>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9"/>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9"/>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9"/>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9"/>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9"/>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9"/>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9"/>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9"/>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9"/>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9"/>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9"/>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9"/>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9"/>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9"/>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9"/>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9"/>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9"/>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9"/>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9"/>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9"/>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9"/>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9"/>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9"/>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9"/>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9"/>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9"/>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9"/>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9"/>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9"/>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9"/>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9"/>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9"/>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9"/>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9"/>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9"/>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9"/>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9"/>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9"/>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9"/>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9"/>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9"/>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9"/>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9"/>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9"/>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9"/>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9"/>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9"/>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9"/>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9"/>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9"/>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9"/>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9"/>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9"/>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9"/>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9"/>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9"/>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9"/>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9"/>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9"/>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9"/>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9"/>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9"/>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9"/>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9"/>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9"/>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9"/>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9"/>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9"/>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9"/>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9"/>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3" name="Google Shape;3663;p59"/>
          <p:cNvGrpSpPr/>
          <p:nvPr/>
        </p:nvGrpSpPr>
        <p:grpSpPr>
          <a:xfrm>
            <a:off x="6064392" y="3070557"/>
            <a:ext cx="587865" cy="517731"/>
            <a:chOff x="6000718" y="3070557"/>
            <a:chExt cx="587865" cy="517731"/>
          </a:xfrm>
        </p:grpSpPr>
        <p:sp>
          <p:nvSpPr>
            <p:cNvPr id="3664" name="Google Shape;3664;p59"/>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9"/>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9"/>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9"/>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9"/>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9"/>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9"/>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9"/>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9"/>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9"/>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4" name="Google Shape;3674;p59"/>
          <p:cNvGrpSpPr/>
          <p:nvPr/>
        </p:nvGrpSpPr>
        <p:grpSpPr>
          <a:xfrm>
            <a:off x="6079197" y="3714217"/>
            <a:ext cx="557665" cy="516387"/>
            <a:chOff x="6015523" y="3714217"/>
            <a:chExt cx="557665" cy="516387"/>
          </a:xfrm>
        </p:grpSpPr>
        <p:grpSp>
          <p:nvGrpSpPr>
            <p:cNvPr id="3675" name="Google Shape;3675;p59"/>
            <p:cNvGrpSpPr/>
            <p:nvPr/>
          </p:nvGrpSpPr>
          <p:grpSpPr>
            <a:xfrm>
              <a:off x="6036094" y="3716980"/>
              <a:ext cx="529822" cy="510480"/>
              <a:chOff x="3148311" y="-545634"/>
              <a:chExt cx="1006118" cy="969572"/>
            </a:xfrm>
          </p:grpSpPr>
          <p:sp>
            <p:nvSpPr>
              <p:cNvPr id="3676" name="Google Shape;3676;p59"/>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9"/>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9"/>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9"/>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9"/>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9"/>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9"/>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9"/>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9"/>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9"/>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6" name="Google Shape;3686;p59"/>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59"/>
          <p:cNvGrpSpPr/>
          <p:nvPr/>
        </p:nvGrpSpPr>
        <p:grpSpPr>
          <a:xfrm>
            <a:off x="6707979" y="3073628"/>
            <a:ext cx="576302" cy="511871"/>
            <a:chOff x="6644304" y="3073628"/>
            <a:chExt cx="576302" cy="511871"/>
          </a:xfrm>
        </p:grpSpPr>
        <p:grpSp>
          <p:nvGrpSpPr>
            <p:cNvPr id="3688" name="Google Shape;3688;p59"/>
            <p:cNvGrpSpPr/>
            <p:nvPr/>
          </p:nvGrpSpPr>
          <p:grpSpPr>
            <a:xfrm>
              <a:off x="6712169" y="3073651"/>
              <a:ext cx="481611" cy="506713"/>
              <a:chOff x="1833536" y="-546641"/>
              <a:chExt cx="914567" cy="962419"/>
            </a:xfrm>
          </p:grpSpPr>
          <p:grpSp>
            <p:nvGrpSpPr>
              <p:cNvPr id="3689" name="Google Shape;3689;p59"/>
              <p:cNvGrpSpPr/>
              <p:nvPr/>
            </p:nvGrpSpPr>
            <p:grpSpPr>
              <a:xfrm>
                <a:off x="1833536" y="-524249"/>
                <a:ext cx="914567" cy="940027"/>
                <a:chOff x="1833536" y="-524249"/>
                <a:chExt cx="914567" cy="940027"/>
              </a:xfrm>
            </p:grpSpPr>
            <p:sp>
              <p:nvSpPr>
                <p:cNvPr id="3690" name="Google Shape;3690;p59"/>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9"/>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9"/>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9"/>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9"/>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5" name="Google Shape;3695;p59"/>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9"/>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9"/>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9"/>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5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59"/>
          <p:cNvGrpSpPr/>
          <p:nvPr/>
        </p:nvGrpSpPr>
        <p:grpSpPr>
          <a:xfrm>
            <a:off x="6715725" y="3714143"/>
            <a:ext cx="560636" cy="516497"/>
            <a:chOff x="6652051" y="3714143"/>
            <a:chExt cx="560636" cy="516497"/>
          </a:xfrm>
        </p:grpSpPr>
        <p:grpSp>
          <p:nvGrpSpPr>
            <p:cNvPr id="3701" name="Google Shape;3701;p59"/>
            <p:cNvGrpSpPr/>
            <p:nvPr/>
          </p:nvGrpSpPr>
          <p:grpSpPr>
            <a:xfrm>
              <a:off x="6669657" y="3716715"/>
              <a:ext cx="466768" cy="464314"/>
              <a:chOff x="3139766" y="765669"/>
              <a:chExt cx="886380" cy="881888"/>
            </a:xfrm>
          </p:grpSpPr>
          <p:grpSp>
            <p:nvGrpSpPr>
              <p:cNvPr id="3702" name="Google Shape;3702;p59"/>
              <p:cNvGrpSpPr/>
              <p:nvPr/>
            </p:nvGrpSpPr>
            <p:grpSpPr>
              <a:xfrm>
                <a:off x="3139766" y="765669"/>
                <a:ext cx="886380" cy="881888"/>
                <a:chOff x="3139766" y="765669"/>
                <a:chExt cx="886380" cy="881888"/>
              </a:xfrm>
            </p:grpSpPr>
            <p:sp>
              <p:nvSpPr>
                <p:cNvPr id="3703" name="Google Shape;3703;p59"/>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9"/>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9"/>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9"/>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9"/>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9"/>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9"/>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9"/>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9"/>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2" name="Google Shape;3712;p59"/>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9"/>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9"/>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9"/>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6" name="Google Shape;3716;p59"/>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59"/>
          <p:cNvGrpSpPr/>
          <p:nvPr/>
        </p:nvGrpSpPr>
        <p:grpSpPr>
          <a:xfrm>
            <a:off x="726609" y="1192826"/>
            <a:ext cx="2665073" cy="1317140"/>
            <a:chOff x="793334" y="1192826"/>
            <a:chExt cx="2665073" cy="1317140"/>
          </a:xfrm>
        </p:grpSpPr>
        <p:sp>
          <p:nvSpPr>
            <p:cNvPr id="3718" name="Google Shape;3718;p59"/>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9"/>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9"/>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9"/>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9"/>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9"/>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9"/>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9"/>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9"/>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9"/>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9"/>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9"/>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9"/>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9"/>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9"/>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9"/>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9"/>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9"/>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9"/>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9"/>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9"/>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9"/>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9"/>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9"/>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9"/>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9"/>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9"/>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9"/>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9"/>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9"/>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9"/>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9"/>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9"/>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9"/>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9"/>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9"/>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9"/>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9"/>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9"/>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9"/>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9"/>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9"/>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9"/>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9"/>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9"/>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9"/>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9"/>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9"/>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9"/>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9"/>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9"/>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9"/>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9"/>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9"/>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9"/>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9"/>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9"/>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9"/>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9"/>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9"/>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9"/>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9"/>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9"/>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9"/>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9"/>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9"/>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9"/>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9"/>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9"/>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9"/>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9"/>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9"/>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9"/>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9"/>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9"/>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9"/>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9"/>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9"/>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9"/>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9"/>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9"/>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9"/>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9"/>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9"/>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9"/>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9"/>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9"/>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9"/>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9"/>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9"/>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9"/>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9"/>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9"/>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9"/>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9"/>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9"/>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9"/>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9"/>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9"/>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9"/>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9"/>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9"/>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9"/>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9"/>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9"/>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9"/>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9"/>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9"/>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9"/>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9"/>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9"/>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9"/>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9"/>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9"/>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9"/>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9"/>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9"/>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9"/>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9"/>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9"/>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9"/>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9"/>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9"/>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9"/>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9"/>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9"/>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9"/>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9"/>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9"/>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9"/>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9"/>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9"/>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9"/>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9"/>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9"/>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9"/>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9"/>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9"/>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9"/>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9"/>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9"/>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9"/>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9"/>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9"/>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9"/>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9"/>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9"/>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9"/>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9"/>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9"/>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9"/>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9"/>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9"/>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9"/>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9"/>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9"/>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9"/>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9"/>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9"/>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9"/>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9"/>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9"/>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9"/>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9"/>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9"/>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9"/>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9"/>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9"/>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9"/>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9"/>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9"/>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9"/>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9"/>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9"/>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9"/>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9"/>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9"/>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9"/>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9"/>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9"/>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9"/>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9"/>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9"/>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9"/>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9"/>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9"/>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9"/>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9"/>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9"/>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9"/>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9"/>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9"/>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9"/>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9"/>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9"/>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9"/>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9"/>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9"/>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9"/>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9"/>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9"/>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9"/>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9"/>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9"/>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9"/>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9"/>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9"/>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9"/>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9"/>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9"/>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9"/>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9"/>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9"/>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9"/>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9"/>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9"/>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9"/>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9"/>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9"/>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9"/>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9"/>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9"/>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9"/>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9"/>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9"/>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9"/>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9"/>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9"/>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9"/>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9"/>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9"/>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9"/>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9"/>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9"/>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9"/>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9"/>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9"/>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9"/>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9"/>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9"/>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9"/>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9"/>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9"/>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9"/>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9"/>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9"/>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9"/>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9"/>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9"/>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9"/>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9"/>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9"/>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9"/>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9"/>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9"/>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9"/>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9"/>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9"/>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9"/>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9"/>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9"/>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9"/>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9"/>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9"/>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9"/>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9"/>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9"/>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9"/>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9"/>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9"/>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9"/>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9"/>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9"/>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9"/>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9"/>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9"/>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9"/>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9"/>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9"/>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9"/>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9"/>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9"/>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9"/>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9"/>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9"/>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9"/>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9"/>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9"/>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9"/>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9"/>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9"/>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9"/>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9"/>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9"/>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9"/>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9"/>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9"/>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9"/>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9"/>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9"/>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9"/>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9"/>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9"/>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9"/>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9"/>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9"/>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9"/>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9"/>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9"/>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9"/>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9"/>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9"/>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9"/>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9"/>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9"/>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9"/>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9"/>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9"/>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9"/>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9"/>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9"/>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9"/>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9"/>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9"/>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9"/>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9"/>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9"/>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9"/>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9"/>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9"/>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9"/>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9"/>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9"/>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9"/>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9"/>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9"/>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9"/>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9"/>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9"/>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9"/>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9"/>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9"/>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9"/>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9"/>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9"/>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9"/>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9"/>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9"/>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9"/>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9"/>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9"/>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9"/>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9"/>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9"/>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9"/>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9"/>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9"/>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9"/>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9"/>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9"/>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9"/>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9"/>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9"/>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9"/>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9"/>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9"/>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9"/>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9"/>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9"/>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9"/>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9"/>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9"/>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9"/>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9"/>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9"/>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9"/>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9"/>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9"/>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9"/>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9"/>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9"/>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9"/>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9"/>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9"/>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9"/>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9"/>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9"/>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9"/>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9"/>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9"/>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9"/>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9"/>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9"/>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9"/>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9"/>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9"/>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9"/>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9"/>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9"/>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9"/>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9"/>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9"/>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9"/>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9"/>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9"/>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9"/>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9"/>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9"/>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9"/>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9"/>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9"/>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9"/>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9"/>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9"/>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9"/>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9"/>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9"/>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9"/>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9"/>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9"/>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9"/>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9"/>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9"/>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9"/>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9"/>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9"/>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9"/>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9"/>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9"/>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9"/>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9"/>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9"/>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9"/>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9"/>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9"/>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9"/>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9"/>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9"/>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9"/>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9"/>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9"/>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9"/>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9"/>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9"/>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9"/>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9"/>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9"/>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9"/>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9"/>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9"/>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9"/>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9"/>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9"/>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9"/>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9"/>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9"/>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9"/>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9"/>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9"/>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9"/>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9"/>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9"/>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9"/>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9"/>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9"/>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9"/>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9"/>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9"/>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9"/>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9"/>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9"/>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9"/>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9"/>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9"/>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9"/>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9"/>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9"/>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9"/>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9"/>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9"/>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9"/>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9"/>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9"/>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9"/>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9"/>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9"/>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9"/>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9"/>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9"/>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9"/>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9"/>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9"/>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9"/>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9"/>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9"/>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9"/>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9"/>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9"/>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9"/>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9"/>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9"/>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9"/>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9"/>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9"/>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9"/>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9"/>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9"/>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9"/>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9"/>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9"/>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9"/>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9"/>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9"/>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9"/>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9"/>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9"/>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9"/>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9"/>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9"/>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9"/>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9"/>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9"/>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9"/>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9"/>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9"/>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9"/>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9"/>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9"/>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9"/>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9"/>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9"/>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9"/>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9"/>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9"/>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9"/>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9"/>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9"/>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9"/>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9"/>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9"/>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9"/>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9"/>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9"/>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9"/>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9"/>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9"/>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9"/>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9"/>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9"/>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9"/>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9"/>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9"/>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9"/>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9"/>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9"/>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9"/>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9"/>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9"/>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9"/>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9"/>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9"/>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9"/>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9"/>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9"/>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9"/>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9"/>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9"/>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9"/>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9"/>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9"/>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9"/>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9"/>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9"/>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9"/>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9"/>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9"/>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9"/>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9"/>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9"/>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9"/>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9"/>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9"/>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9"/>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9"/>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9"/>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9"/>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9"/>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9"/>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9"/>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9"/>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9"/>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9"/>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9"/>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9"/>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9"/>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9"/>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9"/>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9"/>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9"/>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9"/>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9"/>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9"/>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9"/>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9"/>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9"/>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9"/>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9"/>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9"/>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9"/>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9"/>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9"/>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9"/>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9"/>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9"/>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9"/>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9"/>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9"/>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9"/>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9"/>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9"/>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9"/>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9"/>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9"/>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9"/>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9"/>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9"/>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9"/>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9"/>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9"/>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9"/>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9"/>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9"/>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9"/>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9"/>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9"/>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9"/>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9"/>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9"/>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9"/>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9"/>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9"/>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9"/>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9"/>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9"/>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9"/>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9"/>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9"/>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9"/>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9"/>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9"/>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9"/>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9"/>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9"/>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9"/>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9"/>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9"/>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9"/>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9"/>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9"/>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9"/>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9"/>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9"/>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9"/>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9"/>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9"/>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9"/>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9"/>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9"/>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9"/>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9"/>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9"/>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9"/>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9"/>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9"/>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9"/>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9"/>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9"/>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9"/>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9"/>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9"/>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9"/>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9"/>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9"/>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9"/>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9"/>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9"/>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9"/>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9"/>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9"/>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9"/>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9"/>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9"/>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9"/>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9"/>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9"/>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9"/>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9"/>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9"/>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9"/>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9"/>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9"/>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9"/>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9"/>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9"/>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9"/>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9"/>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9"/>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9"/>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9"/>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9"/>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9"/>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9"/>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9"/>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9"/>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9"/>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9"/>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9"/>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9"/>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9"/>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9"/>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9"/>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9"/>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9"/>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9"/>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9"/>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9"/>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9"/>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9"/>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9"/>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9"/>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9"/>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9"/>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9"/>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9"/>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9"/>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9"/>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9"/>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9"/>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9"/>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9"/>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9"/>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9"/>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9"/>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9"/>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9"/>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9"/>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9"/>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9"/>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9"/>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9"/>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9"/>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9"/>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9"/>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9"/>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9"/>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9"/>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9"/>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9"/>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9"/>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9"/>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9"/>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9"/>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9"/>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9"/>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9"/>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9"/>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9"/>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9"/>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9"/>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9"/>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9"/>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9"/>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9"/>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9"/>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9"/>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9"/>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9"/>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9"/>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9"/>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9"/>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9"/>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9"/>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9"/>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9"/>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9"/>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9"/>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9"/>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9"/>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9"/>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9"/>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9"/>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9"/>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9"/>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9"/>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9"/>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9"/>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9"/>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9"/>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9"/>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9"/>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9"/>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9"/>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9"/>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9"/>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9"/>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9"/>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9"/>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9"/>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9"/>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9"/>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9"/>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9"/>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9"/>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9"/>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9"/>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9"/>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9"/>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9"/>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9"/>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9"/>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9"/>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9"/>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9"/>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9"/>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9"/>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9"/>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9"/>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9"/>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9"/>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9"/>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9"/>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9"/>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9"/>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9"/>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9"/>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9"/>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9"/>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9"/>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9"/>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9"/>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9"/>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9"/>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9"/>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9"/>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9"/>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9"/>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9"/>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9"/>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9"/>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9"/>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9"/>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9"/>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9"/>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9"/>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9"/>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9"/>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9"/>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9"/>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9"/>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9"/>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9"/>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9"/>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9"/>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9"/>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9"/>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9"/>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9"/>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9"/>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9"/>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9"/>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9"/>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9"/>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9"/>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9"/>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9"/>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9"/>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9"/>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9"/>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9"/>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9"/>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9"/>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9"/>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9"/>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9"/>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9"/>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9"/>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9"/>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9"/>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9"/>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9"/>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9"/>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9"/>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9"/>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9"/>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9"/>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9"/>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9"/>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9"/>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9"/>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9"/>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9"/>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9"/>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9"/>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9"/>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9"/>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9"/>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9"/>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9"/>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9"/>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9"/>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9"/>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9"/>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9"/>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9"/>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9"/>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9"/>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9"/>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9"/>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9"/>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9"/>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9"/>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9"/>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9"/>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9"/>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9"/>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9"/>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9"/>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9"/>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9"/>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9"/>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9"/>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9"/>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9"/>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9"/>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9"/>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9"/>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9"/>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9"/>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9"/>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9"/>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9"/>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9"/>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9"/>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9"/>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9"/>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9"/>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9"/>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9"/>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9"/>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9"/>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9"/>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9"/>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9"/>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9"/>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9"/>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9"/>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9"/>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9"/>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9"/>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9"/>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9"/>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9"/>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9"/>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9"/>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9"/>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9"/>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9"/>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9"/>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9"/>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9"/>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9"/>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9"/>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9"/>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9"/>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9"/>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9"/>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9"/>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9"/>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9"/>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9"/>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9"/>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9"/>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9"/>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9"/>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9"/>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9"/>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9"/>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9"/>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9"/>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9"/>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9"/>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9"/>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9"/>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9"/>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9"/>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9"/>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9"/>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9"/>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9"/>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9"/>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9"/>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9"/>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9"/>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9"/>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9"/>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9"/>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9"/>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9"/>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9"/>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9"/>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9"/>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9"/>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9"/>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9"/>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9"/>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9"/>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9"/>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9"/>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9"/>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9"/>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9"/>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9"/>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9"/>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9"/>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9"/>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9"/>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9"/>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9"/>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9"/>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9"/>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9"/>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9"/>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9"/>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9"/>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9"/>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9"/>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9"/>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9"/>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9"/>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9"/>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9"/>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9"/>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9"/>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9"/>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9"/>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9"/>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9"/>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9"/>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9"/>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9"/>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9"/>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9"/>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9"/>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9"/>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9"/>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9"/>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9"/>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9"/>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9"/>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9"/>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9"/>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9"/>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9"/>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9"/>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9"/>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9"/>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9"/>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9"/>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9"/>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9"/>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9"/>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9"/>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9"/>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9"/>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9"/>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9"/>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9"/>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9"/>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9"/>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9"/>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9"/>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9"/>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9"/>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9"/>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9"/>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9"/>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9"/>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9"/>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9"/>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9"/>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9"/>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9"/>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9"/>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9"/>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9"/>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9"/>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9"/>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9"/>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9"/>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9"/>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9"/>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9"/>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9"/>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9"/>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9"/>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9"/>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9"/>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9"/>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9"/>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9"/>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9"/>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9"/>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9"/>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9"/>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9"/>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9"/>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9"/>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9"/>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9"/>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9"/>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9"/>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9"/>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9"/>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9"/>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9"/>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9"/>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9"/>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9"/>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9"/>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9"/>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9"/>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9"/>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9"/>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9"/>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9"/>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9"/>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9"/>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9"/>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9"/>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9"/>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9"/>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9"/>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9"/>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9"/>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9"/>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9"/>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9"/>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9"/>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9"/>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9"/>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9"/>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9"/>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9"/>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9"/>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9"/>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9"/>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9"/>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9"/>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9"/>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9"/>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9"/>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9"/>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9"/>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9"/>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9"/>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9"/>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9"/>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9"/>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9"/>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9"/>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9"/>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9"/>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9"/>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9"/>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9"/>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9"/>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9"/>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9"/>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9"/>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9"/>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9"/>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9"/>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9"/>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9"/>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9"/>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9"/>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9"/>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9"/>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9"/>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9"/>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9"/>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9"/>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9"/>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9"/>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9"/>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9"/>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9"/>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9"/>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9"/>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9"/>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9"/>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9"/>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9"/>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9"/>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9"/>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9"/>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9"/>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9"/>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9"/>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9"/>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9"/>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9"/>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9"/>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9"/>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9"/>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9"/>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9"/>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9"/>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9"/>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9"/>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9"/>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9"/>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9"/>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9"/>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9"/>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9"/>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9"/>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9"/>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9"/>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9"/>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9"/>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9"/>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9"/>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9"/>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9"/>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9"/>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9"/>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9"/>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9"/>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9"/>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9"/>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9"/>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9"/>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9"/>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9"/>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9"/>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9"/>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9"/>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9"/>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9"/>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9"/>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9"/>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9"/>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9"/>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9"/>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9"/>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9"/>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9"/>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9"/>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9"/>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9"/>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9"/>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9"/>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9"/>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9"/>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9"/>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9"/>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9"/>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9"/>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9"/>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9"/>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9"/>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9"/>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9"/>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9"/>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9"/>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9"/>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9"/>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9"/>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9"/>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9"/>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9"/>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9"/>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9"/>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9"/>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9"/>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9"/>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9"/>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9"/>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9"/>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9"/>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9"/>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9"/>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9"/>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9"/>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9"/>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9"/>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9"/>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9"/>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9"/>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9"/>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9"/>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9"/>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9"/>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9"/>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9"/>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9"/>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9"/>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9"/>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9"/>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9"/>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9"/>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9"/>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9"/>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9"/>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9"/>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9"/>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9"/>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9"/>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9"/>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9"/>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9"/>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9"/>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9"/>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9"/>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9"/>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9"/>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9"/>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9"/>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9"/>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9"/>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9"/>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9"/>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9"/>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9"/>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9"/>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9"/>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9"/>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9"/>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9"/>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9"/>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9"/>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9"/>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9"/>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9"/>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9"/>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9"/>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9"/>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9"/>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9"/>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9"/>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9"/>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9"/>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9"/>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9"/>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9"/>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9"/>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9"/>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9"/>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9"/>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9"/>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9"/>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9"/>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9"/>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9"/>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9"/>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9"/>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9"/>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9"/>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9"/>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9"/>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9"/>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9"/>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9"/>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9"/>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9"/>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9"/>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9"/>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9"/>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9"/>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9"/>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9"/>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9"/>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9"/>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9"/>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9"/>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9"/>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9"/>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9"/>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9"/>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9"/>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9"/>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9"/>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9"/>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9"/>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9"/>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9"/>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9"/>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9"/>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9"/>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9"/>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9"/>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9"/>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9"/>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9"/>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9"/>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9"/>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9"/>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9"/>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9"/>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9"/>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9"/>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9"/>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9"/>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9"/>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9"/>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9"/>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9"/>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9"/>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9"/>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9"/>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9"/>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9"/>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9"/>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9"/>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9"/>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9"/>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9"/>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9"/>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9"/>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9"/>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9"/>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9"/>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9"/>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9"/>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9"/>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9"/>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9"/>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9"/>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9"/>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9"/>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9"/>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9"/>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9"/>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9"/>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9"/>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9"/>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9"/>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9"/>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9"/>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9"/>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9"/>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9"/>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9"/>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9"/>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9"/>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9"/>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9"/>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9"/>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9"/>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9"/>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9"/>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9"/>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9"/>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9"/>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9"/>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9"/>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9"/>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9"/>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9"/>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9"/>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9"/>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9"/>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9"/>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9"/>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9"/>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9"/>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9"/>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9"/>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9"/>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9"/>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9"/>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9"/>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9"/>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9"/>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9"/>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9"/>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9"/>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9"/>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9"/>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9"/>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9"/>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9"/>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9"/>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9"/>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9"/>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9"/>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9"/>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9"/>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9"/>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9"/>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9"/>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9"/>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9"/>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9"/>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9"/>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9"/>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9"/>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9"/>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9"/>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9"/>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9"/>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9"/>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9"/>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9"/>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9"/>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9"/>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9"/>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9"/>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9"/>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9"/>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9"/>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9"/>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9"/>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9"/>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9"/>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9"/>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9"/>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9"/>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9"/>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9"/>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9"/>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9"/>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9"/>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9"/>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9"/>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9"/>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9"/>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9"/>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9"/>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9"/>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9"/>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9"/>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9"/>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9"/>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9"/>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9"/>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9"/>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9"/>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9"/>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9"/>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9"/>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9"/>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9"/>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9"/>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9"/>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9"/>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9"/>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9"/>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9"/>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9"/>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9"/>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9"/>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9"/>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9"/>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9"/>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9"/>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9"/>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9"/>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9"/>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9"/>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9"/>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9"/>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9"/>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9"/>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9"/>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9"/>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9"/>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9"/>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9"/>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9"/>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9"/>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9"/>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9"/>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9"/>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9"/>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9"/>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9"/>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9"/>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9"/>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9"/>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9"/>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9"/>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9"/>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9"/>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9"/>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9"/>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9"/>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9"/>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9"/>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9"/>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9"/>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9"/>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9"/>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9"/>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9"/>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9"/>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9"/>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9"/>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9"/>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9"/>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9"/>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9"/>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9"/>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9"/>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9"/>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9"/>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9"/>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9"/>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9"/>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9"/>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9"/>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9"/>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9"/>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9"/>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9"/>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9"/>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9"/>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9"/>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9"/>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9"/>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9"/>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9"/>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9"/>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9"/>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9"/>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9"/>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9"/>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9"/>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9"/>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9"/>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9"/>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9"/>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9"/>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9"/>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9"/>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9"/>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9"/>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9"/>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9"/>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9"/>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9"/>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9"/>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9"/>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9"/>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9"/>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9"/>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9"/>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9"/>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9"/>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9"/>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9"/>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9"/>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9"/>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9"/>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9"/>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9"/>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9"/>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9"/>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9"/>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9"/>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9"/>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9"/>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9"/>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9"/>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9"/>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9"/>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9"/>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9"/>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9"/>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9"/>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9"/>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9"/>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9"/>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9"/>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9"/>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9"/>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9"/>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9"/>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9"/>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9"/>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9"/>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9"/>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9"/>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9"/>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9"/>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9"/>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9"/>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9"/>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9"/>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9"/>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9"/>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9"/>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9"/>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9"/>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9"/>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9"/>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9"/>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9"/>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9"/>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9"/>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9"/>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9"/>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9"/>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9"/>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9"/>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9"/>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9"/>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9"/>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9"/>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9"/>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9"/>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9"/>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9"/>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9"/>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9"/>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9"/>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9"/>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9"/>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9"/>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9"/>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9"/>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9"/>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9"/>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9"/>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9"/>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9"/>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9"/>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9"/>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9"/>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9"/>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9"/>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9"/>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9"/>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9"/>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9"/>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9"/>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9"/>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9"/>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9"/>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9"/>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9"/>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9"/>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9"/>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9"/>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9"/>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9"/>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9"/>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9"/>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9"/>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9"/>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9"/>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9"/>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9"/>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9"/>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9"/>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9"/>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9"/>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9"/>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9"/>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9"/>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9"/>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9"/>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9"/>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9"/>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9"/>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9"/>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9"/>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9"/>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9"/>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9"/>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9"/>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9"/>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9"/>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9"/>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9"/>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9"/>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9"/>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9"/>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9"/>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9"/>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9"/>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9"/>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9"/>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9"/>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9"/>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9"/>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9"/>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9"/>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9"/>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9"/>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9"/>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9"/>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9"/>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9"/>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9"/>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9"/>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9"/>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9"/>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9"/>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9"/>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9"/>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9"/>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9"/>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9"/>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9"/>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9"/>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9"/>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9"/>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9"/>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9"/>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9"/>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9"/>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9"/>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9"/>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9"/>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9"/>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9"/>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9"/>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9"/>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9"/>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9"/>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9"/>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9"/>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9"/>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9"/>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9"/>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9"/>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9"/>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9"/>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9"/>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9"/>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9"/>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9"/>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9"/>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9"/>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9"/>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9"/>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9"/>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9"/>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9"/>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9"/>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9"/>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9"/>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9"/>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9"/>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9"/>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9"/>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9"/>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9"/>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9"/>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9"/>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9"/>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9"/>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9"/>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9"/>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9"/>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9"/>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9"/>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9"/>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9"/>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9"/>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9"/>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9"/>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9"/>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9"/>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9"/>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9"/>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9"/>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9"/>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9"/>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9"/>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9"/>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9"/>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9"/>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9"/>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9"/>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9"/>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9"/>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9"/>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9"/>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9"/>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9"/>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9"/>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9"/>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9"/>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9"/>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9"/>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9"/>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9"/>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9"/>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9"/>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9"/>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9"/>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9"/>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9"/>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9"/>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9"/>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9"/>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9"/>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9"/>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9"/>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9"/>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9"/>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9"/>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9"/>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9"/>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9"/>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9"/>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9"/>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9"/>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9"/>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9"/>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9"/>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9"/>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9"/>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9"/>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9"/>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9"/>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9"/>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9"/>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9"/>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9"/>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9"/>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9"/>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9"/>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9"/>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9"/>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9"/>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9"/>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9"/>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9"/>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9"/>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9"/>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9"/>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9"/>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9"/>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9"/>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9"/>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9"/>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9"/>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9"/>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9"/>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9"/>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9"/>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9"/>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9"/>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9"/>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9"/>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9"/>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9"/>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9"/>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9"/>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9"/>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9"/>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9"/>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9"/>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9"/>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9"/>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9"/>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9"/>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9"/>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9"/>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9"/>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9"/>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9"/>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9"/>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9"/>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9"/>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9"/>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9"/>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9"/>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9"/>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9"/>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9"/>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9"/>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9"/>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9"/>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9"/>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9"/>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9"/>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9"/>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9"/>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9"/>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9"/>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9"/>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9"/>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9"/>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9"/>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9"/>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9"/>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9"/>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9"/>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9"/>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9"/>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9"/>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9"/>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9"/>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9"/>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9"/>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9"/>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9"/>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9"/>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9"/>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9"/>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9"/>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9"/>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9"/>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9"/>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9"/>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9"/>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9"/>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9"/>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9"/>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9"/>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9"/>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9"/>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9"/>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9"/>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9"/>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9"/>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9"/>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9"/>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9"/>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9"/>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9"/>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9"/>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9"/>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9"/>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9"/>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9"/>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9"/>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9"/>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9"/>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9"/>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9"/>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9"/>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9"/>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9"/>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9"/>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9"/>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9"/>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9"/>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9"/>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9"/>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9"/>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9"/>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9"/>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9"/>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9"/>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9"/>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9"/>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9"/>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9"/>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9"/>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9"/>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9"/>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9"/>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9"/>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9"/>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9"/>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9"/>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9"/>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9"/>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9"/>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9"/>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9"/>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9"/>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9"/>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9"/>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9"/>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9"/>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9"/>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9"/>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9"/>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9"/>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9"/>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9"/>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9"/>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9"/>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9"/>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9"/>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9"/>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9"/>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9"/>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9"/>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9"/>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9"/>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9"/>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9"/>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9"/>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9"/>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9"/>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9"/>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9"/>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9"/>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9"/>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9"/>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9"/>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9"/>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9"/>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9"/>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9"/>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9"/>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9"/>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9"/>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9"/>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9"/>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9"/>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9"/>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9"/>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9"/>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9"/>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9"/>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9"/>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9"/>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9"/>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9"/>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9"/>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9"/>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9"/>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9"/>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9"/>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9"/>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9"/>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9"/>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9"/>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9"/>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9"/>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9"/>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9"/>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9"/>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9"/>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9"/>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9"/>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9"/>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9"/>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9"/>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9"/>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9"/>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9"/>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9"/>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9"/>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9"/>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9"/>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9"/>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9"/>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9"/>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9"/>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9"/>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9"/>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9"/>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9"/>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9"/>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9"/>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9"/>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9"/>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9"/>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9"/>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9"/>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9"/>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9"/>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9"/>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9"/>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9"/>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9"/>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9"/>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9"/>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9"/>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9"/>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9"/>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9"/>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9"/>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9"/>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9"/>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9"/>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9"/>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9"/>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9"/>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9"/>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9"/>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9"/>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9"/>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9"/>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9"/>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9"/>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9"/>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9"/>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9"/>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9"/>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9"/>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9"/>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9"/>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9"/>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9"/>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9"/>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9"/>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9"/>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9"/>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9"/>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9"/>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9"/>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9"/>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9"/>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9"/>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9"/>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9"/>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9"/>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9"/>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9"/>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9"/>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9"/>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9"/>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9"/>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9"/>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9"/>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9"/>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9"/>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9"/>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9"/>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9"/>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9"/>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9"/>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9"/>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9"/>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9"/>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9"/>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9"/>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9"/>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9"/>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9"/>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9"/>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9"/>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9"/>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9"/>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9"/>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9"/>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9"/>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9"/>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9"/>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9"/>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9"/>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9"/>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9"/>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9"/>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9"/>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9"/>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9"/>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9"/>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9"/>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9"/>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9"/>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9"/>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9"/>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9"/>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9"/>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9"/>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9"/>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9"/>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9"/>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9"/>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9"/>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9"/>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9"/>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9"/>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9"/>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9"/>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9"/>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9"/>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9"/>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9"/>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9"/>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9"/>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9"/>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9"/>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9"/>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9"/>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9"/>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9"/>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9"/>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9"/>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9"/>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9"/>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9"/>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9"/>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9"/>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9"/>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9"/>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9"/>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9"/>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9"/>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9"/>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9"/>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9"/>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9"/>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9"/>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9"/>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9"/>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9"/>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9"/>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9"/>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9"/>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9"/>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9"/>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9"/>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9"/>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9"/>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9"/>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9"/>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9"/>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9"/>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9"/>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9"/>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9"/>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9"/>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9"/>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9"/>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9"/>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9"/>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9"/>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9"/>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9"/>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9"/>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9"/>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9"/>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9"/>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9"/>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9"/>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9"/>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9"/>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9"/>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9"/>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9"/>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9"/>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9"/>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9"/>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9"/>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9"/>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9"/>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9"/>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9"/>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9"/>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9"/>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9"/>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9"/>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9"/>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9"/>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9"/>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9"/>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9"/>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9"/>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9"/>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9"/>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9"/>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9"/>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9"/>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9"/>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9"/>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9"/>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9"/>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9"/>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9"/>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9"/>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9"/>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9"/>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9"/>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9"/>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9"/>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9"/>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9"/>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9"/>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9"/>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9"/>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9"/>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9"/>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9"/>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9"/>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9"/>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9"/>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9"/>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9"/>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9"/>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9"/>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9"/>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9"/>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9"/>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9"/>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9"/>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9"/>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9"/>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9"/>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9"/>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9"/>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9"/>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9"/>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9"/>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9"/>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9"/>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9"/>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9"/>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9"/>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9"/>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9"/>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9"/>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9"/>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9"/>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9"/>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9"/>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9"/>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9"/>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9"/>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9"/>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9"/>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9"/>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9"/>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9"/>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9"/>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9"/>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9"/>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9"/>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9"/>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9"/>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9"/>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9"/>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9"/>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9"/>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9"/>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9"/>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9"/>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9"/>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9"/>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9"/>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9"/>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9"/>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9"/>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9"/>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9"/>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9"/>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9"/>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9"/>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9"/>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9"/>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9"/>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9"/>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9"/>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9"/>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9"/>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9"/>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9"/>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9"/>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9"/>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9"/>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9"/>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9"/>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9"/>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9"/>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9"/>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9"/>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9"/>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9"/>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9"/>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9"/>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9"/>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9"/>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9"/>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9"/>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9"/>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9"/>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9"/>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9"/>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9"/>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9"/>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9"/>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9"/>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9"/>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9"/>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9"/>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9"/>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9"/>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9"/>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9"/>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9"/>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9"/>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9"/>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9"/>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9"/>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9"/>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9"/>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9"/>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9"/>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9"/>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9"/>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9"/>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9"/>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9"/>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9"/>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9"/>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9"/>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9"/>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9"/>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9"/>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9"/>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9"/>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9"/>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9"/>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9"/>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9"/>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9"/>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9"/>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9"/>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9"/>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9"/>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9"/>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9"/>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9"/>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9"/>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9"/>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9"/>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9"/>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9"/>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9"/>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9"/>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9"/>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9"/>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9"/>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9"/>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9"/>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9"/>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9"/>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9"/>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9"/>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9"/>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9"/>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9"/>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9"/>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9"/>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9"/>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9"/>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9"/>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9"/>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9"/>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9"/>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9"/>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9"/>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9"/>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9"/>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9"/>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9"/>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9"/>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9"/>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9"/>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9"/>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9"/>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9"/>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9"/>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9"/>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9"/>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9"/>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9"/>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9"/>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9"/>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9"/>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9"/>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9"/>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9"/>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9"/>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9"/>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9"/>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9"/>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9"/>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9"/>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9"/>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9"/>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9"/>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9"/>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9"/>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9"/>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9"/>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9"/>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9"/>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9"/>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9"/>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9"/>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9"/>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9"/>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9"/>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9"/>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9"/>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9"/>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9"/>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9"/>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9"/>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9"/>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9"/>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9"/>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9"/>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9"/>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9"/>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9"/>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9"/>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9"/>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9"/>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9"/>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9"/>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9"/>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9"/>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9"/>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9"/>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9"/>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9"/>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9"/>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9"/>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9"/>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9"/>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9"/>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9"/>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9"/>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9"/>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9"/>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9"/>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9"/>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9"/>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9"/>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9"/>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9"/>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9"/>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9"/>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9"/>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9"/>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9"/>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9"/>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9"/>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9"/>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9"/>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9"/>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9"/>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9"/>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9"/>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9"/>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9"/>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9"/>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9"/>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9"/>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9"/>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9"/>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9"/>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9"/>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9"/>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9"/>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9"/>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9"/>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9"/>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9"/>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9"/>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9"/>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9"/>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9"/>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9"/>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9"/>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9"/>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9"/>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9"/>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9"/>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9"/>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9"/>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9"/>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9"/>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9"/>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9"/>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9"/>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9"/>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9"/>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9"/>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9"/>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9"/>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9"/>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9"/>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9"/>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9"/>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9"/>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9"/>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9"/>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9"/>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9"/>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9"/>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9"/>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9"/>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9"/>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9"/>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9"/>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9"/>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9"/>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9"/>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9"/>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9"/>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9"/>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9"/>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9"/>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9"/>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9"/>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9"/>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9"/>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9"/>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9"/>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9"/>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9"/>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9"/>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9"/>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9"/>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9"/>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9"/>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9"/>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9"/>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9"/>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9"/>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9"/>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9"/>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9"/>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9"/>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9"/>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9"/>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9"/>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9"/>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9"/>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9"/>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9"/>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9"/>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9"/>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9"/>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9"/>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9"/>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9"/>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9"/>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9"/>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9"/>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9"/>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9"/>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9"/>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9"/>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9"/>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9"/>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9"/>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9"/>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9"/>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9"/>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9"/>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9"/>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9"/>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9"/>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9"/>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9"/>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9"/>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9"/>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9"/>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9"/>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9"/>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9"/>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9"/>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9"/>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9"/>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9"/>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9"/>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9"/>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9"/>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9"/>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9"/>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9"/>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9"/>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9"/>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9"/>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9"/>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9"/>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9"/>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9"/>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9"/>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9"/>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9"/>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9"/>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9"/>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9"/>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9"/>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9"/>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9"/>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9"/>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9"/>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9"/>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9"/>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9"/>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9"/>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9"/>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9"/>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9"/>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9"/>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9"/>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9"/>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9"/>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9"/>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9"/>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9"/>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9"/>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9"/>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9"/>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9"/>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9"/>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9"/>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9"/>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9"/>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9"/>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9"/>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9"/>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9"/>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9"/>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9"/>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9"/>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9"/>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9"/>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9"/>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9"/>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9"/>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9"/>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9"/>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9"/>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9"/>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9"/>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9"/>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9"/>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9"/>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9"/>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9"/>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9"/>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9"/>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9"/>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9"/>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9"/>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9"/>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9"/>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9"/>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9"/>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9"/>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9"/>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9"/>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9"/>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9"/>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9"/>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9"/>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9"/>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9"/>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9"/>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9"/>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9"/>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9"/>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9"/>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9"/>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9"/>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9"/>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9"/>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9"/>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9"/>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9"/>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9"/>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9"/>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9"/>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9"/>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9"/>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9"/>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9"/>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9"/>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9"/>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9"/>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9"/>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9"/>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9"/>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9"/>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9"/>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9"/>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9"/>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9"/>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9"/>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9"/>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9"/>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9"/>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9"/>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9"/>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9"/>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9"/>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9"/>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9"/>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9"/>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9"/>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9"/>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9"/>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9"/>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9"/>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9"/>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9"/>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9"/>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9"/>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9"/>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9"/>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9"/>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9"/>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9"/>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9"/>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9"/>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9"/>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9"/>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9"/>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9"/>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9"/>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9"/>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9"/>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9"/>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9"/>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9"/>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9"/>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9"/>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9"/>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9"/>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9"/>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9"/>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9"/>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9"/>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9"/>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9"/>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9"/>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9"/>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9"/>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9"/>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9"/>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9"/>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9"/>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9"/>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9"/>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9"/>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9"/>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9"/>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9"/>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9"/>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9"/>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9"/>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9"/>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9"/>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9"/>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9"/>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9"/>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9"/>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9"/>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9"/>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9"/>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9"/>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9"/>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9"/>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9"/>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9"/>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9"/>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9"/>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9"/>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9"/>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9"/>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9"/>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9"/>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9"/>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9"/>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9"/>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9"/>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9"/>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9"/>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9"/>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9"/>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9"/>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9"/>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9"/>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9"/>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9"/>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9"/>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9"/>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9"/>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9"/>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9"/>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9"/>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9"/>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9"/>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9"/>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9"/>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9"/>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9"/>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9"/>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9"/>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9"/>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9"/>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9"/>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9"/>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9"/>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9"/>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9"/>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9"/>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9"/>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9"/>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9"/>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9"/>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9"/>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9"/>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9"/>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9"/>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9"/>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9"/>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9"/>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9"/>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9"/>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9"/>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9"/>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9"/>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9"/>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9"/>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9"/>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9"/>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9"/>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9"/>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9"/>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9"/>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9"/>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9"/>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9"/>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9"/>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9"/>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9"/>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9"/>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9"/>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9"/>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9"/>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9"/>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9"/>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9"/>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9"/>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9"/>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9"/>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9"/>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9"/>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9"/>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9"/>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9"/>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9"/>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9"/>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9"/>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9"/>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9"/>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9"/>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9"/>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9"/>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9"/>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9"/>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9"/>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9"/>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9"/>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9"/>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9"/>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9"/>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9"/>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9"/>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9"/>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9"/>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9"/>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9"/>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9"/>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9"/>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9"/>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9"/>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9"/>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9"/>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9"/>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9"/>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9"/>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9"/>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9"/>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9"/>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9"/>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9"/>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9"/>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9"/>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9"/>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9"/>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9"/>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9"/>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9"/>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9"/>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9"/>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9"/>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9"/>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9"/>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9"/>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9"/>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9"/>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9"/>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9"/>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9"/>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9"/>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9"/>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9"/>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9"/>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9"/>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9"/>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9"/>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9"/>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9"/>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9"/>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9"/>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9"/>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9"/>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9"/>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9"/>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9"/>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9"/>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9"/>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9"/>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9"/>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9"/>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9"/>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9"/>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9"/>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9"/>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9"/>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9"/>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9"/>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9"/>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9"/>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9"/>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9"/>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9"/>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9"/>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9"/>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9"/>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9"/>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9"/>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9"/>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9"/>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9"/>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9"/>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9"/>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9"/>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9"/>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9"/>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9"/>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9"/>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9"/>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9"/>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9"/>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9"/>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9"/>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9"/>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9"/>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9"/>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9"/>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9"/>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9"/>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9"/>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9"/>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9"/>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9"/>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9"/>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9"/>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9"/>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9"/>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9"/>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9"/>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9"/>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9"/>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9"/>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9"/>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9"/>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9"/>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9"/>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9"/>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9"/>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9"/>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9"/>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9"/>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9"/>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9"/>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9"/>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9"/>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9"/>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9"/>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9"/>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9"/>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9"/>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9"/>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9"/>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9"/>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9"/>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9"/>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9"/>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9"/>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9"/>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9"/>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9"/>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9"/>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9"/>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9"/>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9"/>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9"/>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9"/>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9"/>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9"/>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9"/>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9"/>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9"/>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9"/>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9"/>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9"/>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9"/>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9"/>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9"/>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9"/>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9"/>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9"/>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9"/>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9"/>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9"/>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9"/>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9"/>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9"/>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9"/>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9"/>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9"/>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9"/>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9"/>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9"/>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9"/>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9"/>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9"/>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9"/>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9"/>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9"/>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9"/>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9"/>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9"/>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9"/>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9"/>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9"/>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9"/>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9"/>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9"/>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9"/>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9"/>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9"/>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9"/>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9"/>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9"/>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9"/>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9"/>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9"/>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9"/>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9"/>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9"/>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9"/>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9"/>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9"/>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9"/>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9"/>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9"/>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9"/>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9"/>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9"/>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9"/>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9"/>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9"/>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9"/>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9"/>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9"/>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9"/>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9"/>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9"/>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9"/>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9"/>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9"/>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9"/>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9"/>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9"/>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9"/>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9"/>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9"/>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9"/>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9"/>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9"/>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9"/>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9"/>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9"/>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9"/>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9"/>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9"/>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9"/>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9"/>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9"/>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9"/>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9"/>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9"/>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9"/>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9"/>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9"/>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9"/>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9"/>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9"/>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9"/>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9"/>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9"/>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9"/>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9"/>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9"/>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9"/>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9"/>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9"/>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9"/>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9"/>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9"/>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9"/>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9"/>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9"/>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9"/>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9"/>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9"/>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9"/>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9"/>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9"/>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9"/>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9"/>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9"/>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9"/>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9"/>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9"/>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9"/>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9"/>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9"/>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9"/>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9"/>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9"/>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9"/>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9"/>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9"/>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9"/>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9"/>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9"/>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9"/>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9"/>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9"/>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9"/>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9"/>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9"/>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9"/>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9"/>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9"/>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9"/>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9"/>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9"/>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9"/>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9"/>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9"/>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9"/>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9"/>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9"/>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9"/>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9"/>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9"/>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9"/>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9"/>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9"/>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9"/>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9"/>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9"/>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9"/>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9"/>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9"/>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9"/>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9"/>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9"/>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9"/>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9"/>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9"/>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9"/>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9"/>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9"/>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9"/>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9"/>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9"/>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9"/>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9"/>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9"/>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9"/>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9"/>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9"/>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9"/>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9"/>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9"/>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9"/>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9"/>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9"/>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9"/>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9"/>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9"/>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9"/>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9"/>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9"/>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9"/>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9"/>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9"/>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9"/>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9"/>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9"/>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9"/>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9"/>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9"/>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9"/>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9"/>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9"/>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9"/>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9"/>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9"/>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9"/>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9"/>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9"/>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9"/>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9"/>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9"/>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9"/>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9"/>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9"/>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9"/>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9"/>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9"/>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9"/>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9"/>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9"/>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9"/>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9"/>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9"/>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9"/>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9"/>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9"/>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9"/>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9"/>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9"/>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9"/>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9"/>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9"/>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9"/>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9"/>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9"/>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9"/>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9"/>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9"/>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9"/>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9"/>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9"/>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9"/>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9"/>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9"/>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9"/>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9"/>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9"/>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9"/>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9"/>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9"/>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9"/>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9"/>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9"/>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9"/>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9"/>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9"/>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9"/>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9"/>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9"/>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9"/>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9"/>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9"/>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9"/>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9"/>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9"/>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9"/>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9"/>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9"/>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9"/>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9"/>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9"/>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9"/>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9"/>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9"/>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9"/>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9"/>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9"/>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9"/>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9"/>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9"/>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9"/>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9"/>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9"/>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9"/>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9"/>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9"/>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9"/>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9"/>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9"/>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9"/>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9"/>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9"/>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9"/>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9"/>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9"/>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9"/>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9"/>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9"/>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9"/>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9"/>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9"/>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9"/>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9"/>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9"/>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9"/>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9"/>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9"/>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9"/>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9"/>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9"/>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9"/>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9"/>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9"/>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9"/>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9"/>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9"/>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9"/>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9"/>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9"/>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9"/>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9"/>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9"/>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9"/>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9"/>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9"/>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9"/>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9"/>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9"/>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9"/>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9"/>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9"/>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9"/>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9"/>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9"/>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9"/>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9"/>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9"/>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9"/>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9"/>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9"/>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9"/>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9"/>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9"/>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9"/>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9"/>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9"/>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9"/>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9"/>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9"/>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9"/>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9"/>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9"/>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9"/>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9"/>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9"/>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9"/>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9"/>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9"/>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9"/>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9"/>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9"/>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9"/>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9"/>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9"/>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9"/>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9"/>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9"/>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9"/>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9"/>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9"/>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9"/>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9"/>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9"/>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9"/>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9"/>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9"/>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9"/>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9"/>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9"/>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9"/>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9"/>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9"/>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9"/>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9"/>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9"/>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9"/>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9"/>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9"/>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9"/>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9"/>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9"/>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9"/>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9"/>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9"/>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9"/>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9"/>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9"/>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9"/>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9"/>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9"/>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9"/>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9"/>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9"/>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9"/>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9"/>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9"/>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9"/>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9"/>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9"/>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9"/>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9"/>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9"/>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9"/>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9"/>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9"/>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9"/>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9"/>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9"/>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9"/>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9"/>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9"/>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9"/>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9"/>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9"/>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9"/>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9"/>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9"/>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9"/>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9"/>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9"/>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9"/>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9"/>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9"/>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9"/>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9"/>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9"/>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9"/>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9"/>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9"/>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9"/>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9"/>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9"/>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9"/>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9"/>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9"/>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9"/>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9"/>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9"/>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9"/>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9"/>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9"/>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9"/>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9"/>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9"/>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9"/>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9"/>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9"/>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9"/>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9"/>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9"/>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9"/>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9"/>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9"/>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9"/>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9"/>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9"/>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9"/>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9"/>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9"/>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9"/>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9"/>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9"/>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9"/>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9"/>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9"/>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9"/>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9"/>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9"/>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9"/>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9"/>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9"/>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9"/>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9"/>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9"/>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9"/>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9"/>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9"/>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9"/>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9"/>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9"/>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9"/>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9"/>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9"/>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9"/>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9"/>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9"/>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9"/>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9"/>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9"/>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9"/>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9"/>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9"/>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9"/>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9"/>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9"/>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9"/>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9"/>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9"/>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9"/>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9"/>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9"/>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9"/>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9"/>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9"/>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9"/>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9"/>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9"/>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9"/>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9"/>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9"/>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9"/>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9"/>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9"/>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9"/>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9"/>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9"/>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9"/>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9"/>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9"/>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9"/>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9"/>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9"/>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9"/>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9"/>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9"/>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9"/>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9"/>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9"/>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9"/>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9"/>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9"/>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9"/>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9"/>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9"/>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9"/>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9"/>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9"/>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9"/>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9"/>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9"/>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9"/>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9"/>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9"/>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9"/>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9"/>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9"/>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9"/>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9"/>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9"/>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9"/>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9"/>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9"/>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9"/>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9"/>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9"/>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9"/>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9"/>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9"/>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9"/>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9"/>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9"/>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9"/>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9"/>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9"/>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9"/>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9"/>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9"/>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9"/>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9"/>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9"/>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9"/>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9"/>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9"/>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9"/>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9"/>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9"/>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9"/>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9"/>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9"/>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9"/>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9"/>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9"/>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9"/>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9"/>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688"/>
        <p:cNvGrpSpPr/>
        <p:nvPr/>
      </p:nvGrpSpPr>
      <p:grpSpPr>
        <a:xfrm>
          <a:off x="0" y="0"/>
          <a:ext cx="0" cy="0"/>
          <a:chOff x="0" y="0"/>
          <a:chExt cx="0" cy="0"/>
        </a:xfrm>
      </p:grpSpPr>
      <p:grpSp>
        <p:nvGrpSpPr>
          <p:cNvPr id="7689" name="Google Shape;7689;p60"/>
          <p:cNvGrpSpPr/>
          <p:nvPr/>
        </p:nvGrpSpPr>
        <p:grpSpPr>
          <a:xfrm>
            <a:off x="2126623" y="3607908"/>
            <a:ext cx="1102891" cy="760337"/>
            <a:chOff x="4967783" y="2151471"/>
            <a:chExt cx="3920692" cy="2702940"/>
          </a:xfrm>
        </p:grpSpPr>
        <p:grpSp>
          <p:nvGrpSpPr>
            <p:cNvPr id="7690" name="Google Shape;7690;p60"/>
            <p:cNvGrpSpPr/>
            <p:nvPr/>
          </p:nvGrpSpPr>
          <p:grpSpPr>
            <a:xfrm>
              <a:off x="5045709" y="2252109"/>
              <a:ext cx="3761071" cy="2501708"/>
              <a:chOff x="2691784" y="1805334"/>
              <a:chExt cx="3761071" cy="2501708"/>
            </a:xfrm>
          </p:grpSpPr>
          <p:sp>
            <p:nvSpPr>
              <p:cNvPr id="7691" name="Google Shape;7691;p60"/>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0"/>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60"/>
            <p:cNvGrpSpPr/>
            <p:nvPr/>
          </p:nvGrpSpPr>
          <p:grpSpPr>
            <a:xfrm>
              <a:off x="4967783" y="2151471"/>
              <a:ext cx="3920692" cy="2702940"/>
              <a:chOff x="2613858" y="1704696"/>
              <a:chExt cx="3920692" cy="2702940"/>
            </a:xfrm>
          </p:grpSpPr>
          <p:sp>
            <p:nvSpPr>
              <p:cNvPr id="7699" name="Google Shape;7699;p60"/>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4" name="Google Shape;7704;p60"/>
          <p:cNvGrpSpPr/>
          <p:nvPr/>
        </p:nvGrpSpPr>
        <p:grpSpPr>
          <a:xfrm>
            <a:off x="3530532" y="1496185"/>
            <a:ext cx="1561911" cy="708580"/>
            <a:chOff x="3530532" y="1496185"/>
            <a:chExt cx="1561911" cy="708580"/>
          </a:xfrm>
        </p:grpSpPr>
        <p:grpSp>
          <p:nvGrpSpPr>
            <p:cNvPr id="7705" name="Google Shape;7705;p60"/>
            <p:cNvGrpSpPr/>
            <p:nvPr/>
          </p:nvGrpSpPr>
          <p:grpSpPr>
            <a:xfrm>
              <a:off x="3720318" y="1857562"/>
              <a:ext cx="1372125" cy="54"/>
              <a:chOff x="3720318" y="1857562"/>
              <a:chExt cx="1372125" cy="54"/>
            </a:xfrm>
          </p:grpSpPr>
          <p:cxnSp>
            <p:nvCxnSpPr>
              <p:cNvPr id="7706" name="Google Shape;7706;p60"/>
              <p:cNvCxnSpPr>
                <a:endCxn id="770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08" name="Google Shape;7708;p60"/>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09" name="Google Shape;7709;p60"/>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10" name="Google Shape;7710;p60"/>
              <p:cNvCxnSpPr>
                <a:stCxn id="770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11" name="Google Shape;7711;p60"/>
            <p:cNvGrpSpPr/>
            <p:nvPr/>
          </p:nvGrpSpPr>
          <p:grpSpPr>
            <a:xfrm>
              <a:off x="3567462" y="1496185"/>
              <a:ext cx="286500" cy="272914"/>
              <a:chOff x="3567462" y="1496185"/>
              <a:chExt cx="286500" cy="272914"/>
            </a:xfrm>
          </p:grpSpPr>
          <p:cxnSp>
            <p:nvCxnSpPr>
              <p:cNvPr id="7712" name="Google Shape;7712;p60"/>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13" name="Google Shape;7713;p60"/>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4" name="Google Shape;7714;p60"/>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0"/>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6" name="Google Shape;7716;p60"/>
            <p:cNvGrpSpPr/>
            <p:nvPr/>
          </p:nvGrpSpPr>
          <p:grpSpPr>
            <a:xfrm>
              <a:off x="3929014" y="1960574"/>
              <a:ext cx="286500" cy="242342"/>
              <a:chOff x="3929014" y="1960574"/>
              <a:chExt cx="286500" cy="242342"/>
            </a:xfrm>
          </p:grpSpPr>
          <p:cxnSp>
            <p:nvCxnSpPr>
              <p:cNvPr id="7717" name="Google Shape;7717;p60"/>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18" name="Google Shape;7718;p60"/>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60"/>
            <p:cNvGrpSpPr/>
            <p:nvPr/>
          </p:nvGrpSpPr>
          <p:grpSpPr>
            <a:xfrm>
              <a:off x="4290828" y="1496185"/>
              <a:ext cx="286500" cy="272914"/>
              <a:chOff x="4290828" y="1496185"/>
              <a:chExt cx="286500" cy="272914"/>
            </a:xfrm>
          </p:grpSpPr>
          <p:cxnSp>
            <p:nvCxnSpPr>
              <p:cNvPr id="7720" name="Google Shape;7720;p60"/>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21" name="Google Shape;7721;p60"/>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60"/>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0"/>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60"/>
            <p:cNvGrpSpPr/>
            <p:nvPr/>
          </p:nvGrpSpPr>
          <p:grpSpPr>
            <a:xfrm>
              <a:off x="4657726" y="1959674"/>
              <a:ext cx="286500" cy="245092"/>
              <a:chOff x="4657726" y="1959674"/>
              <a:chExt cx="286500" cy="245092"/>
            </a:xfrm>
          </p:grpSpPr>
          <p:cxnSp>
            <p:nvCxnSpPr>
              <p:cNvPr id="7724" name="Google Shape;7724;p60"/>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25" name="Google Shape;7725;p60"/>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60"/>
          <p:cNvGrpSpPr/>
          <p:nvPr/>
        </p:nvGrpSpPr>
        <p:grpSpPr>
          <a:xfrm>
            <a:off x="3512551" y="2358282"/>
            <a:ext cx="1597032" cy="378649"/>
            <a:chOff x="3512551" y="2358282"/>
            <a:chExt cx="1597032" cy="378649"/>
          </a:xfrm>
        </p:grpSpPr>
        <p:grpSp>
          <p:nvGrpSpPr>
            <p:cNvPr id="7727" name="Google Shape;7727;p60"/>
            <p:cNvGrpSpPr/>
            <p:nvPr/>
          </p:nvGrpSpPr>
          <p:grpSpPr>
            <a:xfrm>
              <a:off x="3738198" y="2553002"/>
              <a:ext cx="1145834" cy="117"/>
              <a:chOff x="3738198" y="2553002"/>
              <a:chExt cx="1145834" cy="117"/>
            </a:xfrm>
          </p:grpSpPr>
          <p:cxnSp>
            <p:nvCxnSpPr>
              <p:cNvPr id="7728" name="Google Shape;7728;p60"/>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29" name="Google Shape;7729;p60"/>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30" name="Google Shape;7730;p60"/>
              <p:cNvCxnSpPr>
                <a:stCxn id="7731" idx="6"/>
                <a:endCxn id="773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33" name="Google Shape;7733;p60"/>
            <p:cNvGrpSpPr/>
            <p:nvPr/>
          </p:nvGrpSpPr>
          <p:grpSpPr>
            <a:xfrm>
              <a:off x="3969644" y="2440153"/>
              <a:ext cx="225900" cy="296779"/>
              <a:chOff x="3969644" y="2440153"/>
              <a:chExt cx="225900" cy="296779"/>
            </a:xfrm>
          </p:grpSpPr>
          <p:cxnSp>
            <p:nvCxnSpPr>
              <p:cNvPr id="7734" name="Google Shape;7734;p60"/>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32" name="Google Shape;7732;p60"/>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60"/>
            <p:cNvGrpSpPr/>
            <p:nvPr/>
          </p:nvGrpSpPr>
          <p:grpSpPr>
            <a:xfrm>
              <a:off x="4426818" y="2358282"/>
              <a:ext cx="225600" cy="307471"/>
              <a:chOff x="4426818" y="2358282"/>
              <a:chExt cx="225600" cy="307471"/>
            </a:xfrm>
          </p:grpSpPr>
          <p:cxnSp>
            <p:nvCxnSpPr>
              <p:cNvPr id="7737" name="Google Shape;7737;p60"/>
              <p:cNvCxnSpPr>
                <a:stCxn id="773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39" name="Google Shape;7739;p60"/>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0"/>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60"/>
            <p:cNvGrpSpPr/>
            <p:nvPr/>
          </p:nvGrpSpPr>
          <p:grpSpPr>
            <a:xfrm>
              <a:off x="4883984" y="2440153"/>
              <a:ext cx="225600" cy="296479"/>
              <a:chOff x="4883984" y="2440153"/>
              <a:chExt cx="225600" cy="296479"/>
            </a:xfrm>
          </p:grpSpPr>
          <p:cxnSp>
            <p:nvCxnSpPr>
              <p:cNvPr id="7741" name="Google Shape;7741;p60"/>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42" name="Google Shape;7742;p60"/>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4" name="Google Shape;7744;p60"/>
            <p:cNvGrpSpPr/>
            <p:nvPr/>
          </p:nvGrpSpPr>
          <p:grpSpPr>
            <a:xfrm>
              <a:off x="3512551" y="2358356"/>
              <a:ext cx="225647" cy="307629"/>
              <a:chOff x="2182679" y="2005014"/>
              <a:chExt cx="792300" cy="1080158"/>
            </a:xfrm>
          </p:grpSpPr>
          <p:cxnSp>
            <p:nvCxnSpPr>
              <p:cNvPr id="7745" name="Google Shape;7745;p60"/>
              <p:cNvCxnSpPr>
                <a:stCxn id="774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31" name="Google Shape;7731;p60"/>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7" name="Google Shape;7747;p60"/>
          <p:cNvGrpSpPr/>
          <p:nvPr/>
        </p:nvGrpSpPr>
        <p:grpSpPr>
          <a:xfrm>
            <a:off x="6872633" y="1182079"/>
            <a:ext cx="1559809" cy="722610"/>
            <a:chOff x="634175" y="2986275"/>
            <a:chExt cx="3147949" cy="1458344"/>
          </a:xfrm>
        </p:grpSpPr>
        <p:cxnSp>
          <p:nvCxnSpPr>
            <p:cNvPr id="7748" name="Google Shape;7748;p60"/>
            <p:cNvCxnSpPr>
              <a:stCxn id="7749" idx="4"/>
              <a:endCxn id="7750"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751" name="Google Shape;7751;p60"/>
            <p:cNvCxnSpPr>
              <a:stCxn id="7750" idx="0"/>
              <a:endCxn id="7752"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753" name="Google Shape;7753;p60"/>
            <p:cNvCxnSpPr>
              <a:stCxn id="7752" idx="4"/>
              <a:endCxn id="7754"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755" name="Google Shape;7755;p60"/>
            <p:cNvCxnSpPr>
              <a:stCxn id="7754" idx="0"/>
              <a:endCxn id="7756"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756" name="Google Shape;7756;p60"/>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52" name="Google Shape;7752;p60"/>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49" name="Google Shape;7749;p60"/>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54" name="Google Shape;7754;p60"/>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50" name="Google Shape;7750;p60"/>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757" name="Google Shape;7757;p60"/>
          <p:cNvGrpSpPr/>
          <p:nvPr/>
        </p:nvGrpSpPr>
        <p:grpSpPr>
          <a:xfrm>
            <a:off x="3526424" y="2891987"/>
            <a:ext cx="1570719" cy="294123"/>
            <a:chOff x="998425" y="1182125"/>
            <a:chExt cx="1065400" cy="199500"/>
          </a:xfrm>
        </p:grpSpPr>
        <p:sp>
          <p:nvSpPr>
            <p:cNvPr id="7758" name="Google Shape;7758;p6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60"/>
          <p:cNvGrpSpPr/>
          <p:nvPr/>
        </p:nvGrpSpPr>
        <p:grpSpPr>
          <a:xfrm>
            <a:off x="6869680" y="2009474"/>
            <a:ext cx="1565716" cy="366729"/>
            <a:chOff x="1247650" y="2075423"/>
            <a:chExt cx="6648477" cy="1557238"/>
          </a:xfrm>
        </p:grpSpPr>
        <p:sp>
          <p:nvSpPr>
            <p:cNvPr id="7764" name="Google Shape;7764;p6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60"/>
          <p:cNvGrpSpPr/>
          <p:nvPr/>
        </p:nvGrpSpPr>
        <p:grpSpPr>
          <a:xfrm>
            <a:off x="6853992" y="3158289"/>
            <a:ext cx="1597061" cy="663440"/>
            <a:chOff x="6796238" y="3158297"/>
            <a:chExt cx="1630319" cy="677257"/>
          </a:xfrm>
        </p:grpSpPr>
        <p:cxnSp>
          <p:nvCxnSpPr>
            <p:cNvPr id="7771" name="Google Shape;7771;p60"/>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772" name="Google Shape;7772;p60"/>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773" name="Google Shape;7773;p60"/>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774" name="Google Shape;7774;p60"/>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775" name="Google Shape;7775;p60"/>
            <p:cNvGrpSpPr/>
            <p:nvPr/>
          </p:nvGrpSpPr>
          <p:grpSpPr>
            <a:xfrm>
              <a:off x="6796238" y="3311904"/>
              <a:ext cx="1630319" cy="377697"/>
              <a:chOff x="6796238" y="3311904"/>
              <a:chExt cx="1630319" cy="377697"/>
            </a:xfrm>
          </p:grpSpPr>
          <p:sp>
            <p:nvSpPr>
              <p:cNvPr id="7776" name="Google Shape;7776;p60"/>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0"/>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9" name="Google Shape;7779;p60"/>
          <p:cNvGrpSpPr/>
          <p:nvPr/>
        </p:nvGrpSpPr>
        <p:grpSpPr>
          <a:xfrm>
            <a:off x="5375130" y="1179681"/>
            <a:ext cx="1368606" cy="1593805"/>
            <a:chOff x="1839112" y="2209163"/>
            <a:chExt cx="1918159" cy="2233784"/>
          </a:xfrm>
        </p:grpSpPr>
        <p:sp>
          <p:nvSpPr>
            <p:cNvPr id="7780" name="Google Shape;7780;p60"/>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83" name="Google Shape;7783;p60"/>
            <p:cNvCxnSpPr>
              <a:stCxn id="7780" idx="6"/>
              <a:endCxn id="7781"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784" name="Google Shape;7784;p60"/>
            <p:cNvCxnSpPr>
              <a:stCxn id="7781" idx="4"/>
              <a:endCxn id="778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786" name="Google Shape;7786;p60"/>
            <p:cNvCxnSpPr>
              <a:stCxn id="7785" idx="6"/>
              <a:endCxn id="7782"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787" name="Google Shape;7787;p60"/>
            <p:cNvCxnSpPr>
              <a:stCxn id="7782" idx="4"/>
              <a:endCxn id="778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785" name="Google Shape;7785;p60"/>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90" name="Google Shape;7790;p60"/>
            <p:cNvCxnSpPr>
              <a:endCxn id="778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791" name="Google Shape;7791;p60"/>
          <p:cNvGrpSpPr/>
          <p:nvPr/>
        </p:nvGrpSpPr>
        <p:grpSpPr>
          <a:xfrm>
            <a:off x="3507503" y="1185917"/>
            <a:ext cx="1637968" cy="154942"/>
            <a:chOff x="238125" y="2506075"/>
            <a:chExt cx="7115411" cy="673075"/>
          </a:xfrm>
        </p:grpSpPr>
        <p:sp>
          <p:nvSpPr>
            <p:cNvPr id="7792" name="Google Shape;7792;p6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60"/>
          <p:cNvGrpSpPr/>
          <p:nvPr/>
        </p:nvGrpSpPr>
        <p:grpSpPr>
          <a:xfrm>
            <a:off x="746187" y="1507514"/>
            <a:ext cx="2476762" cy="91743"/>
            <a:chOff x="1464850" y="436376"/>
            <a:chExt cx="6001362" cy="222300"/>
          </a:xfrm>
        </p:grpSpPr>
        <p:sp>
          <p:nvSpPr>
            <p:cNvPr id="7798" name="Google Shape;7798;p60"/>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3" name="Google Shape;7803;p60"/>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04" name="Google Shape;7804;p60"/>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05" name="Google Shape;7805;p60"/>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06" name="Google Shape;7806;p60"/>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07" name="Google Shape;7807;p60"/>
          <p:cNvGrpSpPr/>
          <p:nvPr/>
        </p:nvGrpSpPr>
        <p:grpSpPr>
          <a:xfrm>
            <a:off x="732455" y="2742980"/>
            <a:ext cx="1452710" cy="651923"/>
            <a:chOff x="803162" y="2667727"/>
            <a:chExt cx="1411906" cy="633611"/>
          </a:xfrm>
        </p:grpSpPr>
        <p:cxnSp>
          <p:nvCxnSpPr>
            <p:cNvPr id="7808" name="Google Shape;7808;p60"/>
            <p:cNvCxnSpPr>
              <a:stCxn id="7809" idx="2"/>
              <a:endCxn id="781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11" name="Google Shape;7811;p60"/>
            <p:cNvCxnSpPr>
              <a:stCxn id="7812" idx="0"/>
              <a:endCxn id="780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13" name="Google Shape;7813;p60"/>
            <p:cNvCxnSpPr>
              <a:stCxn id="7812" idx="2"/>
              <a:endCxn id="781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15" name="Google Shape;7815;p60"/>
            <p:cNvCxnSpPr>
              <a:stCxn id="7816" idx="0"/>
              <a:endCxn id="781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17" name="Google Shape;7817;p60"/>
            <p:cNvCxnSpPr>
              <a:stCxn id="7810" idx="2"/>
              <a:endCxn id="781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19" name="Google Shape;7819;p60"/>
            <p:cNvCxnSpPr>
              <a:stCxn id="7820" idx="0"/>
              <a:endCxn id="781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16" name="Google Shape;7816;p60"/>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14" name="Google Shape;7814;p60"/>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20" name="Google Shape;7820;p60"/>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18" name="Google Shape;7818;p60"/>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10" name="Google Shape;7810;p60"/>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12" name="Google Shape;7812;p60"/>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09" name="Google Shape;7809;p60"/>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21" name="Google Shape;7821;p60"/>
          <p:cNvGrpSpPr/>
          <p:nvPr/>
        </p:nvGrpSpPr>
        <p:grpSpPr>
          <a:xfrm>
            <a:off x="732456" y="1178518"/>
            <a:ext cx="2518541" cy="209309"/>
            <a:chOff x="803163" y="1111966"/>
            <a:chExt cx="2447800" cy="203430"/>
          </a:xfrm>
        </p:grpSpPr>
        <p:grpSp>
          <p:nvGrpSpPr>
            <p:cNvPr id="7822" name="Google Shape;7822;p60"/>
            <p:cNvGrpSpPr/>
            <p:nvPr/>
          </p:nvGrpSpPr>
          <p:grpSpPr>
            <a:xfrm>
              <a:off x="1958180" y="1111966"/>
              <a:ext cx="588019" cy="121396"/>
              <a:chOff x="4808316" y="2800065"/>
              <a:chExt cx="1999386" cy="412910"/>
            </a:xfrm>
          </p:grpSpPr>
          <p:sp>
            <p:nvSpPr>
              <p:cNvPr id="7823" name="Google Shape;7823;p60"/>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4" name="Google Shape;7824;p60"/>
              <p:cNvGrpSpPr/>
              <p:nvPr/>
            </p:nvGrpSpPr>
            <p:grpSpPr>
              <a:xfrm>
                <a:off x="4808316" y="2800065"/>
                <a:ext cx="92400" cy="411825"/>
                <a:chOff x="845575" y="2563700"/>
                <a:chExt cx="92400" cy="411825"/>
              </a:xfrm>
            </p:grpSpPr>
            <p:cxnSp>
              <p:nvCxnSpPr>
                <p:cNvPr id="7825" name="Google Shape;7825;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26" name="Google Shape;7826;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27" name="Google Shape;7827;p60"/>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28" name="Google Shape;7828;p60"/>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9" name="Google Shape;7829;p60"/>
            <p:cNvGrpSpPr/>
            <p:nvPr/>
          </p:nvGrpSpPr>
          <p:grpSpPr>
            <a:xfrm>
              <a:off x="803163" y="1111974"/>
              <a:ext cx="591158" cy="121545"/>
              <a:chOff x="803163" y="1111974"/>
              <a:chExt cx="591158" cy="121545"/>
            </a:xfrm>
          </p:grpSpPr>
          <p:grpSp>
            <p:nvGrpSpPr>
              <p:cNvPr id="7830" name="Google Shape;7830;p60"/>
              <p:cNvGrpSpPr/>
              <p:nvPr/>
            </p:nvGrpSpPr>
            <p:grpSpPr>
              <a:xfrm>
                <a:off x="803163" y="1111974"/>
                <a:ext cx="27175" cy="121077"/>
                <a:chOff x="845575" y="2563700"/>
                <a:chExt cx="92400" cy="411825"/>
              </a:xfrm>
            </p:grpSpPr>
            <p:cxnSp>
              <p:nvCxnSpPr>
                <p:cNvPr id="7831" name="Google Shape;7831;p6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32" name="Google Shape;7832;p6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3" name="Google Shape;7833;p60"/>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60"/>
            <p:cNvGrpSpPr/>
            <p:nvPr/>
          </p:nvGrpSpPr>
          <p:grpSpPr>
            <a:xfrm>
              <a:off x="1381910" y="1194219"/>
              <a:ext cx="588341" cy="121177"/>
              <a:chOff x="1381910" y="1194219"/>
              <a:chExt cx="588341" cy="121177"/>
            </a:xfrm>
          </p:grpSpPr>
          <p:grpSp>
            <p:nvGrpSpPr>
              <p:cNvPr id="7835" name="Google Shape;7835;p60"/>
              <p:cNvGrpSpPr/>
              <p:nvPr/>
            </p:nvGrpSpPr>
            <p:grpSpPr>
              <a:xfrm rot="10800000">
                <a:off x="1381910" y="1194319"/>
                <a:ext cx="27175" cy="121077"/>
                <a:chOff x="2070100" y="2563700"/>
                <a:chExt cx="92400" cy="411825"/>
              </a:xfrm>
            </p:grpSpPr>
            <p:cxnSp>
              <p:nvCxnSpPr>
                <p:cNvPr id="7836" name="Google Shape;7836;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37" name="Google Shape;7837;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8" name="Google Shape;7838;p60"/>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0"/>
            <p:cNvGrpSpPr/>
            <p:nvPr/>
          </p:nvGrpSpPr>
          <p:grpSpPr>
            <a:xfrm>
              <a:off x="2532079" y="1194219"/>
              <a:ext cx="704927" cy="121177"/>
              <a:chOff x="2532079" y="1194219"/>
              <a:chExt cx="704927" cy="121177"/>
            </a:xfrm>
          </p:grpSpPr>
          <p:grpSp>
            <p:nvGrpSpPr>
              <p:cNvPr id="7840" name="Google Shape;7840;p60"/>
              <p:cNvGrpSpPr/>
              <p:nvPr/>
            </p:nvGrpSpPr>
            <p:grpSpPr>
              <a:xfrm rot="10800000">
                <a:off x="2532079" y="1194319"/>
                <a:ext cx="27175" cy="121077"/>
                <a:chOff x="2070100" y="2563700"/>
                <a:chExt cx="92400" cy="411825"/>
              </a:xfrm>
            </p:grpSpPr>
            <p:cxnSp>
              <p:nvCxnSpPr>
                <p:cNvPr id="7841" name="Google Shape;7841;p6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42" name="Google Shape;7842;p6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3" name="Google Shape;7843;p60"/>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44" name="Google Shape;7844;p60"/>
          <p:cNvGrpSpPr/>
          <p:nvPr/>
        </p:nvGrpSpPr>
        <p:grpSpPr>
          <a:xfrm>
            <a:off x="3525467" y="3875150"/>
            <a:ext cx="1567778" cy="491677"/>
            <a:chOff x="5194708" y="3484366"/>
            <a:chExt cx="3148148" cy="987304"/>
          </a:xfrm>
        </p:grpSpPr>
        <p:grpSp>
          <p:nvGrpSpPr>
            <p:cNvPr id="7845" name="Google Shape;7845;p60"/>
            <p:cNvGrpSpPr/>
            <p:nvPr/>
          </p:nvGrpSpPr>
          <p:grpSpPr>
            <a:xfrm>
              <a:off x="7531521" y="3484366"/>
              <a:ext cx="811335" cy="987304"/>
              <a:chOff x="3379425" y="1617275"/>
              <a:chExt cx="1090650" cy="1327200"/>
            </a:xfrm>
          </p:grpSpPr>
          <p:sp>
            <p:nvSpPr>
              <p:cNvPr id="7846" name="Google Shape;7846;p6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60"/>
            <p:cNvGrpSpPr/>
            <p:nvPr/>
          </p:nvGrpSpPr>
          <p:grpSpPr>
            <a:xfrm>
              <a:off x="6752546" y="3484366"/>
              <a:ext cx="811428" cy="987304"/>
              <a:chOff x="2332275" y="1617275"/>
              <a:chExt cx="1090775" cy="1327200"/>
            </a:xfrm>
          </p:grpSpPr>
          <p:sp>
            <p:nvSpPr>
              <p:cNvPr id="7850" name="Google Shape;7850;p6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0"/>
            <p:cNvGrpSpPr/>
            <p:nvPr/>
          </p:nvGrpSpPr>
          <p:grpSpPr>
            <a:xfrm>
              <a:off x="5973664" y="3484366"/>
              <a:ext cx="811335" cy="987304"/>
              <a:chOff x="1285250" y="1617275"/>
              <a:chExt cx="1090650" cy="1327200"/>
            </a:xfrm>
          </p:grpSpPr>
          <p:sp>
            <p:nvSpPr>
              <p:cNvPr id="7854" name="Google Shape;7854;p6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60"/>
            <p:cNvGrpSpPr/>
            <p:nvPr/>
          </p:nvGrpSpPr>
          <p:grpSpPr>
            <a:xfrm>
              <a:off x="5194708" y="3484366"/>
              <a:ext cx="811409" cy="987304"/>
              <a:chOff x="238125" y="1617275"/>
              <a:chExt cx="1090750" cy="1327200"/>
            </a:xfrm>
          </p:grpSpPr>
          <p:sp>
            <p:nvSpPr>
              <p:cNvPr id="7858" name="Google Shape;7858;p6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1" name="Google Shape;7861;p60"/>
          <p:cNvGrpSpPr/>
          <p:nvPr/>
        </p:nvGrpSpPr>
        <p:grpSpPr>
          <a:xfrm>
            <a:off x="3486076" y="3355561"/>
            <a:ext cx="1616964" cy="346256"/>
            <a:chOff x="1808063" y="4294338"/>
            <a:chExt cx="3370782" cy="721817"/>
          </a:xfrm>
        </p:grpSpPr>
        <p:sp>
          <p:nvSpPr>
            <p:cNvPr id="7862" name="Google Shape;7862;p6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60"/>
          <p:cNvGrpSpPr/>
          <p:nvPr/>
        </p:nvGrpSpPr>
        <p:grpSpPr>
          <a:xfrm>
            <a:off x="764288" y="3641590"/>
            <a:ext cx="1295882" cy="646587"/>
            <a:chOff x="834100" y="3642869"/>
            <a:chExt cx="1259483" cy="628426"/>
          </a:xfrm>
        </p:grpSpPr>
        <p:sp>
          <p:nvSpPr>
            <p:cNvPr id="7873" name="Google Shape;7873;p60"/>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0"/>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0"/>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0"/>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0"/>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0"/>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8" name="Google Shape;7898;p60"/>
            <p:cNvGrpSpPr/>
            <p:nvPr/>
          </p:nvGrpSpPr>
          <p:grpSpPr>
            <a:xfrm>
              <a:off x="1360364" y="3847835"/>
              <a:ext cx="208119" cy="224359"/>
              <a:chOff x="1360769" y="3847100"/>
              <a:chExt cx="208119" cy="224359"/>
            </a:xfrm>
          </p:grpSpPr>
          <p:sp>
            <p:nvSpPr>
              <p:cNvPr id="7899" name="Google Shape;7899;p60"/>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0"/>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0"/>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0"/>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0"/>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0"/>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0"/>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0"/>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0"/>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0"/>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0"/>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0"/>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0"/>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0"/>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0"/>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0"/>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9" name="Google Shape;7919;p60"/>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0"/>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0"/>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0"/>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0"/>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0"/>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0"/>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0"/>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0"/>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0"/>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60"/>
          <p:cNvGrpSpPr/>
          <p:nvPr/>
        </p:nvGrpSpPr>
        <p:grpSpPr>
          <a:xfrm rot="5400000">
            <a:off x="5977401" y="3438087"/>
            <a:ext cx="164064" cy="1414916"/>
            <a:chOff x="4428249" y="1369375"/>
            <a:chExt cx="36905" cy="429569"/>
          </a:xfrm>
        </p:grpSpPr>
        <p:sp>
          <p:nvSpPr>
            <p:cNvPr id="7934" name="Google Shape;7934;p60"/>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0"/>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0"/>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0"/>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0"/>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0"/>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0"/>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0"/>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0"/>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0"/>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0"/>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0"/>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0"/>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0"/>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0"/>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0"/>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0"/>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0"/>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0"/>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0"/>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0"/>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0"/>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0"/>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0"/>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0"/>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0"/>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0"/>
          <p:cNvGrpSpPr/>
          <p:nvPr/>
        </p:nvGrpSpPr>
        <p:grpSpPr>
          <a:xfrm rot="10800000" flipH="1">
            <a:off x="5349830" y="3026630"/>
            <a:ext cx="1419207" cy="24808"/>
            <a:chOff x="219558" y="4738465"/>
            <a:chExt cx="5852400" cy="102300"/>
          </a:xfrm>
        </p:grpSpPr>
        <p:cxnSp>
          <p:nvCxnSpPr>
            <p:cNvPr id="7967" name="Google Shape;7967;p60"/>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968" name="Google Shape;7968;p60"/>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0"/>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0"/>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0"/>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0"/>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60"/>
          <p:cNvGrpSpPr/>
          <p:nvPr/>
        </p:nvGrpSpPr>
        <p:grpSpPr>
          <a:xfrm>
            <a:off x="5361148" y="3399694"/>
            <a:ext cx="1396570" cy="385016"/>
            <a:chOff x="5286284" y="2966544"/>
            <a:chExt cx="1396570" cy="385016"/>
          </a:xfrm>
        </p:grpSpPr>
        <p:cxnSp>
          <p:nvCxnSpPr>
            <p:cNvPr id="7974" name="Google Shape;7974;p60"/>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975" name="Google Shape;7975;p60"/>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976" name="Google Shape;7976;p60"/>
            <p:cNvGrpSpPr/>
            <p:nvPr/>
          </p:nvGrpSpPr>
          <p:grpSpPr>
            <a:xfrm>
              <a:off x="5287688" y="3173364"/>
              <a:ext cx="1395166" cy="74100"/>
              <a:chOff x="5287688" y="3173364"/>
              <a:chExt cx="1395166" cy="74100"/>
            </a:xfrm>
          </p:grpSpPr>
          <p:cxnSp>
            <p:nvCxnSpPr>
              <p:cNvPr id="7977" name="Google Shape;7977;p60"/>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978" name="Google Shape;7978;p60"/>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979" name="Google Shape;7979;p60"/>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80" name="Google Shape;7980;p60"/>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81" name="Google Shape;7981;p60"/>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82" name="Google Shape;7982;p60"/>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83" name="Google Shape;7983;p60"/>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984" name="Google Shape;7984;p60"/>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985" name="Google Shape;7985;p60"/>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986" name="Google Shape;7986;p60"/>
          <p:cNvGrpSpPr/>
          <p:nvPr/>
        </p:nvGrpSpPr>
        <p:grpSpPr>
          <a:xfrm>
            <a:off x="2047214" y="1818470"/>
            <a:ext cx="1182276" cy="662027"/>
            <a:chOff x="2029517" y="1732295"/>
            <a:chExt cx="1149068" cy="643432"/>
          </a:xfrm>
        </p:grpSpPr>
        <p:grpSp>
          <p:nvGrpSpPr>
            <p:cNvPr id="7987" name="Google Shape;7987;p60"/>
            <p:cNvGrpSpPr/>
            <p:nvPr/>
          </p:nvGrpSpPr>
          <p:grpSpPr>
            <a:xfrm>
              <a:off x="2708660" y="1746937"/>
              <a:ext cx="455427" cy="244429"/>
              <a:chOff x="2700693" y="1746937"/>
              <a:chExt cx="455427" cy="244429"/>
            </a:xfrm>
          </p:grpSpPr>
          <p:grpSp>
            <p:nvGrpSpPr>
              <p:cNvPr id="7988" name="Google Shape;7988;p60"/>
              <p:cNvGrpSpPr/>
              <p:nvPr/>
            </p:nvGrpSpPr>
            <p:grpSpPr>
              <a:xfrm>
                <a:off x="2905682" y="1782817"/>
                <a:ext cx="250438" cy="208549"/>
                <a:chOff x="2905682" y="1782817"/>
                <a:chExt cx="250438" cy="208549"/>
              </a:xfrm>
            </p:grpSpPr>
            <p:cxnSp>
              <p:nvCxnSpPr>
                <p:cNvPr id="7989" name="Google Shape;7989;p60"/>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90" name="Google Shape;7990;p60"/>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60"/>
              <p:cNvGrpSpPr/>
              <p:nvPr/>
            </p:nvGrpSpPr>
            <p:grpSpPr>
              <a:xfrm>
                <a:off x="2700693" y="1746937"/>
                <a:ext cx="449967" cy="72374"/>
                <a:chOff x="2700693" y="1746937"/>
                <a:chExt cx="449967" cy="72374"/>
              </a:xfrm>
            </p:grpSpPr>
            <p:cxnSp>
              <p:nvCxnSpPr>
                <p:cNvPr id="7992" name="Google Shape;7992;p60"/>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93" name="Google Shape;7993;p60"/>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4" name="Google Shape;7994;p60"/>
            <p:cNvGrpSpPr/>
            <p:nvPr/>
          </p:nvGrpSpPr>
          <p:grpSpPr>
            <a:xfrm>
              <a:off x="2029517" y="1732295"/>
              <a:ext cx="1149068" cy="643432"/>
              <a:chOff x="2029517" y="1732295"/>
              <a:chExt cx="1149068" cy="643432"/>
            </a:xfrm>
          </p:grpSpPr>
          <p:grpSp>
            <p:nvGrpSpPr>
              <p:cNvPr id="7995" name="Google Shape;7995;p60"/>
              <p:cNvGrpSpPr/>
              <p:nvPr/>
            </p:nvGrpSpPr>
            <p:grpSpPr>
              <a:xfrm>
                <a:off x="2703618" y="2103152"/>
                <a:ext cx="474966" cy="260017"/>
                <a:chOff x="2703618" y="2103152"/>
                <a:chExt cx="474966" cy="260017"/>
              </a:xfrm>
            </p:grpSpPr>
            <p:grpSp>
              <p:nvGrpSpPr>
                <p:cNvPr id="7996" name="Google Shape;7996;p60"/>
                <p:cNvGrpSpPr/>
                <p:nvPr/>
              </p:nvGrpSpPr>
              <p:grpSpPr>
                <a:xfrm>
                  <a:off x="2703618" y="2290640"/>
                  <a:ext cx="450291" cy="72529"/>
                  <a:chOff x="2703618" y="2290640"/>
                  <a:chExt cx="450291" cy="72529"/>
                </a:xfrm>
              </p:grpSpPr>
              <p:cxnSp>
                <p:nvCxnSpPr>
                  <p:cNvPr id="7997" name="Google Shape;7997;p60"/>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998" name="Google Shape;7998;p60"/>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60"/>
                <p:cNvGrpSpPr/>
                <p:nvPr/>
              </p:nvGrpSpPr>
              <p:grpSpPr>
                <a:xfrm>
                  <a:off x="2908607" y="2103152"/>
                  <a:ext cx="269977" cy="223538"/>
                  <a:chOff x="2908607" y="2103152"/>
                  <a:chExt cx="269977" cy="223538"/>
                </a:xfrm>
              </p:grpSpPr>
              <p:cxnSp>
                <p:nvCxnSpPr>
                  <p:cNvPr id="8000" name="Google Shape;8000;p60"/>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01" name="Google Shape;8001;p60"/>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2" name="Google Shape;8002;p60"/>
              <p:cNvGrpSpPr/>
              <p:nvPr/>
            </p:nvGrpSpPr>
            <p:grpSpPr>
              <a:xfrm>
                <a:off x="2029517" y="1732295"/>
                <a:ext cx="685827" cy="643432"/>
                <a:chOff x="2029517" y="1732295"/>
                <a:chExt cx="685827" cy="643432"/>
              </a:xfrm>
            </p:grpSpPr>
            <p:sp>
              <p:nvSpPr>
                <p:cNvPr id="8003" name="Google Shape;8003;p60"/>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4" name="Google Shape;8004;p60"/>
                <p:cNvGrpSpPr/>
                <p:nvPr/>
              </p:nvGrpSpPr>
              <p:grpSpPr>
                <a:xfrm>
                  <a:off x="2158948" y="1732295"/>
                  <a:ext cx="556396" cy="333108"/>
                  <a:chOff x="2158948" y="1732295"/>
                  <a:chExt cx="556396" cy="333108"/>
                </a:xfrm>
              </p:grpSpPr>
              <p:cxnSp>
                <p:nvCxnSpPr>
                  <p:cNvPr id="8005" name="Google Shape;8005;p60"/>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06" name="Google Shape;8006;p60"/>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60"/>
                <p:cNvGrpSpPr/>
                <p:nvPr/>
              </p:nvGrpSpPr>
              <p:grpSpPr>
                <a:xfrm>
                  <a:off x="2159908" y="2065057"/>
                  <a:ext cx="550884" cy="310670"/>
                  <a:chOff x="2159908" y="2065057"/>
                  <a:chExt cx="550884" cy="310670"/>
                </a:xfrm>
              </p:grpSpPr>
              <p:cxnSp>
                <p:nvCxnSpPr>
                  <p:cNvPr id="8008" name="Google Shape;8008;p60"/>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09" name="Google Shape;8009;p60"/>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10" name="Google Shape;8010;p60"/>
          <p:cNvGrpSpPr/>
          <p:nvPr/>
        </p:nvGrpSpPr>
        <p:grpSpPr>
          <a:xfrm>
            <a:off x="732462" y="1766083"/>
            <a:ext cx="962651" cy="810058"/>
            <a:chOff x="844912" y="1681380"/>
            <a:chExt cx="935611" cy="787305"/>
          </a:xfrm>
        </p:grpSpPr>
        <p:grpSp>
          <p:nvGrpSpPr>
            <p:cNvPr id="8011" name="Google Shape;8011;p60"/>
            <p:cNvGrpSpPr/>
            <p:nvPr/>
          </p:nvGrpSpPr>
          <p:grpSpPr>
            <a:xfrm>
              <a:off x="844912" y="1819635"/>
              <a:ext cx="329836" cy="510016"/>
              <a:chOff x="844912" y="1819635"/>
              <a:chExt cx="329836" cy="510016"/>
            </a:xfrm>
          </p:grpSpPr>
          <p:sp>
            <p:nvSpPr>
              <p:cNvPr id="8012" name="Google Shape;8012;p60"/>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0"/>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0"/>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0"/>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0"/>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0"/>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0"/>
            <p:cNvGrpSpPr/>
            <p:nvPr/>
          </p:nvGrpSpPr>
          <p:grpSpPr>
            <a:xfrm>
              <a:off x="1284601" y="2158168"/>
              <a:ext cx="495923" cy="310517"/>
              <a:chOff x="1284601" y="2158168"/>
              <a:chExt cx="495923" cy="310517"/>
            </a:xfrm>
          </p:grpSpPr>
          <p:sp>
            <p:nvSpPr>
              <p:cNvPr id="8019" name="Google Shape;8019;p60"/>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0" name="Google Shape;8020;p60"/>
              <p:cNvGrpSpPr/>
              <p:nvPr/>
            </p:nvGrpSpPr>
            <p:grpSpPr>
              <a:xfrm>
                <a:off x="1507666" y="2158168"/>
                <a:ext cx="272858" cy="310517"/>
                <a:chOff x="1507666" y="2158168"/>
                <a:chExt cx="272858" cy="310517"/>
              </a:xfrm>
            </p:grpSpPr>
            <p:grpSp>
              <p:nvGrpSpPr>
                <p:cNvPr id="8021" name="Google Shape;8021;p60"/>
                <p:cNvGrpSpPr/>
                <p:nvPr/>
              </p:nvGrpSpPr>
              <p:grpSpPr>
                <a:xfrm>
                  <a:off x="1507666" y="2176104"/>
                  <a:ext cx="166395" cy="273149"/>
                  <a:chOff x="1507666" y="2176104"/>
                  <a:chExt cx="166395" cy="273149"/>
                </a:xfrm>
              </p:grpSpPr>
              <p:sp>
                <p:nvSpPr>
                  <p:cNvPr id="8022" name="Google Shape;8022;p60"/>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0"/>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0"/>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0"/>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0"/>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0"/>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0"/>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9" name="Google Shape;8029;p60"/>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1" name="Google Shape;8031;p60"/>
            <p:cNvGrpSpPr/>
            <p:nvPr/>
          </p:nvGrpSpPr>
          <p:grpSpPr>
            <a:xfrm>
              <a:off x="1284601" y="1681380"/>
              <a:ext cx="495923" cy="310517"/>
              <a:chOff x="1284601" y="1681380"/>
              <a:chExt cx="495923" cy="310517"/>
            </a:xfrm>
          </p:grpSpPr>
          <p:sp>
            <p:nvSpPr>
              <p:cNvPr id="8032" name="Google Shape;8032;p60"/>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3" name="Google Shape;8033;p60"/>
              <p:cNvGrpSpPr/>
              <p:nvPr/>
            </p:nvGrpSpPr>
            <p:grpSpPr>
              <a:xfrm>
                <a:off x="1507666" y="1681380"/>
                <a:ext cx="272858" cy="310517"/>
                <a:chOff x="1507666" y="1681380"/>
                <a:chExt cx="272858" cy="310517"/>
              </a:xfrm>
            </p:grpSpPr>
            <p:grpSp>
              <p:nvGrpSpPr>
                <p:cNvPr id="8034" name="Google Shape;8034;p60"/>
                <p:cNvGrpSpPr/>
                <p:nvPr/>
              </p:nvGrpSpPr>
              <p:grpSpPr>
                <a:xfrm>
                  <a:off x="1507666" y="1700120"/>
                  <a:ext cx="166395" cy="272984"/>
                  <a:chOff x="1507666" y="1700120"/>
                  <a:chExt cx="166395" cy="272984"/>
                </a:xfrm>
              </p:grpSpPr>
              <p:sp>
                <p:nvSpPr>
                  <p:cNvPr id="8035" name="Google Shape;8035;p60"/>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0"/>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0"/>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0"/>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2" name="Google Shape;8042;p60"/>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44" name="Google Shape;8044;p60"/>
          <p:cNvGrpSpPr/>
          <p:nvPr/>
        </p:nvGrpSpPr>
        <p:grpSpPr>
          <a:xfrm>
            <a:off x="6841403" y="2533512"/>
            <a:ext cx="1622269" cy="552443"/>
            <a:chOff x="6894650" y="2574740"/>
            <a:chExt cx="1445100" cy="492111"/>
          </a:xfrm>
        </p:grpSpPr>
        <p:sp>
          <p:nvSpPr>
            <p:cNvPr id="8045" name="Google Shape;8045;p60"/>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0"/>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0"/>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0" name="Google Shape;8050;p60"/>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051" name="Google Shape;8051;p60"/>
          <p:cNvGrpSpPr/>
          <p:nvPr/>
        </p:nvGrpSpPr>
        <p:grpSpPr>
          <a:xfrm>
            <a:off x="6860946" y="3907768"/>
            <a:ext cx="1583206" cy="475705"/>
            <a:chOff x="6953919" y="3907920"/>
            <a:chExt cx="1377300" cy="475705"/>
          </a:xfrm>
        </p:grpSpPr>
        <p:cxnSp>
          <p:nvCxnSpPr>
            <p:cNvPr id="8052" name="Google Shape;8052;p60"/>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53" name="Google Shape;8053;p60"/>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054" name="Google Shape;8054;p60"/>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55" name="Google Shape;8055;p60"/>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056" name="Google Shape;8056;p60"/>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057" name="Google Shape;8057;p60"/>
          <p:cNvGrpSpPr/>
          <p:nvPr/>
        </p:nvGrpSpPr>
        <p:grpSpPr>
          <a:xfrm>
            <a:off x="2364534" y="2668913"/>
            <a:ext cx="836286" cy="824529"/>
            <a:chOff x="2389399" y="2595741"/>
            <a:chExt cx="812796" cy="801369"/>
          </a:xfrm>
        </p:grpSpPr>
        <p:grpSp>
          <p:nvGrpSpPr>
            <p:cNvPr id="8058" name="Google Shape;8058;p60"/>
            <p:cNvGrpSpPr/>
            <p:nvPr/>
          </p:nvGrpSpPr>
          <p:grpSpPr>
            <a:xfrm>
              <a:off x="2492145" y="2881565"/>
              <a:ext cx="607300" cy="229751"/>
              <a:chOff x="2492145" y="2881565"/>
              <a:chExt cx="607300" cy="229751"/>
            </a:xfrm>
          </p:grpSpPr>
          <p:sp>
            <p:nvSpPr>
              <p:cNvPr id="8059" name="Google Shape;8059;p60"/>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60"/>
            <p:cNvGrpSpPr/>
            <p:nvPr/>
          </p:nvGrpSpPr>
          <p:grpSpPr>
            <a:xfrm>
              <a:off x="2389399" y="2595741"/>
              <a:ext cx="812796" cy="296825"/>
              <a:chOff x="2389399" y="2595741"/>
              <a:chExt cx="812796" cy="296825"/>
            </a:xfrm>
          </p:grpSpPr>
          <p:grpSp>
            <p:nvGrpSpPr>
              <p:cNvPr id="8063" name="Google Shape;8063;p60"/>
              <p:cNvGrpSpPr/>
              <p:nvPr/>
            </p:nvGrpSpPr>
            <p:grpSpPr>
              <a:xfrm>
                <a:off x="2389399" y="2595741"/>
                <a:ext cx="363638" cy="296825"/>
                <a:chOff x="2389399" y="2595741"/>
                <a:chExt cx="363638" cy="296825"/>
              </a:xfrm>
            </p:grpSpPr>
            <p:grpSp>
              <p:nvGrpSpPr>
                <p:cNvPr id="8064" name="Google Shape;8064;p60"/>
                <p:cNvGrpSpPr/>
                <p:nvPr/>
              </p:nvGrpSpPr>
              <p:grpSpPr>
                <a:xfrm>
                  <a:off x="2493852" y="2794333"/>
                  <a:ext cx="259185" cy="98232"/>
                  <a:chOff x="2493852" y="2794333"/>
                  <a:chExt cx="259185" cy="98232"/>
                </a:xfrm>
              </p:grpSpPr>
              <p:sp>
                <p:nvSpPr>
                  <p:cNvPr id="8065" name="Google Shape;8065;p60"/>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0"/>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0"/>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60"/>
                <p:cNvGrpSpPr/>
                <p:nvPr/>
              </p:nvGrpSpPr>
              <p:grpSpPr>
                <a:xfrm>
                  <a:off x="2389399" y="2595741"/>
                  <a:ext cx="224343" cy="182054"/>
                  <a:chOff x="2389399" y="2595741"/>
                  <a:chExt cx="224343" cy="182054"/>
                </a:xfrm>
              </p:grpSpPr>
              <p:sp>
                <p:nvSpPr>
                  <p:cNvPr id="8069" name="Google Shape;8069;p60"/>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1" name="Google Shape;8071;p60"/>
              <p:cNvGrpSpPr/>
              <p:nvPr/>
            </p:nvGrpSpPr>
            <p:grpSpPr>
              <a:xfrm>
                <a:off x="2683630" y="2595741"/>
                <a:ext cx="224334" cy="296825"/>
                <a:chOff x="2683630" y="2595741"/>
                <a:chExt cx="224334" cy="296825"/>
              </a:xfrm>
            </p:grpSpPr>
            <p:grpSp>
              <p:nvGrpSpPr>
                <p:cNvPr id="8072" name="Google Shape;8072;p60"/>
                <p:cNvGrpSpPr/>
                <p:nvPr/>
              </p:nvGrpSpPr>
              <p:grpSpPr>
                <a:xfrm>
                  <a:off x="2788083" y="2794333"/>
                  <a:ext cx="15356" cy="98232"/>
                  <a:chOff x="2788083" y="2794333"/>
                  <a:chExt cx="15356" cy="98232"/>
                </a:xfrm>
              </p:grpSpPr>
              <p:sp>
                <p:nvSpPr>
                  <p:cNvPr id="8073" name="Google Shape;8073;p60"/>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0"/>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0"/>
                <p:cNvGrpSpPr/>
                <p:nvPr/>
              </p:nvGrpSpPr>
              <p:grpSpPr>
                <a:xfrm>
                  <a:off x="2683630" y="2595741"/>
                  <a:ext cx="224334" cy="182054"/>
                  <a:chOff x="2683630" y="2595741"/>
                  <a:chExt cx="224334" cy="182054"/>
                </a:xfrm>
              </p:grpSpPr>
              <p:sp>
                <p:nvSpPr>
                  <p:cNvPr id="8077" name="Google Shape;8077;p60"/>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9" name="Google Shape;8079;p60"/>
              <p:cNvGrpSpPr/>
              <p:nvPr/>
            </p:nvGrpSpPr>
            <p:grpSpPr>
              <a:xfrm>
                <a:off x="2838475" y="2595741"/>
                <a:ext cx="363719" cy="296825"/>
                <a:chOff x="2838475" y="2595741"/>
                <a:chExt cx="363719" cy="296825"/>
              </a:xfrm>
            </p:grpSpPr>
            <p:grpSp>
              <p:nvGrpSpPr>
                <p:cNvPr id="8080" name="Google Shape;8080;p60"/>
                <p:cNvGrpSpPr/>
                <p:nvPr/>
              </p:nvGrpSpPr>
              <p:grpSpPr>
                <a:xfrm>
                  <a:off x="2838475" y="2794333"/>
                  <a:ext cx="259185" cy="98232"/>
                  <a:chOff x="2838475" y="2794333"/>
                  <a:chExt cx="259185" cy="98232"/>
                </a:xfrm>
              </p:grpSpPr>
              <p:sp>
                <p:nvSpPr>
                  <p:cNvPr id="8081" name="Google Shape;8081;p60"/>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60"/>
                <p:cNvGrpSpPr/>
                <p:nvPr/>
              </p:nvGrpSpPr>
              <p:grpSpPr>
                <a:xfrm>
                  <a:off x="2977852" y="2595741"/>
                  <a:ext cx="224343" cy="182054"/>
                  <a:chOff x="2977852" y="2595741"/>
                  <a:chExt cx="224343" cy="182054"/>
                </a:xfrm>
              </p:grpSpPr>
              <p:sp>
                <p:nvSpPr>
                  <p:cNvPr id="8085" name="Google Shape;8085;p60"/>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87" name="Google Shape;8087;p60"/>
            <p:cNvGrpSpPr/>
            <p:nvPr/>
          </p:nvGrpSpPr>
          <p:grpSpPr>
            <a:xfrm>
              <a:off x="2389399" y="3100241"/>
              <a:ext cx="812796" cy="296869"/>
              <a:chOff x="2389399" y="3100241"/>
              <a:chExt cx="812796" cy="296869"/>
            </a:xfrm>
          </p:grpSpPr>
          <p:grpSp>
            <p:nvGrpSpPr>
              <p:cNvPr id="8088" name="Google Shape;8088;p60"/>
              <p:cNvGrpSpPr/>
              <p:nvPr/>
            </p:nvGrpSpPr>
            <p:grpSpPr>
              <a:xfrm>
                <a:off x="2683630" y="3100241"/>
                <a:ext cx="224334" cy="296869"/>
                <a:chOff x="2683630" y="3100241"/>
                <a:chExt cx="224334" cy="296869"/>
              </a:xfrm>
            </p:grpSpPr>
            <p:grpSp>
              <p:nvGrpSpPr>
                <p:cNvPr id="8089" name="Google Shape;8089;p60"/>
                <p:cNvGrpSpPr/>
                <p:nvPr/>
              </p:nvGrpSpPr>
              <p:grpSpPr>
                <a:xfrm>
                  <a:off x="2788083" y="3100241"/>
                  <a:ext cx="15356" cy="98237"/>
                  <a:chOff x="2788083" y="3100241"/>
                  <a:chExt cx="15356" cy="98237"/>
                </a:xfrm>
              </p:grpSpPr>
              <p:sp>
                <p:nvSpPr>
                  <p:cNvPr id="8090" name="Google Shape;8090;p60"/>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0"/>
                <p:cNvGrpSpPr/>
                <p:nvPr/>
              </p:nvGrpSpPr>
              <p:grpSpPr>
                <a:xfrm>
                  <a:off x="2683630" y="3215065"/>
                  <a:ext cx="224334" cy="182045"/>
                  <a:chOff x="2683630" y="3215065"/>
                  <a:chExt cx="224334" cy="182045"/>
                </a:xfrm>
              </p:grpSpPr>
              <p:sp>
                <p:nvSpPr>
                  <p:cNvPr id="8094" name="Google Shape;8094;p60"/>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6" name="Google Shape;8096;p60"/>
              <p:cNvGrpSpPr/>
              <p:nvPr/>
            </p:nvGrpSpPr>
            <p:grpSpPr>
              <a:xfrm>
                <a:off x="2389399" y="3100241"/>
                <a:ext cx="363638" cy="296869"/>
                <a:chOff x="2389399" y="3100241"/>
                <a:chExt cx="363638" cy="296869"/>
              </a:xfrm>
            </p:grpSpPr>
            <p:grpSp>
              <p:nvGrpSpPr>
                <p:cNvPr id="8097" name="Google Shape;8097;p60"/>
                <p:cNvGrpSpPr/>
                <p:nvPr/>
              </p:nvGrpSpPr>
              <p:grpSpPr>
                <a:xfrm>
                  <a:off x="2493852" y="3100241"/>
                  <a:ext cx="259185" cy="98237"/>
                  <a:chOff x="2493852" y="3100241"/>
                  <a:chExt cx="259185" cy="98237"/>
                </a:xfrm>
              </p:grpSpPr>
              <p:sp>
                <p:nvSpPr>
                  <p:cNvPr id="8098" name="Google Shape;8098;p60"/>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60"/>
                <p:cNvGrpSpPr/>
                <p:nvPr/>
              </p:nvGrpSpPr>
              <p:grpSpPr>
                <a:xfrm>
                  <a:off x="2389399" y="3215065"/>
                  <a:ext cx="224343" cy="182045"/>
                  <a:chOff x="2389399" y="3215065"/>
                  <a:chExt cx="224343" cy="182045"/>
                </a:xfrm>
              </p:grpSpPr>
              <p:sp>
                <p:nvSpPr>
                  <p:cNvPr id="8102" name="Google Shape;8102;p60"/>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4" name="Google Shape;8104;p60"/>
              <p:cNvGrpSpPr/>
              <p:nvPr/>
            </p:nvGrpSpPr>
            <p:grpSpPr>
              <a:xfrm>
                <a:off x="2838475" y="3100241"/>
                <a:ext cx="363719" cy="296869"/>
                <a:chOff x="2838475" y="3100241"/>
                <a:chExt cx="363719" cy="296869"/>
              </a:xfrm>
            </p:grpSpPr>
            <p:grpSp>
              <p:nvGrpSpPr>
                <p:cNvPr id="8105" name="Google Shape;8105;p60"/>
                <p:cNvGrpSpPr/>
                <p:nvPr/>
              </p:nvGrpSpPr>
              <p:grpSpPr>
                <a:xfrm>
                  <a:off x="2838475" y="3100241"/>
                  <a:ext cx="259185" cy="98237"/>
                  <a:chOff x="2838475" y="3100241"/>
                  <a:chExt cx="259185" cy="98237"/>
                </a:xfrm>
              </p:grpSpPr>
              <p:sp>
                <p:nvSpPr>
                  <p:cNvPr id="8106" name="Google Shape;8106;p60"/>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0"/>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0"/>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60"/>
                <p:cNvGrpSpPr/>
                <p:nvPr/>
              </p:nvGrpSpPr>
              <p:grpSpPr>
                <a:xfrm>
                  <a:off x="2977852" y="3215065"/>
                  <a:ext cx="224343" cy="182045"/>
                  <a:chOff x="2977852" y="3215065"/>
                  <a:chExt cx="224343" cy="182045"/>
                </a:xfrm>
              </p:grpSpPr>
              <p:sp>
                <p:nvSpPr>
                  <p:cNvPr id="8110" name="Google Shape;8110;p60"/>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01"/>
        <p:cNvGrpSpPr/>
        <p:nvPr/>
      </p:nvGrpSpPr>
      <p:grpSpPr>
        <a:xfrm>
          <a:off x="0" y="0"/>
          <a:ext cx="0" cy="0"/>
          <a:chOff x="0" y="0"/>
          <a:chExt cx="0" cy="0"/>
        </a:xfrm>
      </p:grpSpPr>
      <p:sp>
        <p:nvSpPr>
          <p:cNvPr id="202" name="Google Shape;202;p31"/>
          <p:cNvSpPr/>
          <p:nvPr/>
        </p:nvSpPr>
        <p:spPr>
          <a:xfrm>
            <a:off x="1373075" y="585300"/>
            <a:ext cx="7234500" cy="38856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1"/>
          <p:cNvSpPr txBox="1">
            <a:spLocks noGrp="1"/>
          </p:cNvSpPr>
          <p:nvPr>
            <p:ph type="title"/>
          </p:nvPr>
        </p:nvSpPr>
        <p:spPr>
          <a:xfrm>
            <a:off x="5302075" y="511975"/>
            <a:ext cx="2808000" cy="1470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04" name="Google Shape;204;p31"/>
          <p:cNvSpPr txBox="1">
            <a:spLocks noGrp="1"/>
          </p:cNvSpPr>
          <p:nvPr>
            <p:ph type="body" idx="1"/>
          </p:nvPr>
        </p:nvSpPr>
        <p:spPr>
          <a:xfrm>
            <a:off x="5302075" y="2031017"/>
            <a:ext cx="2808000" cy="19716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System—it’s only a bit larger than our Moon. The planet’s name has nothing to do with the liquid metal, since Mercury was named after the Roman messenger god</a:t>
            </a:r>
            <a:endParaRPr/>
          </a:p>
        </p:txBody>
      </p:sp>
      <p:pic>
        <p:nvPicPr>
          <p:cNvPr id="205" name="Google Shape;205;p31"/>
          <p:cNvPicPr preferRelativeResize="0"/>
          <p:nvPr/>
        </p:nvPicPr>
        <p:blipFill rotWithShape="1">
          <a:blip r:embed="rId3">
            <a:alphaModFix/>
          </a:blip>
          <a:srcRect l="1922"/>
          <a:stretch/>
        </p:blipFill>
        <p:spPr>
          <a:xfrm>
            <a:off x="521825" y="1162050"/>
            <a:ext cx="4014600" cy="2732100"/>
          </a:xfrm>
          <a:prstGeom prst="roundRect">
            <a:avLst>
              <a:gd name="adj" fmla="val 13703"/>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15"/>
        <p:cNvGrpSpPr/>
        <p:nvPr/>
      </p:nvGrpSpPr>
      <p:grpSpPr>
        <a:xfrm>
          <a:off x="0" y="0"/>
          <a:ext cx="0" cy="0"/>
          <a:chOff x="0" y="0"/>
          <a:chExt cx="0" cy="0"/>
        </a:xfrm>
      </p:grpSpPr>
      <p:grpSp>
        <p:nvGrpSpPr>
          <p:cNvPr id="8116" name="Google Shape;8116;p61"/>
          <p:cNvGrpSpPr/>
          <p:nvPr/>
        </p:nvGrpSpPr>
        <p:grpSpPr>
          <a:xfrm>
            <a:off x="718875" y="3363288"/>
            <a:ext cx="2390414" cy="1024800"/>
            <a:chOff x="728925" y="3296613"/>
            <a:chExt cx="2390414" cy="1024800"/>
          </a:xfrm>
        </p:grpSpPr>
        <p:grpSp>
          <p:nvGrpSpPr>
            <p:cNvPr id="8117" name="Google Shape;8117;p61"/>
            <p:cNvGrpSpPr/>
            <p:nvPr/>
          </p:nvGrpSpPr>
          <p:grpSpPr>
            <a:xfrm>
              <a:off x="728925" y="3619800"/>
              <a:ext cx="2390414" cy="500893"/>
              <a:chOff x="728925" y="3619800"/>
              <a:chExt cx="2390414" cy="500893"/>
            </a:xfrm>
          </p:grpSpPr>
          <p:sp>
            <p:nvSpPr>
              <p:cNvPr id="8118" name="Google Shape;8118;p61"/>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19" name="Google Shape;8119;p61"/>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20" name="Google Shape;8120;p61"/>
            <p:cNvGrpSpPr/>
            <p:nvPr/>
          </p:nvGrpSpPr>
          <p:grpSpPr>
            <a:xfrm>
              <a:off x="1348050" y="3296613"/>
              <a:ext cx="1706152" cy="1024800"/>
              <a:chOff x="1348050" y="3296613"/>
              <a:chExt cx="1706152" cy="1024800"/>
            </a:xfrm>
          </p:grpSpPr>
          <p:sp>
            <p:nvSpPr>
              <p:cNvPr id="8121" name="Google Shape;8121;p61"/>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22" name="Google Shape;8122;p61"/>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23" name="Google Shape;8123;p61"/>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24" name="Google Shape;8124;p61"/>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25" name="Google Shape;8125;p61"/>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26" name="Google Shape;8126;p61"/>
            <p:cNvGrpSpPr/>
            <p:nvPr/>
          </p:nvGrpSpPr>
          <p:grpSpPr>
            <a:xfrm>
              <a:off x="1455707" y="3654858"/>
              <a:ext cx="1491150" cy="417657"/>
              <a:chOff x="1455707" y="3654858"/>
              <a:chExt cx="1491150" cy="417657"/>
            </a:xfrm>
          </p:grpSpPr>
          <p:sp>
            <p:nvSpPr>
              <p:cNvPr id="8127" name="Google Shape;8127;p61"/>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1"/>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1"/>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1"/>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1"/>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1"/>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1"/>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1"/>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1"/>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1"/>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1"/>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1"/>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1"/>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1"/>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1"/>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1"/>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1"/>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1"/>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1"/>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1"/>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47" name="Google Shape;8147;p61"/>
          <p:cNvGraphicFramePr/>
          <p:nvPr/>
        </p:nvGraphicFramePr>
        <p:xfrm>
          <a:off x="5954575" y="2361200"/>
          <a:ext cx="2504100" cy="868600"/>
        </p:xfrm>
        <a:graphic>
          <a:graphicData uri="http://schemas.openxmlformats.org/drawingml/2006/table">
            <a:tbl>
              <a:tblPr>
                <a:noFill/>
                <a:tableStyleId>{12E6BB3C-737B-45B9-8471-FA8AF76DDC8D}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148" name="Google Shape;8148;p61"/>
          <p:cNvGrpSpPr/>
          <p:nvPr/>
        </p:nvGrpSpPr>
        <p:grpSpPr>
          <a:xfrm>
            <a:off x="727251" y="1188964"/>
            <a:ext cx="2396505" cy="976502"/>
            <a:chOff x="749309" y="1112739"/>
            <a:chExt cx="2371603" cy="976502"/>
          </a:xfrm>
        </p:grpSpPr>
        <p:grpSp>
          <p:nvGrpSpPr>
            <p:cNvPr id="8149" name="Google Shape;8149;p61"/>
            <p:cNvGrpSpPr/>
            <p:nvPr/>
          </p:nvGrpSpPr>
          <p:grpSpPr>
            <a:xfrm>
              <a:off x="1092126" y="1112739"/>
              <a:ext cx="2028786" cy="975464"/>
              <a:chOff x="1092126" y="1112739"/>
              <a:chExt cx="2028786" cy="975464"/>
            </a:xfrm>
          </p:grpSpPr>
          <p:sp>
            <p:nvSpPr>
              <p:cNvPr id="8150" name="Google Shape;8150;p61"/>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1"/>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1"/>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1"/>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1"/>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1"/>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1"/>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1"/>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1"/>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1"/>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1"/>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1"/>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1"/>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1"/>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1"/>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1"/>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1"/>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1"/>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1"/>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1"/>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1"/>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1"/>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1"/>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1"/>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61"/>
            <p:cNvGrpSpPr/>
            <p:nvPr/>
          </p:nvGrpSpPr>
          <p:grpSpPr>
            <a:xfrm>
              <a:off x="749309" y="1112739"/>
              <a:ext cx="314700" cy="975464"/>
              <a:chOff x="749309" y="1112739"/>
              <a:chExt cx="314700" cy="975464"/>
            </a:xfrm>
          </p:grpSpPr>
          <p:sp>
            <p:nvSpPr>
              <p:cNvPr id="8175" name="Google Shape;8175;p61"/>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1"/>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1"/>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1"/>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9" name="Google Shape;8179;p6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183" name="Google Shape;8183;p61"/>
          <p:cNvGraphicFramePr/>
          <p:nvPr/>
        </p:nvGraphicFramePr>
        <p:xfrm>
          <a:off x="5954600" y="1188950"/>
          <a:ext cx="2504100" cy="976500"/>
        </p:xfrm>
        <a:graphic>
          <a:graphicData uri="http://schemas.openxmlformats.org/drawingml/2006/table">
            <a:tbl>
              <a:tblPr>
                <a:noFill/>
                <a:tableStyleId>{12E6BB3C-737B-45B9-8471-FA8AF76DDC8D}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184" name="Google Shape;8184;p61"/>
          <p:cNvGraphicFramePr/>
          <p:nvPr/>
        </p:nvGraphicFramePr>
        <p:xfrm>
          <a:off x="3375463" y="2361200"/>
          <a:ext cx="2363400" cy="868575"/>
        </p:xfrm>
        <a:graphic>
          <a:graphicData uri="http://schemas.openxmlformats.org/drawingml/2006/table">
            <a:tbl>
              <a:tblPr>
                <a:noFill/>
                <a:tableStyleId>{12E6BB3C-737B-45B9-8471-FA8AF76DDC8D}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185" name="Google Shape;8185;p61"/>
          <p:cNvGrpSpPr/>
          <p:nvPr/>
        </p:nvGrpSpPr>
        <p:grpSpPr>
          <a:xfrm>
            <a:off x="3377449" y="3352160"/>
            <a:ext cx="2363377" cy="1047062"/>
            <a:chOff x="3358399" y="3285485"/>
            <a:chExt cx="2363377" cy="1047062"/>
          </a:xfrm>
        </p:grpSpPr>
        <p:grpSp>
          <p:nvGrpSpPr>
            <p:cNvPr id="8186" name="Google Shape;8186;p61"/>
            <p:cNvGrpSpPr/>
            <p:nvPr/>
          </p:nvGrpSpPr>
          <p:grpSpPr>
            <a:xfrm>
              <a:off x="3358412" y="3285485"/>
              <a:ext cx="2363244" cy="139500"/>
              <a:chOff x="3358412" y="3285485"/>
              <a:chExt cx="2363244" cy="139500"/>
            </a:xfrm>
          </p:grpSpPr>
          <p:sp>
            <p:nvSpPr>
              <p:cNvPr id="8187" name="Google Shape;8187;p61"/>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1"/>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1"/>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1"/>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1"/>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61"/>
            <p:cNvGrpSpPr/>
            <p:nvPr/>
          </p:nvGrpSpPr>
          <p:grpSpPr>
            <a:xfrm>
              <a:off x="3358412" y="3466996"/>
              <a:ext cx="2363244" cy="139500"/>
              <a:chOff x="3358412" y="3466996"/>
              <a:chExt cx="2363244" cy="139500"/>
            </a:xfrm>
          </p:grpSpPr>
          <p:sp>
            <p:nvSpPr>
              <p:cNvPr id="8193" name="Google Shape;8193;p61"/>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1"/>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1"/>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1"/>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1"/>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61"/>
            <p:cNvGrpSpPr/>
            <p:nvPr/>
          </p:nvGrpSpPr>
          <p:grpSpPr>
            <a:xfrm>
              <a:off x="3358412" y="3648507"/>
              <a:ext cx="2363244" cy="139500"/>
              <a:chOff x="3358412" y="3648507"/>
              <a:chExt cx="2363244" cy="139500"/>
            </a:xfrm>
          </p:grpSpPr>
          <p:sp>
            <p:nvSpPr>
              <p:cNvPr id="8199" name="Google Shape;8199;p61"/>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1"/>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1"/>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1"/>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1"/>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61"/>
            <p:cNvGrpSpPr/>
            <p:nvPr/>
          </p:nvGrpSpPr>
          <p:grpSpPr>
            <a:xfrm>
              <a:off x="3358412" y="3830018"/>
              <a:ext cx="2363244" cy="139500"/>
              <a:chOff x="3358412" y="3830018"/>
              <a:chExt cx="2363244" cy="139500"/>
            </a:xfrm>
          </p:grpSpPr>
          <p:sp>
            <p:nvSpPr>
              <p:cNvPr id="8205" name="Google Shape;8205;p61"/>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1"/>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1"/>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1"/>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1"/>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61"/>
            <p:cNvGrpSpPr/>
            <p:nvPr/>
          </p:nvGrpSpPr>
          <p:grpSpPr>
            <a:xfrm>
              <a:off x="3358399" y="4011514"/>
              <a:ext cx="2363377" cy="139537"/>
              <a:chOff x="3294800" y="4134603"/>
              <a:chExt cx="2638876" cy="152400"/>
            </a:xfrm>
          </p:grpSpPr>
          <p:sp>
            <p:nvSpPr>
              <p:cNvPr id="8211" name="Google Shape;8211;p6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61"/>
            <p:cNvGrpSpPr/>
            <p:nvPr/>
          </p:nvGrpSpPr>
          <p:grpSpPr>
            <a:xfrm>
              <a:off x="3358399" y="4193010"/>
              <a:ext cx="2363377" cy="139537"/>
              <a:chOff x="3294800" y="4134603"/>
              <a:chExt cx="2638876" cy="152400"/>
            </a:xfrm>
          </p:grpSpPr>
          <p:sp>
            <p:nvSpPr>
              <p:cNvPr id="8217" name="Google Shape;8217;p6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22" name="Google Shape;8222;p61"/>
          <p:cNvGraphicFramePr/>
          <p:nvPr/>
        </p:nvGraphicFramePr>
        <p:xfrm>
          <a:off x="728250" y="2361200"/>
          <a:ext cx="2369800" cy="889350"/>
        </p:xfrm>
        <a:graphic>
          <a:graphicData uri="http://schemas.openxmlformats.org/drawingml/2006/table">
            <a:tbl>
              <a:tblPr>
                <a:noFill/>
                <a:tableStyleId>{12E6BB3C-737B-45B9-8471-FA8AF76DDC8D}</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23" name="Google Shape;8223;p61"/>
          <p:cNvGrpSpPr/>
          <p:nvPr/>
        </p:nvGrpSpPr>
        <p:grpSpPr>
          <a:xfrm>
            <a:off x="4177919" y="2765014"/>
            <a:ext cx="1302095" cy="60959"/>
            <a:chOff x="3558802" y="4011427"/>
            <a:chExt cx="1866000" cy="111300"/>
          </a:xfrm>
        </p:grpSpPr>
        <p:sp>
          <p:nvSpPr>
            <p:cNvPr id="8224" name="Google Shape;822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61"/>
          <p:cNvGrpSpPr/>
          <p:nvPr/>
        </p:nvGrpSpPr>
        <p:grpSpPr>
          <a:xfrm>
            <a:off x="4723407" y="3047174"/>
            <a:ext cx="914340" cy="60959"/>
            <a:chOff x="3558802" y="4011427"/>
            <a:chExt cx="1866000" cy="111300"/>
          </a:xfrm>
        </p:grpSpPr>
        <p:sp>
          <p:nvSpPr>
            <p:cNvPr id="8227" name="Google Shape;8227;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61"/>
          <p:cNvGrpSpPr/>
          <p:nvPr/>
        </p:nvGrpSpPr>
        <p:grpSpPr>
          <a:xfrm>
            <a:off x="5926924" y="3381697"/>
            <a:ext cx="2519825" cy="1001454"/>
            <a:chOff x="1906114" y="789980"/>
            <a:chExt cx="1487676" cy="606868"/>
          </a:xfrm>
        </p:grpSpPr>
        <p:cxnSp>
          <p:nvCxnSpPr>
            <p:cNvPr id="8230" name="Google Shape;8230;p6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31" name="Google Shape;8231;p6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32" name="Google Shape;8232;p6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33" name="Google Shape;8233;p6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34" name="Google Shape;8234;p6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35" name="Google Shape;8235;p6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36" name="Google Shape;8236;p6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37" name="Google Shape;8237;p6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44" name="Google Shape;8244;p6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45" name="Google Shape;8245;p6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46" name="Google Shape;8246;p6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1"/>
          <p:cNvGrpSpPr/>
          <p:nvPr/>
        </p:nvGrpSpPr>
        <p:grpSpPr>
          <a:xfrm>
            <a:off x="3372612" y="1159008"/>
            <a:ext cx="2363393" cy="1005865"/>
            <a:chOff x="3292400" y="1193188"/>
            <a:chExt cx="2615240" cy="1131075"/>
          </a:xfrm>
        </p:grpSpPr>
        <p:sp>
          <p:nvSpPr>
            <p:cNvPr id="8248" name="Google Shape;8248;p61"/>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49" name="Google Shape;8249;p61"/>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50" name="Google Shape;8250;p61"/>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251" name="Google Shape;8251;p61"/>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252" name="Google Shape;8252;p61"/>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253" name="Google Shape;8253;p61"/>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254" name="Google Shape;8254;p61"/>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255" name="Google Shape;8255;p61"/>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256" name="Google Shape;8256;p61"/>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257" name="Google Shape;8257;p61"/>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258" name="Google Shape;8258;p61"/>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59" name="Google Shape;8259;p61"/>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260" name="Google Shape;8260;p61"/>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61" name="Google Shape;8261;p61"/>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262" name="Google Shape;8262;p61"/>
            <p:cNvGrpSpPr/>
            <p:nvPr/>
          </p:nvGrpSpPr>
          <p:grpSpPr>
            <a:xfrm>
              <a:off x="3748438" y="1378608"/>
              <a:ext cx="2159202" cy="903971"/>
              <a:chOff x="1683525" y="2179850"/>
              <a:chExt cx="4519050" cy="2134525"/>
            </a:xfrm>
          </p:grpSpPr>
          <p:sp>
            <p:nvSpPr>
              <p:cNvPr id="8263" name="Google Shape;8263;p6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4" name="Google Shape;8264;p6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5" name="Google Shape;8265;p6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6" name="Google Shape;8266;p6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7" name="Google Shape;8267;p6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8" name="Google Shape;8268;p6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69" name="Google Shape;8269;p6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70" name="Google Shape;8270;p6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71" name="Google Shape;8271;p6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72" name="Google Shape;8272;p6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73" name="Google Shape;8273;p6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74" name="Google Shape;8274;p6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278"/>
        <p:cNvGrpSpPr/>
        <p:nvPr/>
      </p:nvGrpSpPr>
      <p:grpSpPr>
        <a:xfrm>
          <a:off x="0" y="0"/>
          <a:ext cx="0" cy="0"/>
          <a:chOff x="0" y="0"/>
          <a:chExt cx="0" cy="0"/>
        </a:xfrm>
      </p:grpSpPr>
      <p:grpSp>
        <p:nvGrpSpPr>
          <p:cNvPr id="8279" name="Google Shape;8279;p62"/>
          <p:cNvGrpSpPr/>
          <p:nvPr/>
        </p:nvGrpSpPr>
        <p:grpSpPr>
          <a:xfrm>
            <a:off x="4814684" y="1191441"/>
            <a:ext cx="745431" cy="718863"/>
            <a:chOff x="4249973" y="1201875"/>
            <a:chExt cx="1958568" cy="1888762"/>
          </a:xfrm>
        </p:grpSpPr>
        <p:sp>
          <p:nvSpPr>
            <p:cNvPr id="8280" name="Google Shape;8280;p62"/>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1" name="Google Shape;8281;p62"/>
            <p:cNvGrpSpPr/>
            <p:nvPr/>
          </p:nvGrpSpPr>
          <p:grpSpPr>
            <a:xfrm>
              <a:off x="5853086" y="1789142"/>
              <a:ext cx="355454" cy="1048099"/>
              <a:chOff x="5576108" y="2016725"/>
              <a:chExt cx="565200" cy="1666560"/>
            </a:xfrm>
          </p:grpSpPr>
          <p:sp>
            <p:nvSpPr>
              <p:cNvPr id="8282" name="Google Shape;8282;p62"/>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83" name="Google Shape;8283;p6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2"/>
            <p:cNvGrpSpPr/>
            <p:nvPr/>
          </p:nvGrpSpPr>
          <p:grpSpPr>
            <a:xfrm>
              <a:off x="4869455" y="2691676"/>
              <a:ext cx="1013897" cy="398961"/>
              <a:chOff x="4012057" y="3451825"/>
              <a:chExt cx="1612175" cy="634379"/>
            </a:xfrm>
          </p:grpSpPr>
          <p:sp>
            <p:nvSpPr>
              <p:cNvPr id="8285" name="Google Shape;8285;p62"/>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86" name="Google Shape;8286;p6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62"/>
            <p:cNvGrpSpPr/>
            <p:nvPr/>
          </p:nvGrpSpPr>
          <p:grpSpPr>
            <a:xfrm>
              <a:off x="4276937" y="2155961"/>
              <a:ext cx="651965" cy="891358"/>
              <a:chOff x="3069908" y="2599997"/>
              <a:chExt cx="1036675" cy="1417328"/>
            </a:xfrm>
          </p:grpSpPr>
          <p:sp>
            <p:nvSpPr>
              <p:cNvPr id="8288" name="Google Shape;8288;p62"/>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89" name="Google Shape;8289;p6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62"/>
            <p:cNvGrpSpPr/>
            <p:nvPr/>
          </p:nvGrpSpPr>
          <p:grpSpPr>
            <a:xfrm>
              <a:off x="5054918" y="1201875"/>
              <a:ext cx="999548" cy="602711"/>
              <a:chOff x="4306958" y="1082925"/>
              <a:chExt cx="1589359" cy="958358"/>
            </a:xfrm>
          </p:grpSpPr>
          <p:sp>
            <p:nvSpPr>
              <p:cNvPr id="8291" name="Google Shape;8291;p62"/>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92" name="Google Shape;8292;p6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62"/>
            <p:cNvGrpSpPr/>
            <p:nvPr/>
          </p:nvGrpSpPr>
          <p:grpSpPr>
            <a:xfrm>
              <a:off x="4249973" y="1303451"/>
              <a:ext cx="799317" cy="841334"/>
              <a:chOff x="3027033" y="1244439"/>
              <a:chExt cx="1270977" cy="1337786"/>
            </a:xfrm>
          </p:grpSpPr>
          <p:sp>
            <p:nvSpPr>
              <p:cNvPr id="8294" name="Google Shape;8294;p62"/>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295" name="Google Shape;8295;p6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6" name="Google Shape;8296;p62"/>
          <p:cNvGrpSpPr/>
          <p:nvPr/>
        </p:nvGrpSpPr>
        <p:grpSpPr>
          <a:xfrm>
            <a:off x="731057" y="2069890"/>
            <a:ext cx="761767" cy="729896"/>
            <a:chOff x="2657744" y="2337745"/>
            <a:chExt cx="832987" cy="798137"/>
          </a:xfrm>
        </p:grpSpPr>
        <p:sp>
          <p:nvSpPr>
            <p:cNvPr id="8297" name="Google Shape;8297;p62"/>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2"/>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62"/>
          <p:cNvGrpSpPr/>
          <p:nvPr/>
        </p:nvGrpSpPr>
        <p:grpSpPr>
          <a:xfrm>
            <a:off x="3242022" y="2073097"/>
            <a:ext cx="685569" cy="723586"/>
            <a:chOff x="3398134" y="2057755"/>
            <a:chExt cx="704087" cy="743130"/>
          </a:xfrm>
        </p:grpSpPr>
        <p:grpSp>
          <p:nvGrpSpPr>
            <p:cNvPr id="8304" name="Google Shape;8304;p62"/>
            <p:cNvGrpSpPr/>
            <p:nvPr/>
          </p:nvGrpSpPr>
          <p:grpSpPr>
            <a:xfrm>
              <a:off x="3398134" y="2290183"/>
              <a:ext cx="315300" cy="219900"/>
              <a:chOff x="3398134" y="2290183"/>
              <a:chExt cx="315300" cy="219900"/>
            </a:xfrm>
          </p:grpSpPr>
          <p:sp>
            <p:nvSpPr>
              <p:cNvPr id="8305" name="Google Shape;8305;p62"/>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6" name="Google Shape;8306;p62"/>
              <p:cNvCxnSpPr>
                <a:stCxn id="830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07" name="Google Shape;8307;p62"/>
            <p:cNvGrpSpPr/>
            <p:nvPr/>
          </p:nvGrpSpPr>
          <p:grpSpPr>
            <a:xfrm>
              <a:off x="3547823" y="2467358"/>
              <a:ext cx="219900" cy="333527"/>
              <a:chOff x="3547823" y="2467358"/>
              <a:chExt cx="219900" cy="333527"/>
            </a:xfrm>
          </p:grpSpPr>
          <p:sp>
            <p:nvSpPr>
              <p:cNvPr id="8308" name="Google Shape;8308;p62"/>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09" name="Google Shape;8309;p62"/>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10" name="Google Shape;8310;p62"/>
            <p:cNvGrpSpPr/>
            <p:nvPr/>
          </p:nvGrpSpPr>
          <p:grpSpPr>
            <a:xfrm>
              <a:off x="3734138" y="2467358"/>
              <a:ext cx="219900" cy="333527"/>
              <a:chOff x="3734138" y="2467358"/>
              <a:chExt cx="219900" cy="333527"/>
            </a:xfrm>
          </p:grpSpPr>
          <p:sp>
            <p:nvSpPr>
              <p:cNvPr id="8311" name="Google Shape;8311;p62"/>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12" name="Google Shape;8312;p62"/>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13" name="Google Shape;8313;p62"/>
            <p:cNvGrpSpPr/>
            <p:nvPr/>
          </p:nvGrpSpPr>
          <p:grpSpPr>
            <a:xfrm>
              <a:off x="3787560" y="2288011"/>
              <a:ext cx="314661" cy="219900"/>
              <a:chOff x="3787560" y="2288011"/>
              <a:chExt cx="314661" cy="219900"/>
            </a:xfrm>
          </p:grpSpPr>
          <p:sp>
            <p:nvSpPr>
              <p:cNvPr id="8314" name="Google Shape;8314;p62"/>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15" name="Google Shape;8315;p62"/>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16" name="Google Shape;8316;p62"/>
            <p:cNvGrpSpPr/>
            <p:nvPr/>
          </p:nvGrpSpPr>
          <p:grpSpPr>
            <a:xfrm>
              <a:off x="3637290" y="2057755"/>
              <a:ext cx="219900" cy="335499"/>
              <a:chOff x="3637290" y="2057755"/>
              <a:chExt cx="219900" cy="335499"/>
            </a:xfrm>
          </p:grpSpPr>
          <p:sp>
            <p:nvSpPr>
              <p:cNvPr id="8317" name="Google Shape;8317;p62"/>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18" name="Google Shape;8318;p62"/>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19" name="Google Shape;8319;p62"/>
          <p:cNvGrpSpPr/>
          <p:nvPr/>
        </p:nvGrpSpPr>
        <p:grpSpPr>
          <a:xfrm>
            <a:off x="4917244" y="2079792"/>
            <a:ext cx="710153" cy="710153"/>
            <a:chOff x="5007123" y="2079403"/>
            <a:chExt cx="687600" cy="687600"/>
          </a:xfrm>
        </p:grpSpPr>
        <p:sp>
          <p:nvSpPr>
            <p:cNvPr id="8320" name="Google Shape;8320;p62"/>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62"/>
          <p:cNvGrpSpPr/>
          <p:nvPr/>
        </p:nvGrpSpPr>
        <p:grpSpPr>
          <a:xfrm>
            <a:off x="5726681" y="2074299"/>
            <a:ext cx="720998" cy="721183"/>
            <a:chOff x="5797446" y="2063053"/>
            <a:chExt cx="698100" cy="698280"/>
          </a:xfrm>
        </p:grpSpPr>
        <p:sp>
          <p:nvSpPr>
            <p:cNvPr id="8325" name="Google Shape;8325;p62"/>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2"/>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2"/>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62"/>
          <p:cNvGrpSpPr/>
          <p:nvPr/>
        </p:nvGrpSpPr>
        <p:grpSpPr>
          <a:xfrm>
            <a:off x="8171828" y="3719904"/>
            <a:ext cx="280585" cy="673164"/>
            <a:chOff x="8075075" y="3754290"/>
            <a:chExt cx="255612" cy="613194"/>
          </a:xfrm>
        </p:grpSpPr>
        <p:grpSp>
          <p:nvGrpSpPr>
            <p:cNvPr id="8330" name="Google Shape;8330;p62"/>
            <p:cNvGrpSpPr/>
            <p:nvPr/>
          </p:nvGrpSpPr>
          <p:grpSpPr>
            <a:xfrm>
              <a:off x="8075075" y="3754290"/>
              <a:ext cx="255612" cy="613194"/>
              <a:chOff x="8075075" y="3754290"/>
              <a:chExt cx="255612" cy="613194"/>
            </a:xfrm>
          </p:grpSpPr>
          <p:sp>
            <p:nvSpPr>
              <p:cNvPr id="8331" name="Google Shape;8331;p62"/>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3" name="Google Shape;8333;p62"/>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62"/>
          <p:cNvGrpSpPr/>
          <p:nvPr/>
        </p:nvGrpSpPr>
        <p:grpSpPr>
          <a:xfrm>
            <a:off x="5288887" y="3708700"/>
            <a:ext cx="470352" cy="683745"/>
            <a:chOff x="1697726" y="3244179"/>
            <a:chExt cx="788124" cy="1146069"/>
          </a:xfrm>
        </p:grpSpPr>
        <p:sp>
          <p:nvSpPr>
            <p:cNvPr id="8335" name="Google Shape;8335;p6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7" name="Google Shape;8337;p62"/>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8" name="Google Shape;8338;p62"/>
          <p:cNvGrpSpPr/>
          <p:nvPr/>
        </p:nvGrpSpPr>
        <p:grpSpPr>
          <a:xfrm>
            <a:off x="5910037" y="3719902"/>
            <a:ext cx="293891" cy="293845"/>
            <a:chOff x="6134814" y="3754290"/>
            <a:chExt cx="293891" cy="293845"/>
          </a:xfrm>
        </p:grpSpPr>
        <p:sp>
          <p:nvSpPr>
            <p:cNvPr id="8339" name="Google Shape;8339;p62"/>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62"/>
          <p:cNvGrpSpPr/>
          <p:nvPr/>
        </p:nvGrpSpPr>
        <p:grpSpPr>
          <a:xfrm>
            <a:off x="5910037" y="4098574"/>
            <a:ext cx="293891" cy="293891"/>
            <a:chOff x="6134814" y="4086186"/>
            <a:chExt cx="293891" cy="293891"/>
          </a:xfrm>
        </p:grpSpPr>
        <p:sp>
          <p:nvSpPr>
            <p:cNvPr id="8342" name="Google Shape;8342;p62"/>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4" name="Google Shape;8344;p62"/>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62"/>
          <p:cNvGrpSpPr/>
          <p:nvPr/>
        </p:nvGrpSpPr>
        <p:grpSpPr>
          <a:xfrm>
            <a:off x="7835013" y="2927266"/>
            <a:ext cx="622883" cy="621944"/>
            <a:chOff x="1187048" y="238125"/>
            <a:chExt cx="5256397" cy="5248476"/>
          </a:xfrm>
        </p:grpSpPr>
        <p:sp>
          <p:nvSpPr>
            <p:cNvPr id="8347" name="Google Shape;8347;p6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2"/>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2"/>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2"/>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2"/>
          <p:cNvGrpSpPr/>
          <p:nvPr/>
        </p:nvGrpSpPr>
        <p:grpSpPr>
          <a:xfrm>
            <a:off x="2292118" y="2936875"/>
            <a:ext cx="1310987" cy="612407"/>
            <a:chOff x="238125" y="1188750"/>
            <a:chExt cx="7140450" cy="3335550"/>
          </a:xfrm>
        </p:grpSpPr>
        <p:sp>
          <p:nvSpPr>
            <p:cNvPr id="8352" name="Google Shape;8352;p6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62"/>
          <p:cNvGrpSpPr/>
          <p:nvPr/>
        </p:nvGrpSpPr>
        <p:grpSpPr>
          <a:xfrm>
            <a:off x="6617990" y="2927430"/>
            <a:ext cx="1110299" cy="621702"/>
            <a:chOff x="238125" y="1335475"/>
            <a:chExt cx="5418735" cy="3034175"/>
          </a:xfrm>
        </p:grpSpPr>
        <p:sp>
          <p:nvSpPr>
            <p:cNvPr id="8358" name="Google Shape;8358;p6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62"/>
          <p:cNvGrpSpPr/>
          <p:nvPr/>
        </p:nvGrpSpPr>
        <p:grpSpPr>
          <a:xfrm>
            <a:off x="5435649" y="2924327"/>
            <a:ext cx="1074451" cy="627181"/>
            <a:chOff x="5359127" y="2910889"/>
            <a:chExt cx="1097723" cy="640831"/>
          </a:xfrm>
        </p:grpSpPr>
        <p:grpSp>
          <p:nvGrpSpPr>
            <p:cNvPr id="8362" name="Google Shape;8362;p62"/>
            <p:cNvGrpSpPr/>
            <p:nvPr/>
          </p:nvGrpSpPr>
          <p:grpSpPr>
            <a:xfrm>
              <a:off x="5929791" y="3263088"/>
              <a:ext cx="527060" cy="287097"/>
              <a:chOff x="5929791" y="3263088"/>
              <a:chExt cx="527060" cy="287097"/>
            </a:xfrm>
          </p:grpSpPr>
          <p:sp>
            <p:nvSpPr>
              <p:cNvPr id="8363" name="Google Shape;8363;p62"/>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64" name="Google Shape;8364;p62"/>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65" name="Google Shape;8365;p62"/>
            <p:cNvGrpSpPr/>
            <p:nvPr/>
          </p:nvGrpSpPr>
          <p:grpSpPr>
            <a:xfrm>
              <a:off x="5359127" y="3263089"/>
              <a:ext cx="526428" cy="288631"/>
              <a:chOff x="5359127" y="3263089"/>
              <a:chExt cx="526428" cy="288631"/>
            </a:xfrm>
          </p:grpSpPr>
          <p:sp>
            <p:nvSpPr>
              <p:cNvPr id="8366" name="Google Shape;8366;p62"/>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67" name="Google Shape;8367;p62"/>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68" name="Google Shape;8368;p62"/>
            <p:cNvGrpSpPr/>
            <p:nvPr/>
          </p:nvGrpSpPr>
          <p:grpSpPr>
            <a:xfrm>
              <a:off x="5551525" y="2910889"/>
              <a:ext cx="520901" cy="610283"/>
              <a:chOff x="5551525" y="2910889"/>
              <a:chExt cx="520901" cy="610283"/>
            </a:xfrm>
          </p:grpSpPr>
          <p:sp>
            <p:nvSpPr>
              <p:cNvPr id="8369" name="Google Shape;8369;p62"/>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70" name="Google Shape;8370;p62"/>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371" name="Google Shape;8371;p62"/>
            <p:cNvGrpSpPr/>
            <p:nvPr/>
          </p:nvGrpSpPr>
          <p:grpSpPr>
            <a:xfrm>
              <a:off x="5743962" y="2919100"/>
              <a:ext cx="623674" cy="284502"/>
              <a:chOff x="5743962" y="2919100"/>
              <a:chExt cx="623674" cy="284502"/>
            </a:xfrm>
          </p:grpSpPr>
          <p:sp>
            <p:nvSpPr>
              <p:cNvPr id="8372" name="Google Shape;8372;p62"/>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373" name="Google Shape;8373;p62"/>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374" name="Google Shape;8374;p62"/>
          <p:cNvGrpSpPr/>
          <p:nvPr/>
        </p:nvGrpSpPr>
        <p:grpSpPr>
          <a:xfrm>
            <a:off x="7586863" y="2075038"/>
            <a:ext cx="874976" cy="719600"/>
            <a:chOff x="7608988" y="2093194"/>
            <a:chExt cx="817276" cy="672147"/>
          </a:xfrm>
        </p:grpSpPr>
        <p:cxnSp>
          <p:nvCxnSpPr>
            <p:cNvPr id="8375" name="Google Shape;8375;p62"/>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76" name="Google Shape;8376;p62"/>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77" name="Google Shape;8377;p62"/>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78" name="Google Shape;8378;p62"/>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379" name="Google Shape;8379;p62"/>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380" name="Google Shape;8380;p62"/>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381" name="Google Shape;8381;p62"/>
            <p:cNvGrpSpPr/>
            <p:nvPr/>
          </p:nvGrpSpPr>
          <p:grpSpPr>
            <a:xfrm>
              <a:off x="7721175" y="2093194"/>
              <a:ext cx="599587" cy="623846"/>
              <a:chOff x="7721175" y="2093194"/>
              <a:chExt cx="599587" cy="623846"/>
            </a:xfrm>
          </p:grpSpPr>
          <p:grpSp>
            <p:nvGrpSpPr>
              <p:cNvPr id="8382" name="Google Shape;8382;p62"/>
              <p:cNvGrpSpPr/>
              <p:nvPr/>
            </p:nvGrpSpPr>
            <p:grpSpPr>
              <a:xfrm>
                <a:off x="7721175" y="2093194"/>
                <a:ext cx="291605" cy="623846"/>
                <a:chOff x="9405575" y="2061418"/>
                <a:chExt cx="291605" cy="623846"/>
              </a:xfrm>
            </p:grpSpPr>
            <p:sp>
              <p:nvSpPr>
                <p:cNvPr id="8383" name="Google Shape;8383;p6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62"/>
              <p:cNvGrpSpPr/>
              <p:nvPr/>
            </p:nvGrpSpPr>
            <p:grpSpPr>
              <a:xfrm flipH="1">
                <a:off x="8029157" y="2093194"/>
                <a:ext cx="291605" cy="623846"/>
                <a:chOff x="9405575" y="2061418"/>
                <a:chExt cx="291605" cy="623846"/>
              </a:xfrm>
            </p:grpSpPr>
            <p:sp>
              <p:nvSpPr>
                <p:cNvPr id="8391" name="Google Shape;8391;p6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98" name="Google Shape;8398;p62"/>
          <p:cNvGrpSpPr/>
          <p:nvPr/>
        </p:nvGrpSpPr>
        <p:grpSpPr>
          <a:xfrm>
            <a:off x="4031299" y="1191441"/>
            <a:ext cx="712557" cy="785901"/>
            <a:chOff x="4206459" y="1191441"/>
            <a:chExt cx="712557" cy="785901"/>
          </a:xfrm>
        </p:grpSpPr>
        <p:sp>
          <p:nvSpPr>
            <p:cNvPr id="8399" name="Google Shape;8399;p62"/>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3" name="Google Shape;8403;p62"/>
            <p:cNvGrpSpPr/>
            <p:nvPr/>
          </p:nvGrpSpPr>
          <p:grpSpPr>
            <a:xfrm>
              <a:off x="4644280" y="1290523"/>
              <a:ext cx="143716" cy="29463"/>
              <a:chOff x="4644280" y="1290523"/>
              <a:chExt cx="143716" cy="29463"/>
            </a:xfrm>
          </p:grpSpPr>
          <p:sp>
            <p:nvSpPr>
              <p:cNvPr id="8404" name="Google Shape;8404;p62"/>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2"/>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2"/>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2"/>
            <p:cNvGrpSpPr/>
            <p:nvPr/>
          </p:nvGrpSpPr>
          <p:grpSpPr>
            <a:xfrm>
              <a:off x="4356567" y="1191441"/>
              <a:ext cx="143690" cy="29488"/>
              <a:chOff x="4356567" y="1191441"/>
              <a:chExt cx="143690" cy="29488"/>
            </a:xfrm>
          </p:grpSpPr>
          <p:sp>
            <p:nvSpPr>
              <p:cNvPr id="8409" name="Google Shape;8409;p62"/>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2"/>
            <p:cNvGrpSpPr/>
            <p:nvPr/>
          </p:nvGrpSpPr>
          <p:grpSpPr>
            <a:xfrm>
              <a:off x="4339009" y="1863727"/>
              <a:ext cx="143703" cy="29476"/>
              <a:chOff x="4339009" y="1863727"/>
              <a:chExt cx="143703" cy="29476"/>
            </a:xfrm>
          </p:grpSpPr>
          <p:sp>
            <p:nvSpPr>
              <p:cNvPr id="8414" name="Google Shape;8414;p62"/>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62"/>
            <p:cNvGrpSpPr/>
            <p:nvPr/>
          </p:nvGrpSpPr>
          <p:grpSpPr>
            <a:xfrm>
              <a:off x="4206459" y="1607315"/>
              <a:ext cx="29539" cy="142899"/>
              <a:chOff x="4206459" y="1607315"/>
              <a:chExt cx="29539" cy="142899"/>
            </a:xfrm>
          </p:grpSpPr>
          <p:sp>
            <p:nvSpPr>
              <p:cNvPr id="8419" name="Google Shape;8419;p62"/>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2"/>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2"/>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3" name="Google Shape;8423;p62"/>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7" name="Google Shape;8427;p62"/>
            <p:cNvGrpSpPr/>
            <p:nvPr/>
          </p:nvGrpSpPr>
          <p:grpSpPr>
            <a:xfrm>
              <a:off x="4889463" y="1423737"/>
              <a:ext cx="29552" cy="142899"/>
              <a:chOff x="4889463" y="1423737"/>
              <a:chExt cx="29552" cy="142899"/>
            </a:xfrm>
          </p:grpSpPr>
          <p:sp>
            <p:nvSpPr>
              <p:cNvPr id="8428" name="Google Shape;8428;p62"/>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2"/>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2"/>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2"/>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2"/>
            <p:cNvGrpSpPr/>
            <p:nvPr/>
          </p:nvGrpSpPr>
          <p:grpSpPr>
            <a:xfrm>
              <a:off x="4771663" y="1876896"/>
              <a:ext cx="108651" cy="100447"/>
              <a:chOff x="4771663" y="1876896"/>
              <a:chExt cx="108651" cy="100447"/>
            </a:xfrm>
          </p:grpSpPr>
          <p:sp>
            <p:nvSpPr>
              <p:cNvPr id="8433" name="Google Shape;8433;p62"/>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7" name="Google Shape;8437;p62"/>
          <p:cNvGrpSpPr/>
          <p:nvPr/>
        </p:nvGrpSpPr>
        <p:grpSpPr>
          <a:xfrm>
            <a:off x="4026774" y="2074664"/>
            <a:ext cx="791287" cy="720350"/>
            <a:chOff x="267375" y="1071875"/>
            <a:chExt cx="470500" cy="428550"/>
          </a:xfrm>
        </p:grpSpPr>
        <p:sp>
          <p:nvSpPr>
            <p:cNvPr id="8438" name="Google Shape;8438;p62"/>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2"/>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2"/>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2"/>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2"/>
          <p:cNvGrpSpPr/>
          <p:nvPr/>
        </p:nvGrpSpPr>
        <p:grpSpPr>
          <a:xfrm>
            <a:off x="727269" y="3719294"/>
            <a:ext cx="1408444" cy="673166"/>
            <a:chOff x="712664" y="3693287"/>
            <a:chExt cx="1460738" cy="698160"/>
          </a:xfrm>
        </p:grpSpPr>
        <p:grpSp>
          <p:nvGrpSpPr>
            <p:cNvPr id="8447" name="Google Shape;8447;p62"/>
            <p:cNvGrpSpPr/>
            <p:nvPr/>
          </p:nvGrpSpPr>
          <p:grpSpPr>
            <a:xfrm>
              <a:off x="1380079" y="4133090"/>
              <a:ext cx="234048" cy="258099"/>
              <a:chOff x="1380079" y="4133090"/>
              <a:chExt cx="234048" cy="258099"/>
            </a:xfrm>
          </p:grpSpPr>
          <p:sp>
            <p:nvSpPr>
              <p:cNvPr id="8448" name="Google Shape;8448;p62"/>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2"/>
            <p:cNvGrpSpPr/>
            <p:nvPr/>
          </p:nvGrpSpPr>
          <p:grpSpPr>
            <a:xfrm>
              <a:off x="884610" y="3864082"/>
              <a:ext cx="1118566" cy="527275"/>
              <a:chOff x="890961" y="3865463"/>
              <a:chExt cx="1115221" cy="525698"/>
            </a:xfrm>
          </p:grpSpPr>
          <p:sp>
            <p:nvSpPr>
              <p:cNvPr id="8452" name="Google Shape;8452;p62"/>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2"/>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2"/>
            <p:cNvGrpSpPr/>
            <p:nvPr/>
          </p:nvGrpSpPr>
          <p:grpSpPr>
            <a:xfrm>
              <a:off x="712664" y="3693287"/>
              <a:ext cx="1460738" cy="698160"/>
              <a:chOff x="712664" y="3693025"/>
              <a:chExt cx="1460738" cy="698160"/>
            </a:xfrm>
          </p:grpSpPr>
          <p:sp>
            <p:nvSpPr>
              <p:cNvPr id="8456" name="Google Shape;8456;p62"/>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2" name="Google Shape;8462;p62"/>
          <p:cNvGrpSpPr/>
          <p:nvPr/>
        </p:nvGrpSpPr>
        <p:grpSpPr>
          <a:xfrm>
            <a:off x="3164985" y="1191441"/>
            <a:ext cx="795485" cy="738831"/>
            <a:chOff x="3348603" y="1236445"/>
            <a:chExt cx="749256" cy="695894"/>
          </a:xfrm>
        </p:grpSpPr>
        <p:grpSp>
          <p:nvGrpSpPr>
            <p:cNvPr id="8463" name="Google Shape;8463;p62"/>
            <p:cNvGrpSpPr/>
            <p:nvPr/>
          </p:nvGrpSpPr>
          <p:grpSpPr>
            <a:xfrm>
              <a:off x="3583779" y="1236445"/>
              <a:ext cx="293795" cy="285811"/>
              <a:chOff x="3750225" y="1774000"/>
              <a:chExt cx="149575" cy="145525"/>
            </a:xfrm>
          </p:grpSpPr>
          <p:sp>
            <p:nvSpPr>
              <p:cNvPr id="8464" name="Google Shape;8464;p6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62"/>
            <p:cNvGrpSpPr/>
            <p:nvPr/>
          </p:nvGrpSpPr>
          <p:grpSpPr>
            <a:xfrm>
              <a:off x="3775534" y="1462599"/>
              <a:ext cx="322325" cy="285958"/>
              <a:chOff x="3847850" y="1889150"/>
              <a:chExt cx="164100" cy="145600"/>
            </a:xfrm>
          </p:grpSpPr>
          <p:sp>
            <p:nvSpPr>
              <p:cNvPr id="8467" name="Google Shape;8467;p6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2"/>
            <p:cNvGrpSpPr/>
            <p:nvPr/>
          </p:nvGrpSpPr>
          <p:grpSpPr>
            <a:xfrm>
              <a:off x="3545329" y="1646528"/>
              <a:ext cx="293746" cy="285811"/>
              <a:chOff x="3730650" y="1982800"/>
              <a:chExt cx="149550" cy="145525"/>
            </a:xfrm>
          </p:grpSpPr>
          <p:sp>
            <p:nvSpPr>
              <p:cNvPr id="8470" name="Google Shape;8470;p6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62"/>
            <p:cNvGrpSpPr/>
            <p:nvPr/>
          </p:nvGrpSpPr>
          <p:grpSpPr>
            <a:xfrm>
              <a:off x="3348603" y="1415046"/>
              <a:ext cx="294384" cy="284387"/>
              <a:chOff x="3630494" y="1864938"/>
              <a:chExt cx="149875" cy="144800"/>
            </a:xfrm>
          </p:grpSpPr>
          <p:sp>
            <p:nvSpPr>
              <p:cNvPr id="8473" name="Google Shape;8473;p62"/>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5" name="Google Shape;8475;p62"/>
          <p:cNvGrpSpPr/>
          <p:nvPr/>
        </p:nvGrpSpPr>
        <p:grpSpPr>
          <a:xfrm>
            <a:off x="2286512" y="3714337"/>
            <a:ext cx="1324924" cy="678083"/>
            <a:chOff x="2413923" y="3711366"/>
            <a:chExt cx="1374117" cy="703260"/>
          </a:xfrm>
        </p:grpSpPr>
        <p:grpSp>
          <p:nvGrpSpPr>
            <p:cNvPr id="8476" name="Google Shape;8476;p62"/>
            <p:cNvGrpSpPr/>
            <p:nvPr/>
          </p:nvGrpSpPr>
          <p:grpSpPr>
            <a:xfrm>
              <a:off x="2413923" y="3711366"/>
              <a:ext cx="1374117" cy="703260"/>
              <a:chOff x="2413923" y="3711366"/>
              <a:chExt cx="1374117" cy="703260"/>
            </a:xfrm>
          </p:grpSpPr>
          <p:sp>
            <p:nvSpPr>
              <p:cNvPr id="8477" name="Google Shape;8477;p62"/>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8" name="Google Shape;8478;p62"/>
              <p:cNvGrpSpPr/>
              <p:nvPr/>
            </p:nvGrpSpPr>
            <p:grpSpPr>
              <a:xfrm>
                <a:off x="2600284" y="3808654"/>
                <a:ext cx="234506" cy="138009"/>
                <a:chOff x="2600284" y="3808654"/>
                <a:chExt cx="234506" cy="138009"/>
              </a:xfrm>
            </p:grpSpPr>
            <p:sp>
              <p:nvSpPr>
                <p:cNvPr id="8479" name="Google Shape;8479;p62"/>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0" name="Google Shape;8480;p62"/>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81" name="Google Shape;8481;p62"/>
              <p:cNvGrpSpPr/>
              <p:nvPr/>
            </p:nvGrpSpPr>
            <p:grpSpPr>
              <a:xfrm>
                <a:off x="3359659" y="3805664"/>
                <a:ext cx="232294" cy="141000"/>
                <a:chOff x="3359659" y="3805664"/>
                <a:chExt cx="232294" cy="141000"/>
              </a:xfrm>
            </p:grpSpPr>
            <p:sp>
              <p:nvSpPr>
                <p:cNvPr id="8482" name="Google Shape;8482;p62"/>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3" name="Google Shape;8483;p62"/>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84" name="Google Shape;8484;p62"/>
              <p:cNvGrpSpPr/>
              <p:nvPr/>
            </p:nvGrpSpPr>
            <p:grpSpPr>
              <a:xfrm>
                <a:off x="3067316" y="3711366"/>
                <a:ext cx="66900" cy="166809"/>
                <a:chOff x="3067316" y="3711366"/>
                <a:chExt cx="66900" cy="166809"/>
              </a:xfrm>
            </p:grpSpPr>
            <p:sp>
              <p:nvSpPr>
                <p:cNvPr id="8485" name="Google Shape;8485;p62"/>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6" name="Google Shape;8486;p62"/>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87" name="Google Shape;8487;p62"/>
              <p:cNvGrpSpPr/>
              <p:nvPr/>
            </p:nvGrpSpPr>
            <p:grpSpPr>
              <a:xfrm>
                <a:off x="2413923" y="4058666"/>
                <a:ext cx="224119" cy="66900"/>
                <a:chOff x="2413923" y="4058666"/>
                <a:chExt cx="224119" cy="66900"/>
              </a:xfrm>
            </p:grpSpPr>
            <p:sp>
              <p:nvSpPr>
                <p:cNvPr id="8488" name="Google Shape;8488;p62"/>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9" name="Google Shape;8489;p62"/>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490" name="Google Shape;8490;p62"/>
              <p:cNvGrpSpPr/>
              <p:nvPr/>
            </p:nvGrpSpPr>
            <p:grpSpPr>
              <a:xfrm>
                <a:off x="3564643" y="4058666"/>
                <a:ext cx="223397" cy="66900"/>
                <a:chOff x="3564643" y="4058666"/>
                <a:chExt cx="223397" cy="66900"/>
              </a:xfrm>
            </p:grpSpPr>
            <p:sp>
              <p:nvSpPr>
                <p:cNvPr id="8491" name="Google Shape;8491;p62"/>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2" name="Google Shape;8492;p62"/>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493" name="Google Shape;8493;p62"/>
            <p:cNvGrpSpPr/>
            <p:nvPr/>
          </p:nvGrpSpPr>
          <p:grpSpPr>
            <a:xfrm>
              <a:off x="2633353" y="3965763"/>
              <a:ext cx="933975" cy="445687"/>
              <a:chOff x="2633353" y="3965763"/>
              <a:chExt cx="933975" cy="445687"/>
            </a:xfrm>
          </p:grpSpPr>
          <p:sp>
            <p:nvSpPr>
              <p:cNvPr id="8494" name="Google Shape;8494;p62"/>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6" name="Google Shape;8496;p62"/>
          <p:cNvGrpSpPr/>
          <p:nvPr/>
        </p:nvGrpSpPr>
        <p:grpSpPr>
          <a:xfrm>
            <a:off x="6410784" y="1264884"/>
            <a:ext cx="1131087" cy="587383"/>
            <a:chOff x="238125" y="999450"/>
            <a:chExt cx="7140700" cy="3708225"/>
          </a:xfrm>
        </p:grpSpPr>
        <p:sp>
          <p:nvSpPr>
            <p:cNvPr id="8497" name="Google Shape;8497;p6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62"/>
          <p:cNvGrpSpPr/>
          <p:nvPr/>
        </p:nvGrpSpPr>
        <p:grpSpPr>
          <a:xfrm>
            <a:off x="3762234" y="3714379"/>
            <a:ext cx="1375854" cy="678131"/>
            <a:chOff x="3913765" y="3641905"/>
            <a:chExt cx="1522805" cy="750560"/>
          </a:xfrm>
        </p:grpSpPr>
        <p:grpSp>
          <p:nvGrpSpPr>
            <p:cNvPr id="8507" name="Google Shape;8507;p62"/>
            <p:cNvGrpSpPr/>
            <p:nvPr/>
          </p:nvGrpSpPr>
          <p:grpSpPr>
            <a:xfrm>
              <a:off x="3913765" y="3997002"/>
              <a:ext cx="1522805" cy="395463"/>
              <a:chOff x="3913765" y="3997002"/>
              <a:chExt cx="1522805" cy="395463"/>
            </a:xfrm>
          </p:grpSpPr>
          <p:grpSp>
            <p:nvGrpSpPr>
              <p:cNvPr id="8508" name="Google Shape;8508;p62"/>
              <p:cNvGrpSpPr/>
              <p:nvPr/>
            </p:nvGrpSpPr>
            <p:grpSpPr>
              <a:xfrm>
                <a:off x="3913765" y="4138659"/>
                <a:ext cx="507602" cy="253806"/>
                <a:chOff x="3913765" y="4138659"/>
                <a:chExt cx="507602" cy="253806"/>
              </a:xfrm>
            </p:grpSpPr>
            <p:sp>
              <p:nvSpPr>
                <p:cNvPr id="8509" name="Google Shape;8509;p62"/>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11" name="Google Shape;8511;p62"/>
              <p:cNvGrpSpPr/>
              <p:nvPr/>
            </p:nvGrpSpPr>
            <p:grpSpPr>
              <a:xfrm>
                <a:off x="4421361" y="3997002"/>
                <a:ext cx="507618" cy="395463"/>
                <a:chOff x="4421361" y="3997002"/>
                <a:chExt cx="507618" cy="395463"/>
              </a:xfrm>
            </p:grpSpPr>
            <p:sp>
              <p:nvSpPr>
                <p:cNvPr id="8512" name="Google Shape;8512;p62"/>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2"/>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62"/>
              <p:cNvGrpSpPr/>
              <p:nvPr/>
            </p:nvGrpSpPr>
            <p:grpSpPr>
              <a:xfrm>
                <a:off x="4928973" y="4189418"/>
                <a:ext cx="507596" cy="203047"/>
                <a:chOff x="4928973" y="4189418"/>
                <a:chExt cx="507596" cy="203047"/>
              </a:xfrm>
            </p:grpSpPr>
            <p:sp>
              <p:nvSpPr>
                <p:cNvPr id="8515" name="Google Shape;8515;p62"/>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7" name="Google Shape;8517;p62"/>
            <p:cNvGrpSpPr/>
            <p:nvPr/>
          </p:nvGrpSpPr>
          <p:grpSpPr>
            <a:xfrm>
              <a:off x="4482186" y="3641905"/>
              <a:ext cx="397605" cy="349784"/>
              <a:chOff x="2906375" y="1159725"/>
              <a:chExt cx="1860575" cy="1636800"/>
            </a:xfrm>
          </p:grpSpPr>
          <p:sp>
            <p:nvSpPr>
              <p:cNvPr id="8518" name="Google Shape;8518;p62"/>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2"/>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2" name="Google Shape;8522;p62"/>
          <p:cNvGrpSpPr/>
          <p:nvPr/>
        </p:nvGrpSpPr>
        <p:grpSpPr>
          <a:xfrm>
            <a:off x="6546943" y="2074305"/>
            <a:ext cx="940737" cy="721067"/>
            <a:chOff x="6599718" y="2068734"/>
            <a:chExt cx="940737" cy="721067"/>
          </a:xfrm>
        </p:grpSpPr>
        <p:sp>
          <p:nvSpPr>
            <p:cNvPr id="8523" name="Google Shape;8523;p62"/>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2"/>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2"/>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2"/>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9" name="Google Shape;8529;p62"/>
            <p:cNvGrpSpPr/>
            <p:nvPr/>
          </p:nvGrpSpPr>
          <p:grpSpPr>
            <a:xfrm>
              <a:off x="6836957" y="2068734"/>
              <a:ext cx="461892" cy="721067"/>
              <a:chOff x="6836957" y="2068734"/>
              <a:chExt cx="461892" cy="721067"/>
            </a:xfrm>
          </p:grpSpPr>
          <p:sp>
            <p:nvSpPr>
              <p:cNvPr id="8530" name="Google Shape;8530;p62"/>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2"/>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6" name="Google Shape;8536;p62"/>
              <p:cNvGrpSpPr/>
              <p:nvPr/>
            </p:nvGrpSpPr>
            <p:grpSpPr>
              <a:xfrm>
                <a:off x="6836957" y="2068734"/>
                <a:ext cx="461892" cy="721067"/>
                <a:chOff x="6836957" y="2068734"/>
                <a:chExt cx="461892" cy="721067"/>
              </a:xfrm>
            </p:grpSpPr>
            <p:sp>
              <p:nvSpPr>
                <p:cNvPr id="8537" name="Google Shape;8537;p62"/>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44" name="Google Shape;8544;p62"/>
          <p:cNvGrpSpPr/>
          <p:nvPr/>
        </p:nvGrpSpPr>
        <p:grpSpPr>
          <a:xfrm>
            <a:off x="2430262" y="2078652"/>
            <a:ext cx="712577" cy="712374"/>
            <a:chOff x="2559249" y="2069323"/>
            <a:chExt cx="685566" cy="685634"/>
          </a:xfrm>
        </p:grpSpPr>
        <p:sp>
          <p:nvSpPr>
            <p:cNvPr id="8545" name="Google Shape;8545;p62"/>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62"/>
          <p:cNvGrpSpPr/>
          <p:nvPr/>
        </p:nvGrpSpPr>
        <p:grpSpPr>
          <a:xfrm>
            <a:off x="7612699" y="1191441"/>
            <a:ext cx="845645" cy="711911"/>
            <a:chOff x="951975" y="315800"/>
            <a:chExt cx="5860325" cy="4933550"/>
          </a:xfrm>
        </p:grpSpPr>
        <p:sp>
          <p:nvSpPr>
            <p:cNvPr id="8559" name="Google Shape;8559;p62"/>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2"/>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2"/>
          <p:cNvGrpSpPr/>
          <p:nvPr/>
        </p:nvGrpSpPr>
        <p:grpSpPr>
          <a:xfrm>
            <a:off x="3709828" y="2927550"/>
            <a:ext cx="1617932" cy="621724"/>
            <a:chOff x="3862800" y="3038525"/>
            <a:chExt cx="1329006" cy="510698"/>
          </a:xfrm>
        </p:grpSpPr>
        <p:sp>
          <p:nvSpPr>
            <p:cNvPr id="8568" name="Google Shape;8568;p62"/>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0" name="Google Shape;8570;p62"/>
            <p:cNvGrpSpPr/>
            <p:nvPr/>
          </p:nvGrpSpPr>
          <p:grpSpPr>
            <a:xfrm>
              <a:off x="3967075" y="3040337"/>
              <a:ext cx="1019927" cy="402126"/>
              <a:chOff x="3967075" y="3040337"/>
              <a:chExt cx="1019927" cy="402126"/>
            </a:xfrm>
          </p:grpSpPr>
          <p:sp>
            <p:nvSpPr>
              <p:cNvPr id="8571" name="Google Shape;8571;p62"/>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62"/>
            <p:cNvGrpSpPr/>
            <p:nvPr/>
          </p:nvGrpSpPr>
          <p:grpSpPr>
            <a:xfrm>
              <a:off x="4186700" y="3040337"/>
              <a:ext cx="390475" cy="183289"/>
              <a:chOff x="4186700" y="3040337"/>
              <a:chExt cx="390475" cy="183289"/>
            </a:xfrm>
          </p:grpSpPr>
          <p:sp>
            <p:nvSpPr>
              <p:cNvPr id="8574" name="Google Shape;8574;p62"/>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2"/>
            <p:cNvGrpSpPr/>
            <p:nvPr/>
          </p:nvGrpSpPr>
          <p:grpSpPr>
            <a:xfrm>
              <a:off x="4073727" y="3040337"/>
              <a:ext cx="697794" cy="296263"/>
              <a:chOff x="4073727" y="3040337"/>
              <a:chExt cx="697794" cy="296263"/>
            </a:xfrm>
          </p:grpSpPr>
          <p:sp>
            <p:nvSpPr>
              <p:cNvPr id="8577" name="Google Shape;8577;p62"/>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2"/>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62"/>
            <p:cNvGrpSpPr/>
            <p:nvPr/>
          </p:nvGrpSpPr>
          <p:grpSpPr>
            <a:xfrm>
              <a:off x="3862800" y="3038525"/>
              <a:ext cx="1329006" cy="510698"/>
              <a:chOff x="3862800" y="3038525"/>
              <a:chExt cx="1329006" cy="510698"/>
            </a:xfrm>
          </p:grpSpPr>
          <p:sp>
            <p:nvSpPr>
              <p:cNvPr id="8580" name="Google Shape;8580;p62"/>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2" name="Google Shape;8582;p62"/>
          <p:cNvGrpSpPr/>
          <p:nvPr/>
        </p:nvGrpSpPr>
        <p:grpSpPr>
          <a:xfrm>
            <a:off x="718150" y="1191441"/>
            <a:ext cx="883205" cy="775176"/>
            <a:chOff x="649648" y="271400"/>
            <a:chExt cx="6215377" cy="5455143"/>
          </a:xfrm>
        </p:grpSpPr>
        <p:sp>
          <p:nvSpPr>
            <p:cNvPr id="8583" name="Google Shape;8583;p62"/>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2"/>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2"/>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62"/>
          <p:cNvGrpSpPr/>
          <p:nvPr/>
        </p:nvGrpSpPr>
        <p:grpSpPr>
          <a:xfrm>
            <a:off x="2326452" y="1191441"/>
            <a:ext cx="767704" cy="815489"/>
            <a:chOff x="2499700" y="1135950"/>
            <a:chExt cx="732402" cy="777990"/>
          </a:xfrm>
        </p:grpSpPr>
        <p:grpSp>
          <p:nvGrpSpPr>
            <p:cNvPr id="8596" name="Google Shape;8596;p62"/>
            <p:cNvGrpSpPr/>
            <p:nvPr/>
          </p:nvGrpSpPr>
          <p:grpSpPr>
            <a:xfrm>
              <a:off x="2499700" y="1135950"/>
              <a:ext cx="732402" cy="694705"/>
              <a:chOff x="2499700" y="1135950"/>
              <a:chExt cx="732402" cy="694705"/>
            </a:xfrm>
          </p:grpSpPr>
          <p:sp>
            <p:nvSpPr>
              <p:cNvPr id="8597" name="Google Shape;8597;p62"/>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2"/>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2"/>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2"/>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62"/>
            <p:cNvGrpSpPr/>
            <p:nvPr/>
          </p:nvGrpSpPr>
          <p:grpSpPr>
            <a:xfrm>
              <a:off x="2517909" y="1188726"/>
              <a:ext cx="702702" cy="725214"/>
              <a:chOff x="2517909" y="1188726"/>
              <a:chExt cx="702702" cy="725214"/>
            </a:xfrm>
          </p:grpSpPr>
          <p:sp>
            <p:nvSpPr>
              <p:cNvPr id="8625" name="Google Shape;8625;p62"/>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2"/>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2"/>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2"/>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0" name="Google Shape;8630;p62"/>
          <p:cNvGrpSpPr/>
          <p:nvPr/>
        </p:nvGrpSpPr>
        <p:grpSpPr>
          <a:xfrm>
            <a:off x="1672184" y="1191441"/>
            <a:ext cx="583439" cy="870229"/>
            <a:chOff x="1716825" y="1121550"/>
            <a:chExt cx="622800" cy="928938"/>
          </a:xfrm>
        </p:grpSpPr>
        <p:grpSp>
          <p:nvGrpSpPr>
            <p:cNvPr id="8631" name="Google Shape;8631;p62"/>
            <p:cNvGrpSpPr/>
            <p:nvPr/>
          </p:nvGrpSpPr>
          <p:grpSpPr>
            <a:xfrm>
              <a:off x="1716825" y="1121550"/>
              <a:ext cx="622800" cy="928938"/>
              <a:chOff x="1716825" y="1121550"/>
              <a:chExt cx="622800" cy="928938"/>
            </a:xfrm>
          </p:grpSpPr>
          <p:cxnSp>
            <p:nvCxnSpPr>
              <p:cNvPr id="8632" name="Google Shape;8632;p62"/>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33" name="Google Shape;8633;p62"/>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62"/>
            <p:cNvGrpSpPr/>
            <p:nvPr/>
          </p:nvGrpSpPr>
          <p:grpSpPr>
            <a:xfrm>
              <a:off x="1768050" y="1172775"/>
              <a:ext cx="520200" cy="832000"/>
              <a:chOff x="1768050" y="1172775"/>
              <a:chExt cx="520200" cy="832000"/>
            </a:xfrm>
          </p:grpSpPr>
          <p:cxnSp>
            <p:nvCxnSpPr>
              <p:cNvPr id="8635" name="Google Shape;8635;p62"/>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36" name="Google Shape;8636;p62"/>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62"/>
            <p:cNvGrpSpPr/>
            <p:nvPr/>
          </p:nvGrpSpPr>
          <p:grpSpPr>
            <a:xfrm>
              <a:off x="1820100" y="1225475"/>
              <a:ext cx="416400" cy="729575"/>
              <a:chOff x="1820100" y="1225475"/>
              <a:chExt cx="416400" cy="729575"/>
            </a:xfrm>
          </p:grpSpPr>
          <p:cxnSp>
            <p:nvCxnSpPr>
              <p:cNvPr id="8638" name="Google Shape;8638;p62"/>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39" name="Google Shape;8639;p62"/>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62"/>
            <p:cNvGrpSpPr/>
            <p:nvPr/>
          </p:nvGrpSpPr>
          <p:grpSpPr>
            <a:xfrm>
              <a:off x="1874250" y="1278825"/>
              <a:ext cx="308100" cy="605275"/>
              <a:chOff x="1874250" y="1278825"/>
              <a:chExt cx="308100" cy="605275"/>
            </a:xfrm>
          </p:grpSpPr>
          <p:cxnSp>
            <p:nvCxnSpPr>
              <p:cNvPr id="8641" name="Google Shape;8641;p62"/>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42" name="Google Shape;8642;p62"/>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3" name="Google Shape;8643;p62"/>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62"/>
          <p:cNvGrpSpPr/>
          <p:nvPr/>
        </p:nvGrpSpPr>
        <p:grpSpPr>
          <a:xfrm>
            <a:off x="1592007" y="2077763"/>
            <a:ext cx="739072" cy="714152"/>
            <a:chOff x="4334725" y="1355875"/>
            <a:chExt cx="3106650" cy="3001900"/>
          </a:xfrm>
        </p:grpSpPr>
        <p:grpSp>
          <p:nvGrpSpPr>
            <p:cNvPr id="8645" name="Google Shape;8645;p62"/>
            <p:cNvGrpSpPr/>
            <p:nvPr/>
          </p:nvGrpSpPr>
          <p:grpSpPr>
            <a:xfrm>
              <a:off x="4516050" y="1724875"/>
              <a:ext cx="2693725" cy="2632900"/>
              <a:chOff x="4516050" y="1724875"/>
              <a:chExt cx="2693725" cy="2632900"/>
            </a:xfrm>
          </p:grpSpPr>
          <p:sp>
            <p:nvSpPr>
              <p:cNvPr id="8646" name="Google Shape;8646;p62"/>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2"/>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2"/>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2"/>
            <p:cNvGrpSpPr/>
            <p:nvPr/>
          </p:nvGrpSpPr>
          <p:grpSpPr>
            <a:xfrm>
              <a:off x="4334725" y="1355875"/>
              <a:ext cx="3106650" cy="2709650"/>
              <a:chOff x="4334725" y="1355875"/>
              <a:chExt cx="3106650" cy="2709650"/>
            </a:xfrm>
          </p:grpSpPr>
          <p:sp>
            <p:nvSpPr>
              <p:cNvPr id="8650" name="Google Shape;8650;p62"/>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2"/>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3" name="Google Shape;8653;p62"/>
          <p:cNvGrpSpPr/>
          <p:nvPr/>
        </p:nvGrpSpPr>
        <p:grpSpPr>
          <a:xfrm>
            <a:off x="7708956" y="3708534"/>
            <a:ext cx="312074" cy="684173"/>
            <a:chOff x="7645573" y="3754300"/>
            <a:chExt cx="293855" cy="644170"/>
          </a:xfrm>
        </p:grpSpPr>
        <p:sp>
          <p:nvSpPr>
            <p:cNvPr id="8654" name="Google Shape;8654;p62"/>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2"/>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2"/>
          <p:cNvGrpSpPr/>
          <p:nvPr/>
        </p:nvGrpSpPr>
        <p:grpSpPr>
          <a:xfrm>
            <a:off x="5630944" y="1191441"/>
            <a:ext cx="709011" cy="739359"/>
            <a:chOff x="5830645" y="1256617"/>
            <a:chExt cx="530340" cy="553040"/>
          </a:xfrm>
        </p:grpSpPr>
        <p:grpSp>
          <p:nvGrpSpPr>
            <p:cNvPr id="8657" name="Google Shape;8657;p62"/>
            <p:cNvGrpSpPr/>
            <p:nvPr/>
          </p:nvGrpSpPr>
          <p:grpSpPr>
            <a:xfrm>
              <a:off x="5830645" y="1256617"/>
              <a:ext cx="259743" cy="269909"/>
              <a:chOff x="5830645" y="1256617"/>
              <a:chExt cx="259743" cy="269909"/>
            </a:xfrm>
          </p:grpSpPr>
          <p:sp>
            <p:nvSpPr>
              <p:cNvPr id="8658" name="Google Shape;8658;p62"/>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2"/>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62"/>
            <p:cNvGrpSpPr/>
            <p:nvPr/>
          </p:nvGrpSpPr>
          <p:grpSpPr>
            <a:xfrm>
              <a:off x="6101293" y="1256617"/>
              <a:ext cx="259692" cy="269909"/>
              <a:chOff x="6101293" y="1256617"/>
              <a:chExt cx="259692" cy="269909"/>
            </a:xfrm>
          </p:grpSpPr>
          <p:sp>
            <p:nvSpPr>
              <p:cNvPr id="8661" name="Google Shape;8661;p62"/>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2"/>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62"/>
            <p:cNvGrpSpPr/>
            <p:nvPr/>
          </p:nvGrpSpPr>
          <p:grpSpPr>
            <a:xfrm>
              <a:off x="5830645" y="1539749"/>
              <a:ext cx="259692" cy="269909"/>
              <a:chOff x="5830645" y="1539749"/>
              <a:chExt cx="259692" cy="269909"/>
            </a:xfrm>
          </p:grpSpPr>
          <p:sp>
            <p:nvSpPr>
              <p:cNvPr id="8664" name="Google Shape;8664;p62"/>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2"/>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62"/>
            <p:cNvGrpSpPr/>
            <p:nvPr/>
          </p:nvGrpSpPr>
          <p:grpSpPr>
            <a:xfrm>
              <a:off x="6101293" y="1539749"/>
              <a:ext cx="259692" cy="269909"/>
              <a:chOff x="6101293" y="1539749"/>
              <a:chExt cx="259692" cy="269909"/>
            </a:xfrm>
          </p:grpSpPr>
          <p:sp>
            <p:nvSpPr>
              <p:cNvPr id="8667" name="Google Shape;8667;p62"/>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2"/>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9" name="Google Shape;8669;p62"/>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2"/>
          <p:cNvGrpSpPr/>
          <p:nvPr/>
        </p:nvGrpSpPr>
        <p:grpSpPr>
          <a:xfrm>
            <a:off x="732438" y="2927557"/>
            <a:ext cx="1452955" cy="621360"/>
            <a:chOff x="732422" y="2990152"/>
            <a:chExt cx="1337773" cy="572102"/>
          </a:xfrm>
        </p:grpSpPr>
        <p:sp>
          <p:nvSpPr>
            <p:cNvPr id="8671" name="Google Shape;8671;p62"/>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2"/>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2"/>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2"/>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2"/>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2"/>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680"/>
        <p:cNvGrpSpPr/>
        <p:nvPr/>
      </p:nvGrpSpPr>
      <p:grpSpPr>
        <a:xfrm>
          <a:off x="0" y="0"/>
          <a:ext cx="0" cy="0"/>
          <a:chOff x="0" y="0"/>
          <a:chExt cx="0" cy="0"/>
        </a:xfrm>
      </p:grpSpPr>
      <p:grpSp>
        <p:nvGrpSpPr>
          <p:cNvPr id="8681" name="Google Shape;8681;p63"/>
          <p:cNvGrpSpPr/>
          <p:nvPr/>
        </p:nvGrpSpPr>
        <p:grpSpPr>
          <a:xfrm>
            <a:off x="729238" y="1179665"/>
            <a:ext cx="1636117" cy="1526144"/>
            <a:chOff x="729238" y="1179665"/>
            <a:chExt cx="1636117" cy="1526144"/>
          </a:xfrm>
        </p:grpSpPr>
        <p:grpSp>
          <p:nvGrpSpPr>
            <p:cNvPr id="8682" name="Google Shape;8682;p63"/>
            <p:cNvGrpSpPr/>
            <p:nvPr/>
          </p:nvGrpSpPr>
          <p:grpSpPr>
            <a:xfrm>
              <a:off x="729238" y="1179665"/>
              <a:ext cx="80700" cy="1526144"/>
              <a:chOff x="729238" y="1179665"/>
              <a:chExt cx="80700" cy="1526144"/>
            </a:xfrm>
          </p:grpSpPr>
          <p:sp>
            <p:nvSpPr>
              <p:cNvPr id="8683" name="Google Shape;8683;p63"/>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3"/>
            <p:cNvGrpSpPr/>
            <p:nvPr/>
          </p:nvGrpSpPr>
          <p:grpSpPr>
            <a:xfrm>
              <a:off x="903098" y="1179665"/>
              <a:ext cx="80700" cy="1526144"/>
              <a:chOff x="903098" y="1179665"/>
              <a:chExt cx="80700" cy="1526144"/>
            </a:xfrm>
          </p:grpSpPr>
          <p:sp>
            <p:nvSpPr>
              <p:cNvPr id="8694" name="Google Shape;8694;p63"/>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63"/>
            <p:cNvGrpSpPr/>
            <p:nvPr/>
          </p:nvGrpSpPr>
          <p:grpSpPr>
            <a:xfrm>
              <a:off x="1076958" y="1179665"/>
              <a:ext cx="80700" cy="1526144"/>
              <a:chOff x="1076958" y="1179665"/>
              <a:chExt cx="80700" cy="1526144"/>
            </a:xfrm>
          </p:grpSpPr>
          <p:sp>
            <p:nvSpPr>
              <p:cNvPr id="8705" name="Google Shape;8705;p63"/>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3"/>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3"/>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63"/>
            <p:cNvGrpSpPr/>
            <p:nvPr/>
          </p:nvGrpSpPr>
          <p:grpSpPr>
            <a:xfrm>
              <a:off x="1247707" y="1179665"/>
              <a:ext cx="80700" cy="1526144"/>
              <a:chOff x="1247707" y="1179665"/>
              <a:chExt cx="80700" cy="1526144"/>
            </a:xfrm>
          </p:grpSpPr>
          <p:sp>
            <p:nvSpPr>
              <p:cNvPr id="8716" name="Google Shape;8716;p63"/>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63"/>
            <p:cNvGrpSpPr/>
            <p:nvPr/>
          </p:nvGrpSpPr>
          <p:grpSpPr>
            <a:xfrm>
              <a:off x="1421567" y="1179665"/>
              <a:ext cx="80700" cy="1526144"/>
              <a:chOff x="1421567" y="1179665"/>
              <a:chExt cx="80700" cy="1526144"/>
            </a:xfrm>
          </p:grpSpPr>
          <p:sp>
            <p:nvSpPr>
              <p:cNvPr id="8727" name="Google Shape;8727;p63"/>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3"/>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3"/>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3"/>
            <p:cNvGrpSpPr/>
            <p:nvPr/>
          </p:nvGrpSpPr>
          <p:grpSpPr>
            <a:xfrm>
              <a:off x="1592327" y="1179665"/>
              <a:ext cx="80700" cy="1526144"/>
              <a:chOff x="1592327" y="1179665"/>
              <a:chExt cx="80700" cy="1526144"/>
            </a:xfrm>
          </p:grpSpPr>
          <p:sp>
            <p:nvSpPr>
              <p:cNvPr id="8738" name="Google Shape;8738;p63"/>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63"/>
            <p:cNvGrpSpPr/>
            <p:nvPr/>
          </p:nvGrpSpPr>
          <p:grpSpPr>
            <a:xfrm>
              <a:off x="1766187" y="1179665"/>
              <a:ext cx="80700" cy="1526144"/>
              <a:chOff x="1766187" y="1179665"/>
              <a:chExt cx="80700" cy="1526144"/>
            </a:xfrm>
          </p:grpSpPr>
          <p:sp>
            <p:nvSpPr>
              <p:cNvPr id="8749" name="Google Shape;8749;p63"/>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3"/>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3"/>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63"/>
            <p:cNvGrpSpPr/>
            <p:nvPr/>
          </p:nvGrpSpPr>
          <p:grpSpPr>
            <a:xfrm>
              <a:off x="1936935" y="1179665"/>
              <a:ext cx="80700" cy="1526144"/>
              <a:chOff x="1936935" y="1179665"/>
              <a:chExt cx="80700" cy="1526144"/>
            </a:xfrm>
          </p:grpSpPr>
          <p:sp>
            <p:nvSpPr>
              <p:cNvPr id="8760" name="Google Shape;8760;p63"/>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3"/>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63"/>
            <p:cNvGrpSpPr/>
            <p:nvPr/>
          </p:nvGrpSpPr>
          <p:grpSpPr>
            <a:xfrm>
              <a:off x="2110795" y="1179665"/>
              <a:ext cx="80700" cy="1526144"/>
              <a:chOff x="2110795" y="1179665"/>
              <a:chExt cx="80700" cy="1526144"/>
            </a:xfrm>
          </p:grpSpPr>
          <p:sp>
            <p:nvSpPr>
              <p:cNvPr id="8771" name="Google Shape;8771;p63"/>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63"/>
            <p:cNvGrpSpPr/>
            <p:nvPr/>
          </p:nvGrpSpPr>
          <p:grpSpPr>
            <a:xfrm>
              <a:off x="2284655" y="1179665"/>
              <a:ext cx="80700" cy="1526144"/>
              <a:chOff x="2284655" y="1179665"/>
              <a:chExt cx="80700" cy="1526144"/>
            </a:xfrm>
          </p:grpSpPr>
          <p:sp>
            <p:nvSpPr>
              <p:cNvPr id="8782" name="Google Shape;8782;p63"/>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92" name="Google Shape;8792;p63"/>
          <p:cNvGrpSpPr/>
          <p:nvPr/>
        </p:nvGrpSpPr>
        <p:grpSpPr>
          <a:xfrm>
            <a:off x="2623904" y="1198803"/>
            <a:ext cx="1364248" cy="1102133"/>
            <a:chOff x="2623904" y="1198803"/>
            <a:chExt cx="1364248" cy="1102133"/>
          </a:xfrm>
        </p:grpSpPr>
        <p:grpSp>
          <p:nvGrpSpPr>
            <p:cNvPr id="8793" name="Google Shape;8793;p63"/>
            <p:cNvGrpSpPr/>
            <p:nvPr/>
          </p:nvGrpSpPr>
          <p:grpSpPr>
            <a:xfrm>
              <a:off x="2623907" y="1198803"/>
              <a:ext cx="1364245" cy="273000"/>
              <a:chOff x="2623907" y="1198803"/>
              <a:chExt cx="1364245" cy="273000"/>
            </a:xfrm>
          </p:grpSpPr>
          <p:sp>
            <p:nvSpPr>
              <p:cNvPr id="8794" name="Google Shape;8794;p63"/>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63"/>
            <p:cNvGrpSpPr/>
            <p:nvPr/>
          </p:nvGrpSpPr>
          <p:grpSpPr>
            <a:xfrm>
              <a:off x="2623904" y="1476964"/>
              <a:ext cx="1364245" cy="273000"/>
              <a:chOff x="2623904" y="1476964"/>
              <a:chExt cx="1364245" cy="273000"/>
            </a:xfrm>
          </p:grpSpPr>
          <p:sp>
            <p:nvSpPr>
              <p:cNvPr id="8800" name="Google Shape;8800;p63"/>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3"/>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63"/>
            <p:cNvGrpSpPr/>
            <p:nvPr/>
          </p:nvGrpSpPr>
          <p:grpSpPr>
            <a:xfrm>
              <a:off x="2623907" y="1749775"/>
              <a:ext cx="1364245" cy="273000"/>
              <a:chOff x="2623907" y="1749775"/>
              <a:chExt cx="1364245" cy="273000"/>
            </a:xfrm>
          </p:grpSpPr>
          <p:sp>
            <p:nvSpPr>
              <p:cNvPr id="8806" name="Google Shape;8806;p63"/>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63"/>
            <p:cNvGrpSpPr/>
            <p:nvPr/>
          </p:nvGrpSpPr>
          <p:grpSpPr>
            <a:xfrm>
              <a:off x="2623904" y="2027936"/>
              <a:ext cx="1364245" cy="273000"/>
              <a:chOff x="2623904" y="2027936"/>
              <a:chExt cx="1364245" cy="273000"/>
            </a:xfrm>
          </p:grpSpPr>
          <p:sp>
            <p:nvSpPr>
              <p:cNvPr id="8812" name="Google Shape;8812;p6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7" name="Google Shape;8817;p63"/>
          <p:cNvGrpSpPr/>
          <p:nvPr/>
        </p:nvGrpSpPr>
        <p:grpSpPr>
          <a:xfrm>
            <a:off x="2613365" y="2657986"/>
            <a:ext cx="1387541" cy="159124"/>
            <a:chOff x="3200660" y="2180272"/>
            <a:chExt cx="2563824" cy="378237"/>
          </a:xfrm>
        </p:grpSpPr>
        <p:sp>
          <p:nvSpPr>
            <p:cNvPr id="8818" name="Google Shape;8818;p6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63"/>
          <p:cNvGrpSpPr/>
          <p:nvPr/>
        </p:nvGrpSpPr>
        <p:grpSpPr>
          <a:xfrm>
            <a:off x="2609890" y="2935811"/>
            <a:ext cx="1390502" cy="159625"/>
            <a:chOff x="3530150" y="2790075"/>
            <a:chExt cx="1962600" cy="225300"/>
          </a:xfrm>
        </p:grpSpPr>
        <p:sp>
          <p:nvSpPr>
            <p:cNvPr id="8837" name="Google Shape;8837;p63"/>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63"/>
          <p:cNvGrpSpPr/>
          <p:nvPr/>
        </p:nvGrpSpPr>
        <p:grpSpPr>
          <a:xfrm>
            <a:off x="2610543" y="3214137"/>
            <a:ext cx="1411629" cy="153761"/>
            <a:chOff x="3558802" y="4011427"/>
            <a:chExt cx="1866000" cy="111300"/>
          </a:xfrm>
        </p:grpSpPr>
        <p:sp>
          <p:nvSpPr>
            <p:cNvPr id="8840" name="Google Shape;8840;p6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3"/>
          <p:cNvGrpSpPr/>
          <p:nvPr/>
        </p:nvGrpSpPr>
        <p:grpSpPr>
          <a:xfrm>
            <a:off x="2610235" y="2419536"/>
            <a:ext cx="1383503" cy="119749"/>
            <a:chOff x="3465975" y="2270276"/>
            <a:chExt cx="1986364" cy="171929"/>
          </a:xfrm>
        </p:grpSpPr>
        <p:sp>
          <p:nvSpPr>
            <p:cNvPr id="8843" name="Google Shape;8843;p6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3"/>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3"/>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3"/>
          <p:cNvGrpSpPr/>
          <p:nvPr/>
        </p:nvGrpSpPr>
        <p:grpSpPr>
          <a:xfrm>
            <a:off x="2621243" y="3783187"/>
            <a:ext cx="1369531" cy="195460"/>
            <a:chOff x="723300" y="4253549"/>
            <a:chExt cx="2276482" cy="324900"/>
          </a:xfrm>
        </p:grpSpPr>
        <p:sp>
          <p:nvSpPr>
            <p:cNvPr id="8852" name="Google Shape;8852;p6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3"/>
          <p:cNvGrpSpPr/>
          <p:nvPr/>
        </p:nvGrpSpPr>
        <p:grpSpPr>
          <a:xfrm>
            <a:off x="2610803" y="3484367"/>
            <a:ext cx="1389066" cy="180119"/>
            <a:chOff x="705948" y="3788465"/>
            <a:chExt cx="2308953" cy="299400"/>
          </a:xfrm>
        </p:grpSpPr>
        <p:sp>
          <p:nvSpPr>
            <p:cNvPr id="8858" name="Google Shape;8858;p6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3"/>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63"/>
          <p:cNvGrpSpPr/>
          <p:nvPr/>
        </p:nvGrpSpPr>
        <p:grpSpPr>
          <a:xfrm>
            <a:off x="2658741" y="4097347"/>
            <a:ext cx="1304609" cy="294074"/>
            <a:chOff x="2658741" y="4097347"/>
            <a:chExt cx="1304609" cy="294074"/>
          </a:xfrm>
        </p:grpSpPr>
        <p:grpSp>
          <p:nvGrpSpPr>
            <p:cNvPr id="8864" name="Google Shape;8864;p63"/>
            <p:cNvGrpSpPr/>
            <p:nvPr/>
          </p:nvGrpSpPr>
          <p:grpSpPr>
            <a:xfrm>
              <a:off x="2658741" y="4097347"/>
              <a:ext cx="118572" cy="294074"/>
              <a:chOff x="3343310" y="4475555"/>
              <a:chExt cx="127717" cy="316753"/>
            </a:xfrm>
          </p:grpSpPr>
          <p:sp>
            <p:nvSpPr>
              <p:cNvPr id="8865" name="Google Shape;8865;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3"/>
            <p:cNvGrpSpPr/>
            <p:nvPr/>
          </p:nvGrpSpPr>
          <p:grpSpPr>
            <a:xfrm>
              <a:off x="3815519" y="4098388"/>
              <a:ext cx="147831" cy="291991"/>
              <a:chOff x="3527539" y="4476677"/>
              <a:chExt cx="159232" cy="314510"/>
            </a:xfrm>
          </p:grpSpPr>
          <p:sp>
            <p:nvSpPr>
              <p:cNvPr id="8868" name="Google Shape;8868;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3"/>
            <p:cNvGrpSpPr/>
            <p:nvPr/>
          </p:nvGrpSpPr>
          <p:grpSpPr>
            <a:xfrm>
              <a:off x="3511696" y="4098388"/>
              <a:ext cx="147831" cy="291991"/>
              <a:chOff x="3527539" y="4476677"/>
              <a:chExt cx="159232" cy="314510"/>
            </a:xfrm>
          </p:grpSpPr>
          <p:sp>
            <p:nvSpPr>
              <p:cNvPr id="8871" name="Google Shape;8871;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3"/>
            <p:cNvGrpSpPr/>
            <p:nvPr/>
          </p:nvGrpSpPr>
          <p:grpSpPr>
            <a:xfrm>
              <a:off x="3207874" y="4098388"/>
              <a:ext cx="147831" cy="291991"/>
              <a:chOff x="3527539" y="4476677"/>
              <a:chExt cx="159232" cy="314510"/>
            </a:xfrm>
          </p:grpSpPr>
          <p:sp>
            <p:nvSpPr>
              <p:cNvPr id="8874" name="Google Shape;8874;p6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3"/>
            <p:cNvGrpSpPr/>
            <p:nvPr/>
          </p:nvGrpSpPr>
          <p:grpSpPr>
            <a:xfrm>
              <a:off x="2933305" y="4097347"/>
              <a:ext cx="118572" cy="294074"/>
              <a:chOff x="3343310" y="4475555"/>
              <a:chExt cx="127717" cy="316753"/>
            </a:xfrm>
          </p:grpSpPr>
          <p:sp>
            <p:nvSpPr>
              <p:cNvPr id="8877" name="Google Shape;8877;p6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9" name="Google Shape;8879;p63"/>
          <p:cNvGrpSpPr/>
          <p:nvPr/>
        </p:nvGrpSpPr>
        <p:grpSpPr>
          <a:xfrm>
            <a:off x="4277571" y="2080469"/>
            <a:ext cx="1433821" cy="191501"/>
            <a:chOff x="4273350" y="2080469"/>
            <a:chExt cx="1433821" cy="191501"/>
          </a:xfrm>
        </p:grpSpPr>
        <p:grpSp>
          <p:nvGrpSpPr>
            <p:cNvPr id="8880" name="Google Shape;8880;p63"/>
            <p:cNvGrpSpPr/>
            <p:nvPr/>
          </p:nvGrpSpPr>
          <p:grpSpPr>
            <a:xfrm>
              <a:off x="4273350" y="2080469"/>
              <a:ext cx="1433821" cy="0"/>
              <a:chOff x="5224975" y="2962250"/>
              <a:chExt cx="1544400" cy="0"/>
            </a:xfrm>
          </p:grpSpPr>
          <p:cxnSp>
            <p:nvCxnSpPr>
              <p:cNvPr id="8881" name="Google Shape;8881;p6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882" name="Google Shape;8882;p63"/>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883" name="Google Shape;8883;p63"/>
            <p:cNvGrpSpPr/>
            <p:nvPr/>
          </p:nvGrpSpPr>
          <p:grpSpPr>
            <a:xfrm>
              <a:off x="4273350" y="2271969"/>
              <a:ext cx="1433821" cy="0"/>
              <a:chOff x="5224975" y="2962250"/>
              <a:chExt cx="1544400" cy="0"/>
            </a:xfrm>
          </p:grpSpPr>
          <p:cxnSp>
            <p:nvCxnSpPr>
              <p:cNvPr id="8884" name="Google Shape;8884;p6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885" name="Google Shape;8885;p63"/>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886" name="Google Shape;8886;p63"/>
          <p:cNvGrpSpPr/>
          <p:nvPr/>
        </p:nvGrpSpPr>
        <p:grpSpPr>
          <a:xfrm>
            <a:off x="4279126" y="1183036"/>
            <a:ext cx="1430711" cy="743389"/>
            <a:chOff x="5159450" y="1919950"/>
            <a:chExt cx="1541050" cy="862500"/>
          </a:xfrm>
        </p:grpSpPr>
        <p:sp>
          <p:nvSpPr>
            <p:cNvPr id="8887" name="Google Shape;8887;p6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888" name="Google Shape;8888;p63"/>
            <p:cNvGrpSpPr/>
            <p:nvPr/>
          </p:nvGrpSpPr>
          <p:grpSpPr>
            <a:xfrm>
              <a:off x="5159450" y="1919950"/>
              <a:ext cx="1541050" cy="862500"/>
              <a:chOff x="5159450" y="1919950"/>
              <a:chExt cx="1541050" cy="862500"/>
            </a:xfrm>
          </p:grpSpPr>
          <p:cxnSp>
            <p:nvCxnSpPr>
              <p:cNvPr id="8889" name="Google Shape;8889;p6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890" name="Google Shape;8890;p6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891" name="Google Shape;8891;p63"/>
          <p:cNvGrpSpPr/>
          <p:nvPr/>
        </p:nvGrpSpPr>
        <p:grpSpPr>
          <a:xfrm>
            <a:off x="4269239" y="2406364"/>
            <a:ext cx="1450484" cy="1052087"/>
            <a:chOff x="5230575" y="1554475"/>
            <a:chExt cx="2137150" cy="1550150"/>
          </a:xfrm>
        </p:grpSpPr>
        <p:sp>
          <p:nvSpPr>
            <p:cNvPr id="8892" name="Google Shape;8892;p63"/>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3"/>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3"/>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63"/>
          <p:cNvGrpSpPr/>
          <p:nvPr/>
        </p:nvGrpSpPr>
        <p:grpSpPr>
          <a:xfrm rot="10800000">
            <a:off x="4285790" y="3498553"/>
            <a:ext cx="1417383" cy="887946"/>
            <a:chOff x="5645403" y="2920021"/>
            <a:chExt cx="2650800" cy="2180614"/>
          </a:xfrm>
        </p:grpSpPr>
        <p:sp>
          <p:nvSpPr>
            <p:cNvPr id="8906" name="Google Shape;8906;p63"/>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7" name="Google Shape;8907;p63"/>
            <p:cNvCxnSpPr>
              <a:stCxn id="890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08" name="Google Shape;8908;p63"/>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9" name="Google Shape;8909;p63"/>
            <p:cNvCxnSpPr>
              <a:endCxn id="890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10" name="Google Shape;8910;p63"/>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11" name="Google Shape;8911;p63"/>
            <p:cNvCxnSpPr>
              <a:stCxn id="891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12" name="Google Shape;8912;p63"/>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13" name="Google Shape;8913;p63"/>
            <p:cNvCxnSpPr>
              <a:endCxn id="891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14" name="Google Shape;8914;p63"/>
          <p:cNvGrpSpPr/>
          <p:nvPr/>
        </p:nvGrpSpPr>
        <p:grpSpPr>
          <a:xfrm>
            <a:off x="7386150" y="2401908"/>
            <a:ext cx="1071743" cy="1021579"/>
            <a:chOff x="7189833" y="2022667"/>
            <a:chExt cx="1251159" cy="1192597"/>
          </a:xfrm>
        </p:grpSpPr>
        <p:sp>
          <p:nvSpPr>
            <p:cNvPr id="8915" name="Google Shape;8915;p63"/>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3"/>
          <p:cNvGrpSpPr/>
          <p:nvPr/>
        </p:nvGrpSpPr>
        <p:grpSpPr>
          <a:xfrm>
            <a:off x="727421" y="2828315"/>
            <a:ext cx="1695374" cy="1560837"/>
            <a:chOff x="727421" y="2828315"/>
            <a:chExt cx="1695374" cy="1560837"/>
          </a:xfrm>
        </p:grpSpPr>
        <p:grpSp>
          <p:nvGrpSpPr>
            <p:cNvPr id="8920" name="Google Shape;8920;p63"/>
            <p:cNvGrpSpPr/>
            <p:nvPr/>
          </p:nvGrpSpPr>
          <p:grpSpPr>
            <a:xfrm>
              <a:off x="819108" y="2882501"/>
              <a:ext cx="103104" cy="1426186"/>
              <a:chOff x="4674013" y="3100904"/>
              <a:chExt cx="122758" cy="1698043"/>
            </a:xfrm>
          </p:grpSpPr>
          <p:sp>
            <p:nvSpPr>
              <p:cNvPr id="8921" name="Google Shape;8921;p6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3"/>
            <p:cNvGrpSpPr/>
            <p:nvPr/>
          </p:nvGrpSpPr>
          <p:grpSpPr>
            <a:xfrm>
              <a:off x="1062475" y="2882501"/>
              <a:ext cx="103104" cy="1426186"/>
              <a:chOff x="4940438" y="3100904"/>
              <a:chExt cx="122758" cy="1698043"/>
            </a:xfrm>
          </p:grpSpPr>
          <p:sp>
            <p:nvSpPr>
              <p:cNvPr id="8929" name="Google Shape;8929;p6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3"/>
            <p:cNvGrpSpPr/>
            <p:nvPr/>
          </p:nvGrpSpPr>
          <p:grpSpPr>
            <a:xfrm>
              <a:off x="1299324" y="2882501"/>
              <a:ext cx="103104" cy="1426186"/>
              <a:chOff x="5206863" y="3100904"/>
              <a:chExt cx="122758" cy="1698043"/>
            </a:xfrm>
          </p:grpSpPr>
          <p:sp>
            <p:nvSpPr>
              <p:cNvPr id="8937" name="Google Shape;8937;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3"/>
            <p:cNvGrpSpPr/>
            <p:nvPr/>
          </p:nvGrpSpPr>
          <p:grpSpPr>
            <a:xfrm>
              <a:off x="1786057" y="2882501"/>
              <a:ext cx="103104" cy="1426186"/>
              <a:chOff x="6006138" y="3143629"/>
              <a:chExt cx="122758" cy="1698043"/>
            </a:xfrm>
          </p:grpSpPr>
          <p:sp>
            <p:nvSpPr>
              <p:cNvPr id="8945" name="Google Shape;8945;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63"/>
            <p:cNvGrpSpPr/>
            <p:nvPr/>
          </p:nvGrpSpPr>
          <p:grpSpPr>
            <a:xfrm>
              <a:off x="2029422" y="2882501"/>
              <a:ext cx="103104" cy="1426186"/>
              <a:chOff x="6805413" y="3100904"/>
              <a:chExt cx="122758" cy="1698043"/>
            </a:xfrm>
          </p:grpSpPr>
          <p:sp>
            <p:nvSpPr>
              <p:cNvPr id="8953" name="Google Shape;8953;p6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63"/>
            <p:cNvGrpSpPr/>
            <p:nvPr/>
          </p:nvGrpSpPr>
          <p:grpSpPr>
            <a:xfrm>
              <a:off x="727421" y="2828315"/>
              <a:ext cx="1695374" cy="1560837"/>
              <a:chOff x="734799" y="2782450"/>
              <a:chExt cx="1571100" cy="1577400"/>
            </a:xfrm>
          </p:grpSpPr>
          <p:cxnSp>
            <p:nvCxnSpPr>
              <p:cNvPr id="8961" name="Google Shape;8961;p6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962" name="Google Shape;8962;p6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963" name="Google Shape;8963;p63"/>
            <p:cNvGrpSpPr/>
            <p:nvPr/>
          </p:nvGrpSpPr>
          <p:grpSpPr>
            <a:xfrm>
              <a:off x="2272795" y="2882501"/>
              <a:ext cx="103104" cy="1426186"/>
              <a:chOff x="5206863" y="3100904"/>
              <a:chExt cx="122758" cy="1698043"/>
            </a:xfrm>
          </p:grpSpPr>
          <p:sp>
            <p:nvSpPr>
              <p:cNvPr id="8964" name="Google Shape;8964;p6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3"/>
            <p:cNvGrpSpPr/>
            <p:nvPr/>
          </p:nvGrpSpPr>
          <p:grpSpPr>
            <a:xfrm>
              <a:off x="1542694" y="2882501"/>
              <a:ext cx="103104" cy="1426186"/>
              <a:chOff x="6006138" y="3143629"/>
              <a:chExt cx="122758" cy="1698043"/>
            </a:xfrm>
          </p:grpSpPr>
          <p:sp>
            <p:nvSpPr>
              <p:cNvPr id="8972" name="Google Shape;8972;p6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9" name="Google Shape;8979;p63"/>
          <p:cNvGrpSpPr/>
          <p:nvPr/>
        </p:nvGrpSpPr>
        <p:grpSpPr>
          <a:xfrm>
            <a:off x="5936000" y="2405887"/>
            <a:ext cx="1248543" cy="1025319"/>
            <a:chOff x="5183758" y="1210600"/>
            <a:chExt cx="3605380" cy="2960783"/>
          </a:xfrm>
        </p:grpSpPr>
        <p:sp>
          <p:nvSpPr>
            <p:cNvPr id="8980" name="Google Shape;8980;p6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84" name="Google Shape;8984;p63"/>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985" name="Google Shape;8985;p63"/>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986" name="Google Shape;8986;p63"/>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987" name="Google Shape;8987;p63"/>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988" name="Google Shape;8988;p63"/>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63"/>
          <p:cNvGrpSpPr/>
          <p:nvPr/>
        </p:nvGrpSpPr>
        <p:grpSpPr>
          <a:xfrm>
            <a:off x="5793062" y="3544204"/>
            <a:ext cx="2664831" cy="843440"/>
            <a:chOff x="5916567" y="1099697"/>
            <a:chExt cx="2556683" cy="809211"/>
          </a:xfrm>
        </p:grpSpPr>
        <p:sp>
          <p:nvSpPr>
            <p:cNvPr id="8990" name="Google Shape;8990;p63"/>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63"/>
          <p:cNvGrpSpPr/>
          <p:nvPr/>
        </p:nvGrpSpPr>
        <p:grpSpPr>
          <a:xfrm>
            <a:off x="5900602" y="1193063"/>
            <a:ext cx="1299851" cy="1023338"/>
            <a:chOff x="5900602" y="1193063"/>
            <a:chExt cx="1299851" cy="1023338"/>
          </a:xfrm>
        </p:grpSpPr>
        <p:grpSp>
          <p:nvGrpSpPr>
            <p:cNvPr id="8999" name="Google Shape;8999;p63"/>
            <p:cNvGrpSpPr/>
            <p:nvPr/>
          </p:nvGrpSpPr>
          <p:grpSpPr>
            <a:xfrm>
              <a:off x="6743564" y="1193063"/>
              <a:ext cx="456889" cy="700379"/>
              <a:chOff x="6743564" y="1193063"/>
              <a:chExt cx="456889" cy="700379"/>
            </a:xfrm>
          </p:grpSpPr>
          <p:grpSp>
            <p:nvGrpSpPr>
              <p:cNvPr id="9000" name="Google Shape;9000;p63"/>
              <p:cNvGrpSpPr/>
              <p:nvPr/>
            </p:nvGrpSpPr>
            <p:grpSpPr>
              <a:xfrm>
                <a:off x="6743564" y="1690731"/>
                <a:ext cx="214402" cy="202710"/>
                <a:chOff x="6743564" y="1690731"/>
                <a:chExt cx="214402" cy="202710"/>
              </a:xfrm>
            </p:grpSpPr>
            <p:sp>
              <p:nvSpPr>
                <p:cNvPr id="9001" name="Google Shape;9001;p63"/>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63"/>
              <p:cNvGrpSpPr/>
              <p:nvPr/>
            </p:nvGrpSpPr>
            <p:grpSpPr>
              <a:xfrm>
                <a:off x="6915505" y="1193063"/>
                <a:ext cx="284947" cy="589637"/>
                <a:chOff x="6915505" y="1193063"/>
                <a:chExt cx="284947" cy="589637"/>
              </a:xfrm>
            </p:grpSpPr>
            <p:sp>
              <p:nvSpPr>
                <p:cNvPr id="9004" name="Google Shape;9004;p6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05" name="Google Shape;9005;p63"/>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06" name="Google Shape;9006;p63"/>
            <p:cNvGrpSpPr/>
            <p:nvPr/>
          </p:nvGrpSpPr>
          <p:grpSpPr>
            <a:xfrm>
              <a:off x="6520337" y="1193063"/>
              <a:ext cx="341815" cy="801589"/>
              <a:chOff x="6520337" y="1193063"/>
              <a:chExt cx="341815" cy="801589"/>
            </a:xfrm>
          </p:grpSpPr>
          <p:grpSp>
            <p:nvGrpSpPr>
              <p:cNvPr id="9007" name="Google Shape;9007;p63"/>
              <p:cNvGrpSpPr/>
              <p:nvPr/>
            </p:nvGrpSpPr>
            <p:grpSpPr>
              <a:xfrm>
                <a:off x="6520337" y="1589527"/>
                <a:ext cx="213950" cy="405125"/>
                <a:chOff x="6520337" y="1589527"/>
                <a:chExt cx="213950" cy="405125"/>
              </a:xfrm>
            </p:grpSpPr>
            <p:sp>
              <p:nvSpPr>
                <p:cNvPr id="9008" name="Google Shape;9008;p6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63"/>
              <p:cNvGrpSpPr/>
              <p:nvPr/>
            </p:nvGrpSpPr>
            <p:grpSpPr>
              <a:xfrm>
                <a:off x="6577204" y="1193063"/>
                <a:ext cx="284947" cy="453562"/>
                <a:chOff x="6577204" y="1193063"/>
                <a:chExt cx="284947" cy="453562"/>
              </a:xfrm>
            </p:grpSpPr>
            <p:sp>
              <p:nvSpPr>
                <p:cNvPr id="9011" name="Google Shape;9011;p6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12" name="Google Shape;9012;p63"/>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13" name="Google Shape;9013;p63"/>
            <p:cNvGrpSpPr/>
            <p:nvPr/>
          </p:nvGrpSpPr>
          <p:grpSpPr>
            <a:xfrm>
              <a:off x="6238903" y="1193063"/>
              <a:ext cx="300475" cy="901782"/>
              <a:chOff x="6238903" y="1193063"/>
              <a:chExt cx="300475" cy="901782"/>
            </a:xfrm>
          </p:grpSpPr>
          <p:grpSp>
            <p:nvGrpSpPr>
              <p:cNvPr id="9014" name="Google Shape;9014;p63"/>
              <p:cNvGrpSpPr/>
              <p:nvPr/>
            </p:nvGrpSpPr>
            <p:grpSpPr>
              <a:xfrm>
                <a:off x="6290865" y="1489315"/>
                <a:ext cx="248514" cy="605530"/>
                <a:chOff x="6290865" y="1489315"/>
                <a:chExt cx="248514" cy="605530"/>
              </a:xfrm>
            </p:grpSpPr>
            <p:sp>
              <p:nvSpPr>
                <p:cNvPr id="9015" name="Google Shape;9015;p6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63"/>
              <p:cNvGrpSpPr/>
              <p:nvPr/>
            </p:nvGrpSpPr>
            <p:grpSpPr>
              <a:xfrm>
                <a:off x="6238903" y="1193063"/>
                <a:ext cx="284947" cy="327512"/>
                <a:chOff x="6238903" y="1193063"/>
                <a:chExt cx="284947" cy="327512"/>
              </a:xfrm>
            </p:grpSpPr>
            <p:sp>
              <p:nvSpPr>
                <p:cNvPr id="9018" name="Google Shape;9018;p6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19" name="Google Shape;9019;p63"/>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20" name="Google Shape;9020;p63"/>
            <p:cNvGrpSpPr/>
            <p:nvPr/>
          </p:nvGrpSpPr>
          <p:grpSpPr>
            <a:xfrm>
              <a:off x="5900602" y="1193063"/>
              <a:ext cx="444345" cy="1023338"/>
              <a:chOff x="5900602" y="1193063"/>
              <a:chExt cx="444345" cy="1023338"/>
            </a:xfrm>
          </p:grpSpPr>
          <p:grpSp>
            <p:nvGrpSpPr>
              <p:cNvPr id="9021" name="Google Shape;9021;p63"/>
              <p:cNvGrpSpPr/>
              <p:nvPr/>
            </p:nvGrpSpPr>
            <p:grpSpPr>
              <a:xfrm>
                <a:off x="6046501" y="1367785"/>
                <a:ext cx="298446" cy="848616"/>
                <a:chOff x="6046501" y="1367785"/>
                <a:chExt cx="298446" cy="848616"/>
              </a:xfrm>
            </p:grpSpPr>
            <p:sp>
              <p:nvSpPr>
                <p:cNvPr id="9022" name="Google Shape;9022;p6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3"/>
              <p:cNvGrpSpPr/>
              <p:nvPr/>
            </p:nvGrpSpPr>
            <p:grpSpPr>
              <a:xfrm>
                <a:off x="5900602" y="1193063"/>
                <a:ext cx="284947" cy="182312"/>
                <a:chOff x="5900602" y="1193063"/>
                <a:chExt cx="284947" cy="182312"/>
              </a:xfrm>
            </p:grpSpPr>
            <p:sp>
              <p:nvSpPr>
                <p:cNvPr id="9025" name="Google Shape;9025;p6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26" name="Google Shape;9026;p6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27" name="Google Shape;9027;p63"/>
          <p:cNvGrpSpPr/>
          <p:nvPr/>
        </p:nvGrpSpPr>
        <p:grpSpPr>
          <a:xfrm>
            <a:off x="7238484" y="1193208"/>
            <a:ext cx="1219413" cy="1051365"/>
            <a:chOff x="7287122" y="1165658"/>
            <a:chExt cx="1219413" cy="1051365"/>
          </a:xfrm>
        </p:grpSpPr>
        <p:grpSp>
          <p:nvGrpSpPr>
            <p:cNvPr id="9028" name="Google Shape;9028;p63"/>
            <p:cNvGrpSpPr/>
            <p:nvPr/>
          </p:nvGrpSpPr>
          <p:grpSpPr>
            <a:xfrm>
              <a:off x="7287122" y="1969723"/>
              <a:ext cx="1219413" cy="247300"/>
              <a:chOff x="7287122" y="1969723"/>
              <a:chExt cx="1219413" cy="247300"/>
            </a:xfrm>
          </p:grpSpPr>
          <p:sp>
            <p:nvSpPr>
              <p:cNvPr id="9029" name="Google Shape;9029;p6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0" name="Google Shape;9030;p63"/>
              <p:cNvGrpSpPr/>
              <p:nvPr/>
            </p:nvGrpSpPr>
            <p:grpSpPr>
              <a:xfrm>
                <a:off x="7287122" y="2063892"/>
                <a:ext cx="1151753" cy="73428"/>
                <a:chOff x="7287122" y="2063892"/>
                <a:chExt cx="1151753" cy="73428"/>
              </a:xfrm>
            </p:grpSpPr>
            <p:sp>
              <p:nvSpPr>
                <p:cNvPr id="9031" name="Google Shape;9031;p6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2" name="Google Shape;9032;p6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33" name="Google Shape;9033;p63"/>
            <p:cNvGrpSpPr/>
            <p:nvPr/>
          </p:nvGrpSpPr>
          <p:grpSpPr>
            <a:xfrm>
              <a:off x="7287122" y="1712201"/>
              <a:ext cx="1219403" cy="246767"/>
              <a:chOff x="7287122" y="1712201"/>
              <a:chExt cx="1219403" cy="246767"/>
            </a:xfrm>
          </p:grpSpPr>
          <p:sp>
            <p:nvSpPr>
              <p:cNvPr id="9034" name="Google Shape;9034;p6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5" name="Google Shape;9035;p63"/>
              <p:cNvGrpSpPr/>
              <p:nvPr/>
            </p:nvGrpSpPr>
            <p:grpSpPr>
              <a:xfrm>
                <a:off x="7287122" y="1842861"/>
                <a:ext cx="1005303" cy="73419"/>
                <a:chOff x="7287122" y="1842861"/>
                <a:chExt cx="1005303" cy="73419"/>
              </a:xfrm>
            </p:grpSpPr>
            <p:sp>
              <p:nvSpPr>
                <p:cNvPr id="9036" name="Google Shape;9036;p6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7" name="Google Shape;9037;p6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38" name="Google Shape;9038;p63"/>
            <p:cNvGrpSpPr/>
            <p:nvPr/>
          </p:nvGrpSpPr>
          <p:grpSpPr>
            <a:xfrm>
              <a:off x="7287122" y="1447520"/>
              <a:ext cx="1219403" cy="286667"/>
              <a:chOff x="7287122" y="1447520"/>
              <a:chExt cx="1219403" cy="286667"/>
            </a:xfrm>
          </p:grpSpPr>
          <p:sp>
            <p:nvSpPr>
              <p:cNvPr id="9039" name="Google Shape;9039;p6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0" name="Google Shape;9040;p63"/>
              <p:cNvGrpSpPr/>
              <p:nvPr/>
            </p:nvGrpSpPr>
            <p:grpSpPr>
              <a:xfrm>
                <a:off x="7287122" y="1581977"/>
                <a:ext cx="852803" cy="73428"/>
                <a:chOff x="7287122" y="1581977"/>
                <a:chExt cx="852803" cy="73428"/>
              </a:xfrm>
            </p:grpSpPr>
            <p:sp>
              <p:nvSpPr>
                <p:cNvPr id="9041" name="Google Shape;9041;p6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2" name="Google Shape;9042;p6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43" name="Google Shape;9043;p63"/>
            <p:cNvGrpSpPr/>
            <p:nvPr/>
          </p:nvGrpSpPr>
          <p:grpSpPr>
            <a:xfrm>
              <a:off x="7287122" y="1165658"/>
              <a:ext cx="1219403" cy="344253"/>
              <a:chOff x="7287122" y="1165658"/>
              <a:chExt cx="1219403" cy="344253"/>
            </a:xfrm>
          </p:grpSpPr>
          <p:sp>
            <p:nvSpPr>
              <p:cNvPr id="9044" name="Google Shape;9044;p6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5" name="Google Shape;9045;p63"/>
              <p:cNvGrpSpPr/>
              <p:nvPr/>
            </p:nvGrpSpPr>
            <p:grpSpPr>
              <a:xfrm>
                <a:off x="7287122" y="1341025"/>
                <a:ext cx="695703" cy="73419"/>
                <a:chOff x="7287122" y="1341025"/>
                <a:chExt cx="695703" cy="73419"/>
              </a:xfrm>
            </p:grpSpPr>
            <p:sp>
              <p:nvSpPr>
                <p:cNvPr id="9046" name="Google Shape;9046;p6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7" name="Google Shape;9047;p6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1"/>
        <p:cNvGrpSpPr/>
        <p:nvPr/>
      </p:nvGrpSpPr>
      <p:grpSpPr>
        <a:xfrm>
          <a:off x="0" y="0"/>
          <a:ext cx="0" cy="0"/>
          <a:chOff x="0" y="0"/>
          <a:chExt cx="0" cy="0"/>
        </a:xfrm>
      </p:grpSpPr>
      <p:sp>
        <p:nvSpPr>
          <p:cNvPr id="9052" name="Google Shape;9052;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053" name="Google Shape;9053;p64"/>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054" name="Google Shape;9054;p64"/>
          <p:cNvGrpSpPr/>
          <p:nvPr/>
        </p:nvGrpSpPr>
        <p:grpSpPr>
          <a:xfrm>
            <a:off x="866243" y="2291587"/>
            <a:ext cx="415546" cy="355053"/>
            <a:chOff x="866243" y="2291587"/>
            <a:chExt cx="415546" cy="355053"/>
          </a:xfrm>
        </p:grpSpPr>
        <p:sp>
          <p:nvSpPr>
            <p:cNvPr id="9055" name="Google Shape;9055;p64"/>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4"/>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4"/>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4"/>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0" name="Google Shape;9060;p64"/>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1" name="Google Shape;9061;p64"/>
          <p:cNvGrpSpPr/>
          <p:nvPr/>
        </p:nvGrpSpPr>
        <p:grpSpPr>
          <a:xfrm>
            <a:off x="1958520" y="2302574"/>
            <a:ext cx="359213" cy="327807"/>
            <a:chOff x="1958520" y="2302574"/>
            <a:chExt cx="359213" cy="327807"/>
          </a:xfrm>
        </p:grpSpPr>
        <p:sp>
          <p:nvSpPr>
            <p:cNvPr id="9062" name="Google Shape;9062;p64"/>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4"/>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4"/>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64"/>
          <p:cNvGrpSpPr/>
          <p:nvPr/>
        </p:nvGrpSpPr>
        <p:grpSpPr>
          <a:xfrm>
            <a:off x="2579882" y="2287427"/>
            <a:ext cx="207582" cy="359594"/>
            <a:chOff x="2656082" y="2287427"/>
            <a:chExt cx="207582" cy="359594"/>
          </a:xfrm>
        </p:grpSpPr>
        <p:sp>
          <p:nvSpPr>
            <p:cNvPr id="9066" name="Google Shape;9066;p64"/>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4"/>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4"/>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4"/>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4"/>
          <p:cNvGrpSpPr/>
          <p:nvPr/>
        </p:nvGrpSpPr>
        <p:grpSpPr>
          <a:xfrm>
            <a:off x="3049653" y="2321468"/>
            <a:ext cx="362991" cy="290018"/>
            <a:chOff x="3049653" y="2321468"/>
            <a:chExt cx="362991" cy="290018"/>
          </a:xfrm>
        </p:grpSpPr>
        <p:sp>
          <p:nvSpPr>
            <p:cNvPr id="9071" name="Google Shape;9071;p64"/>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4"/>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4"/>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64"/>
          <p:cNvGrpSpPr/>
          <p:nvPr/>
        </p:nvGrpSpPr>
        <p:grpSpPr>
          <a:xfrm>
            <a:off x="3564243" y="2289904"/>
            <a:ext cx="422342" cy="355243"/>
            <a:chOff x="3564243" y="2289904"/>
            <a:chExt cx="422342" cy="355243"/>
          </a:xfrm>
        </p:grpSpPr>
        <p:sp>
          <p:nvSpPr>
            <p:cNvPr id="9076" name="Google Shape;9076;p64"/>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4"/>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4"/>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4"/>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1" name="Google Shape;9081;p64"/>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2" name="Google Shape;9082;p64"/>
          <p:cNvGrpSpPr/>
          <p:nvPr/>
        </p:nvGrpSpPr>
        <p:grpSpPr>
          <a:xfrm>
            <a:off x="4687894" y="2289713"/>
            <a:ext cx="359594" cy="353909"/>
            <a:chOff x="4687894" y="2289713"/>
            <a:chExt cx="359594" cy="353909"/>
          </a:xfrm>
        </p:grpSpPr>
        <p:sp>
          <p:nvSpPr>
            <p:cNvPr id="9083" name="Google Shape;9083;p64"/>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4"/>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4"/>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6" name="Google Shape;9086;p64"/>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7" name="Google Shape;9087;p64"/>
          <p:cNvGrpSpPr/>
          <p:nvPr/>
        </p:nvGrpSpPr>
        <p:grpSpPr>
          <a:xfrm>
            <a:off x="6372624" y="2308227"/>
            <a:ext cx="263567" cy="317614"/>
            <a:chOff x="6421399" y="2308227"/>
            <a:chExt cx="263567" cy="317614"/>
          </a:xfrm>
        </p:grpSpPr>
        <p:sp>
          <p:nvSpPr>
            <p:cNvPr id="9088" name="Google Shape;9088;p64"/>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4"/>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4"/>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4"/>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64"/>
          <p:cNvGrpSpPr/>
          <p:nvPr/>
        </p:nvGrpSpPr>
        <p:grpSpPr>
          <a:xfrm>
            <a:off x="6870193" y="2295620"/>
            <a:ext cx="360356" cy="343462"/>
            <a:chOff x="6870193" y="2295620"/>
            <a:chExt cx="360356" cy="343462"/>
          </a:xfrm>
        </p:grpSpPr>
        <p:sp>
          <p:nvSpPr>
            <p:cNvPr id="9093" name="Google Shape;9093;p64"/>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4"/>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4"/>
          <p:cNvGrpSpPr/>
          <p:nvPr/>
        </p:nvGrpSpPr>
        <p:grpSpPr>
          <a:xfrm>
            <a:off x="7441465" y="2302860"/>
            <a:ext cx="342192" cy="327140"/>
            <a:chOff x="7441465" y="2302860"/>
            <a:chExt cx="342192" cy="327140"/>
          </a:xfrm>
        </p:grpSpPr>
        <p:sp>
          <p:nvSpPr>
            <p:cNvPr id="9096" name="Google Shape;9096;p64"/>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4"/>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64"/>
          <p:cNvGrpSpPr/>
          <p:nvPr/>
        </p:nvGrpSpPr>
        <p:grpSpPr>
          <a:xfrm>
            <a:off x="7989683" y="2350207"/>
            <a:ext cx="332761" cy="234066"/>
            <a:chOff x="7989683" y="2350207"/>
            <a:chExt cx="332761" cy="234066"/>
          </a:xfrm>
        </p:grpSpPr>
        <p:sp>
          <p:nvSpPr>
            <p:cNvPr id="9099" name="Google Shape;9099;p64"/>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4"/>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4"/>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4"/>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4"/>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4"/>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64"/>
          <p:cNvGrpSpPr/>
          <p:nvPr/>
        </p:nvGrpSpPr>
        <p:grpSpPr>
          <a:xfrm>
            <a:off x="5823294" y="2309751"/>
            <a:ext cx="315327" cy="314978"/>
            <a:chOff x="5823294" y="2309751"/>
            <a:chExt cx="315327" cy="314978"/>
          </a:xfrm>
        </p:grpSpPr>
        <p:sp>
          <p:nvSpPr>
            <p:cNvPr id="9106" name="Google Shape;9106;p64"/>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4"/>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4"/>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4"/>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4"/>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4"/>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4"/>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4"/>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4"/>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4"/>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4"/>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4"/>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4"/>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4"/>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4"/>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4"/>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4"/>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64"/>
          <p:cNvGrpSpPr/>
          <p:nvPr/>
        </p:nvGrpSpPr>
        <p:grpSpPr>
          <a:xfrm>
            <a:off x="2497275" y="2744159"/>
            <a:ext cx="370930" cy="370549"/>
            <a:chOff x="2497275" y="2744159"/>
            <a:chExt cx="370930" cy="370549"/>
          </a:xfrm>
        </p:grpSpPr>
        <p:sp>
          <p:nvSpPr>
            <p:cNvPr id="9124" name="Google Shape;9124;p64"/>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4"/>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4"/>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4"/>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4"/>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4"/>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64"/>
          <p:cNvGrpSpPr/>
          <p:nvPr/>
        </p:nvGrpSpPr>
        <p:grpSpPr>
          <a:xfrm>
            <a:off x="860940" y="2746477"/>
            <a:ext cx="371883" cy="365691"/>
            <a:chOff x="860940" y="2746477"/>
            <a:chExt cx="371883" cy="365691"/>
          </a:xfrm>
        </p:grpSpPr>
        <p:sp>
          <p:nvSpPr>
            <p:cNvPr id="9131" name="Google Shape;9131;p64"/>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4"/>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4"/>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4"/>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4"/>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64"/>
          <p:cNvGrpSpPr/>
          <p:nvPr/>
        </p:nvGrpSpPr>
        <p:grpSpPr>
          <a:xfrm>
            <a:off x="1493849" y="2775533"/>
            <a:ext cx="283985" cy="341080"/>
            <a:chOff x="1493849" y="2775533"/>
            <a:chExt cx="283985" cy="341080"/>
          </a:xfrm>
        </p:grpSpPr>
        <p:sp>
          <p:nvSpPr>
            <p:cNvPr id="9137" name="Google Shape;9137;p64"/>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4"/>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64"/>
          <p:cNvGrpSpPr/>
          <p:nvPr/>
        </p:nvGrpSpPr>
        <p:grpSpPr>
          <a:xfrm>
            <a:off x="1952836" y="2774422"/>
            <a:ext cx="372835" cy="342573"/>
            <a:chOff x="1952836" y="2774422"/>
            <a:chExt cx="372835" cy="342573"/>
          </a:xfrm>
        </p:grpSpPr>
        <p:sp>
          <p:nvSpPr>
            <p:cNvPr id="9140" name="Google Shape;9140;p64"/>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4"/>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4"/>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4"/>
          <p:cNvGrpSpPr/>
          <p:nvPr/>
        </p:nvGrpSpPr>
        <p:grpSpPr>
          <a:xfrm>
            <a:off x="3079916" y="2744477"/>
            <a:ext cx="332729" cy="372518"/>
            <a:chOff x="3079916" y="2744477"/>
            <a:chExt cx="332729" cy="372518"/>
          </a:xfrm>
        </p:grpSpPr>
        <p:sp>
          <p:nvSpPr>
            <p:cNvPr id="9144" name="Google Shape;9144;p64"/>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4"/>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4"/>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4"/>
          <p:cNvGrpSpPr/>
          <p:nvPr/>
        </p:nvGrpSpPr>
        <p:grpSpPr>
          <a:xfrm>
            <a:off x="3620576" y="2745525"/>
            <a:ext cx="336889" cy="355592"/>
            <a:chOff x="3620576" y="2745525"/>
            <a:chExt cx="336889" cy="355592"/>
          </a:xfrm>
        </p:grpSpPr>
        <p:sp>
          <p:nvSpPr>
            <p:cNvPr id="9148" name="Google Shape;9148;p64"/>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4"/>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4"/>
          <p:cNvGrpSpPr/>
          <p:nvPr/>
        </p:nvGrpSpPr>
        <p:grpSpPr>
          <a:xfrm>
            <a:off x="4126815" y="2760704"/>
            <a:ext cx="380393" cy="363118"/>
            <a:chOff x="4126815" y="2760704"/>
            <a:chExt cx="380393" cy="363118"/>
          </a:xfrm>
        </p:grpSpPr>
        <p:sp>
          <p:nvSpPr>
            <p:cNvPr id="9151" name="Google Shape;9151;p64"/>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4"/>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4"/>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64"/>
          <p:cNvGrpSpPr/>
          <p:nvPr/>
        </p:nvGrpSpPr>
        <p:grpSpPr>
          <a:xfrm>
            <a:off x="4675986" y="2745684"/>
            <a:ext cx="381346" cy="368644"/>
            <a:chOff x="4675986" y="2745684"/>
            <a:chExt cx="381346" cy="368644"/>
          </a:xfrm>
        </p:grpSpPr>
        <p:sp>
          <p:nvSpPr>
            <p:cNvPr id="9156" name="Google Shape;9156;p64"/>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4"/>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64"/>
          <p:cNvGrpSpPr/>
          <p:nvPr/>
        </p:nvGrpSpPr>
        <p:grpSpPr>
          <a:xfrm>
            <a:off x="5220616" y="2791061"/>
            <a:ext cx="373185" cy="302466"/>
            <a:chOff x="5220616" y="2791061"/>
            <a:chExt cx="373185" cy="302466"/>
          </a:xfrm>
        </p:grpSpPr>
        <p:sp>
          <p:nvSpPr>
            <p:cNvPr id="9159" name="Google Shape;9159;p64"/>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4"/>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4"/>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4"/>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4"/>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4"/>
          <p:cNvGrpSpPr/>
          <p:nvPr/>
        </p:nvGrpSpPr>
        <p:grpSpPr>
          <a:xfrm>
            <a:off x="5788661" y="2772517"/>
            <a:ext cx="284366" cy="344097"/>
            <a:chOff x="5864861" y="2772517"/>
            <a:chExt cx="284366" cy="344097"/>
          </a:xfrm>
        </p:grpSpPr>
        <p:sp>
          <p:nvSpPr>
            <p:cNvPr id="9178" name="Google Shape;9178;p64"/>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4"/>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4"/>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4"/>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4"/>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4" name="Google Shape;9184;p64"/>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5" name="Google Shape;9185;p64"/>
          <p:cNvGrpSpPr/>
          <p:nvPr/>
        </p:nvGrpSpPr>
        <p:grpSpPr>
          <a:xfrm>
            <a:off x="6974158" y="2789537"/>
            <a:ext cx="255247" cy="327458"/>
            <a:chOff x="6974158" y="2789537"/>
            <a:chExt cx="255247" cy="327458"/>
          </a:xfrm>
        </p:grpSpPr>
        <p:sp>
          <p:nvSpPr>
            <p:cNvPr id="9186" name="Google Shape;9186;p6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4"/>
          <p:cNvGrpSpPr/>
          <p:nvPr/>
        </p:nvGrpSpPr>
        <p:grpSpPr>
          <a:xfrm>
            <a:off x="7530697" y="2790299"/>
            <a:ext cx="244291" cy="326314"/>
            <a:chOff x="7530697" y="2790299"/>
            <a:chExt cx="244291" cy="326314"/>
          </a:xfrm>
        </p:grpSpPr>
        <p:sp>
          <p:nvSpPr>
            <p:cNvPr id="9193" name="Google Shape;9193;p6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4"/>
          <p:cNvGrpSpPr/>
          <p:nvPr/>
        </p:nvGrpSpPr>
        <p:grpSpPr>
          <a:xfrm>
            <a:off x="7988191" y="2832248"/>
            <a:ext cx="332348" cy="283985"/>
            <a:chOff x="7988191" y="2832248"/>
            <a:chExt cx="332348" cy="283985"/>
          </a:xfrm>
        </p:grpSpPr>
        <p:sp>
          <p:nvSpPr>
            <p:cNvPr id="9200" name="Google Shape;9200;p64"/>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3" name="Google Shape;9203;p64"/>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4" name="Google Shape;9204;p64"/>
          <p:cNvGrpSpPr/>
          <p:nvPr/>
        </p:nvGrpSpPr>
        <p:grpSpPr>
          <a:xfrm>
            <a:off x="3588440" y="3258368"/>
            <a:ext cx="364484" cy="262423"/>
            <a:chOff x="3588440" y="3258368"/>
            <a:chExt cx="364484" cy="262423"/>
          </a:xfrm>
        </p:grpSpPr>
        <p:sp>
          <p:nvSpPr>
            <p:cNvPr id="9205" name="Google Shape;9205;p64"/>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1" name="Google Shape;9211;p64"/>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64"/>
          <p:cNvGrpSpPr/>
          <p:nvPr/>
        </p:nvGrpSpPr>
        <p:grpSpPr>
          <a:xfrm>
            <a:off x="5765817" y="3227724"/>
            <a:ext cx="364865" cy="324822"/>
            <a:chOff x="5765817" y="3227724"/>
            <a:chExt cx="364865" cy="324822"/>
          </a:xfrm>
        </p:grpSpPr>
        <p:sp>
          <p:nvSpPr>
            <p:cNvPr id="9213" name="Google Shape;9213;p64"/>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4"/>
          <p:cNvGrpSpPr/>
          <p:nvPr/>
        </p:nvGrpSpPr>
        <p:grpSpPr>
          <a:xfrm>
            <a:off x="6228583" y="3237664"/>
            <a:ext cx="446539" cy="303895"/>
            <a:chOff x="6228583" y="3237664"/>
            <a:chExt cx="446539" cy="303895"/>
          </a:xfrm>
        </p:grpSpPr>
        <p:sp>
          <p:nvSpPr>
            <p:cNvPr id="9217" name="Google Shape;9217;p64"/>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4"/>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4"/>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4"/>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4"/>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4"/>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4"/>
          <p:cNvGrpSpPr/>
          <p:nvPr/>
        </p:nvGrpSpPr>
        <p:grpSpPr>
          <a:xfrm>
            <a:off x="865862" y="3207306"/>
            <a:ext cx="364484" cy="364897"/>
            <a:chOff x="865862" y="3207306"/>
            <a:chExt cx="364484" cy="364897"/>
          </a:xfrm>
        </p:grpSpPr>
        <p:sp>
          <p:nvSpPr>
            <p:cNvPr id="9235" name="Google Shape;9235;p64"/>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4"/>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4"/>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4"/>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4"/>
          <p:cNvGrpSpPr/>
          <p:nvPr/>
        </p:nvGrpSpPr>
        <p:grpSpPr>
          <a:xfrm>
            <a:off x="1404617" y="3226962"/>
            <a:ext cx="370168" cy="325965"/>
            <a:chOff x="1404617" y="3226962"/>
            <a:chExt cx="370168" cy="325965"/>
          </a:xfrm>
        </p:grpSpPr>
        <p:sp>
          <p:nvSpPr>
            <p:cNvPr id="9250" name="Google Shape;9250;p64"/>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4"/>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4"/>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4"/>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4"/>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4"/>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64"/>
          <p:cNvGrpSpPr/>
          <p:nvPr/>
        </p:nvGrpSpPr>
        <p:grpSpPr>
          <a:xfrm>
            <a:off x="1954741" y="3212419"/>
            <a:ext cx="366389" cy="354481"/>
            <a:chOff x="1954741" y="3212419"/>
            <a:chExt cx="366389" cy="354481"/>
          </a:xfrm>
        </p:grpSpPr>
        <p:sp>
          <p:nvSpPr>
            <p:cNvPr id="9260" name="Google Shape;9260;p64"/>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4"/>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4"/>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64"/>
          <p:cNvGrpSpPr/>
          <p:nvPr/>
        </p:nvGrpSpPr>
        <p:grpSpPr>
          <a:xfrm>
            <a:off x="3043239" y="3215626"/>
            <a:ext cx="366008" cy="348670"/>
            <a:chOff x="3043239" y="3215626"/>
            <a:chExt cx="366008" cy="348670"/>
          </a:xfrm>
        </p:grpSpPr>
        <p:sp>
          <p:nvSpPr>
            <p:cNvPr id="9268" name="Google Shape;9268;p64"/>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4"/>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64"/>
          <p:cNvGrpSpPr/>
          <p:nvPr/>
        </p:nvGrpSpPr>
        <p:grpSpPr>
          <a:xfrm>
            <a:off x="4218333" y="3184982"/>
            <a:ext cx="209107" cy="383442"/>
            <a:chOff x="4218333" y="3184982"/>
            <a:chExt cx="209107" cy="383442"/>
          </a:xfrm>
        </p:grpSpPr>
        <p:sp>
          <p:nvSpPr>
            <p:cNvPr id="9271" name="Google Shape;9271;p64"/>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3" name="Google Shape;9273;p64"/>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4" name="Google Shape;9274;p64"/>
          <p:cNvGrpSpPr/>
          <p:nvPr/>
        </p:nvGrpSpPr>
        <p:grpSpPr>
          <a:xfrm>
            <a:off x="6896644" y="3216007"/>
            <a:ext cx="322917" cy="347876"/>
            <a:chOff x="6896644" y="3216007"/>
            <a:chExt cx="322917" cy="347876"/>
          </a:xfrm>
        </p:grpSpPr>
        <p:sp>
          <p:nvSpPr>
            <p:cNvPr id="9275" name="Google Shape;9275;p64"/>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64"/>
          <p:cNvGrpSpPr/>
          <p:nvPr/>
        </p:nvGrpSpPr>
        <p:grpSpPr>
          <a:xfrm>
            <a:off x="7429366" y="3223183"/>
            <a:ext cx="334634" cy="333904"/>
            <a:chOff x="7429366" y="3223183"/>
            <a:chExt cx="334634" cy="333904"/>
          </a:xfrm>
        </p:grpSpPr>
        <p:sp>
          <p:nvSpPr>
            <p:cNvPr id="9283" name="Google Shape;9283;p64"/>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5" name="Google Shape;9285;p64"/>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6" name="Google Shape;9286;p64"/>
          <p:cNvGrpSpPr/>
          <p:nvPr/>
        </p:nvGrpSpPr>
        <p:grpSpPr>
          <a:xfrm>
            <a:off x="5216456" y="3725484"/>
            <a:ext cx="356196" cy="265631"/>
            <a:chOff x="5216456" y="3725484"/>
            <a:chExt cx="356196" cy="265631"/>
          </a:xfrm>
        </p:grpSpPr>
        <p:sp>
          <p:nvSpPr>
            <p:cNvPr id="9287" name="Google Shape;9287;p64"/>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64"/>
          <p:cNvGrpSpPr/>
          <p:nvPr/>
        </p:nvGrpSpPr>
        <p:grpSpPr>
          <a:xfrm>
            <a:off x="6849393" y="3733994"/>
            <a:ext cx="355053" cy="248038"/>
            <a:chOff x="6849393" y="3733994"/>
            <a:chExt cx="355053" cy="248038"/>
          </a:xfrm>
        </p:grpSpPr>
        <p:sp>
          <p:nvSpPr>
            <p:cNvPr id="9290" name="Google Shape;9290;p64"/>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4"/>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4"/>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4"/>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4"/>
          <p:cNvGrpSpPr/>
          <p:nvPr/>
        </p:nvGrpSpPr>
        <p:grpSpPr>
          <a:xfrm>
            <a:off x="7918997" y="3714687"/>
            <a:ext cx="392111" cy="280206"/>
            <a:chOff x="7918997" y="3714687"/>
            <a:chExt cx="392111" cy="280206"/>
          </a:xfrm>
        </p:grpSpPr>
        <p:sp>
          <p:nvSpPr>
            <p:cNvPr id="9296" name="Google Shape;9296;p64"/>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4"/>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1" name="Google Shape;9301;p64"/>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2" name="Google Shape;9302;p64"/>
          <p:cNvGrpSpPr/>
          <p:nvPr/>
        </p:nvGrpSpPr>
        <p:grpSpPr>
          <a:xfrm>
            <a:off x="1408777" y="3680964"/>
            <a:ext cx="357720" cy="355148"/>
            <a:chOff x="1408777" y="3680964"/>
            <a:chExt cx="357720" cy="355148"/>
          </a:xfrm>
        </p:grpSpPr>
        <p:sp>
          <p:nvSpPr>
            <p:cNvPr id="9303" name="Google Shape;9303;p64"/>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4"/>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4"/>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64"/>
          <p:cNvGrpSpPr/>
          <p:nvPr/>
        </p:nvGrpSpPr>
        <p:grpSpPr>
          <a:xfrm>
            <a:off x="1952836" y="3680964"/>
            <a:ext cx="357720" cy="355148"/>
            <a:chOff x="1952836" y="3680964"/>
            <a:chExt cx="357720" cy="355148"/>
          </a:xfrm>
        </p:grpSpPr>
        <p:sp>
          <p:nvSpPr>
            <p:cNvPr id="9309" name="Google Shape;9309;p64"/>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4"/>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64"/>
          <p:cNvGrpSpPr/>
          <p:nvPr/>
        </p:nvGrpSpPr>
        <p:grpSpPr>
          <a:xfrm>
            <a:off x="2496894" y="3680964"/>
            <a:ext cx="357720" cy="355148"/>
            <a:chOff x="2496894" y="3680964"/>
            <a:chExt cx="357720" cy="355148"/>
          </a:xfrm>
        </p:grpSpPr>
        <p:sp>
          <p:nvSpPr>
            <p:cNvPr id="9315" name="Google Shape;9315;p64"/>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4"/>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64"/>
          <p:cNvGrpSpPr/>
          <p:nvPr/>
        </p:nvGrpSpPr>
        <p:grpSpPr>
          <a:xfrm>
            <a:off x="3040984" y="3681059"/>
            <a:ext cx="356164" cy="355815"/>
            <a:chOff x="3040984" y="3681059"/>
            <a:chExt cx="356164" cy="355815"/>
          </a:xfrm>
        </p:grpSpPr>
        <p:sp>
          <p:nvSpPr>
            <p:cNvPr id="9321" name="Google Shape;9321;p64"/>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64"/>
          <p:cNvGrpSpPr/>
          <p:nvPr/>
        </p:nvGrpSpPr>
        <p:grpSpPr>
          <a:xfrm>
            <a:off x="3584280" y="3699191"/>
            <a:ext cx="358069" cy="317995"/>
            <a:chOff x="3584280" y="3699191"/>
            <a:chExt cx="358069" cy="317995"/>
          </a:xfrm>
        </p:grpSpPr>
        <p:sp>
          <p:nvSpPr>
            <p:cNvPr id="9325" name="Google Shape;9325;p64"/>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64"/>
          <p:cNvGrpSpPr/>
          <p:nvPr/>
        </p:nvGrpSpPr>
        <p:grpSpPr>
          <a:xfrm>
            <a:off x="4129482" y="3681059"/>
            <a:ext cx="355402" cy="354291"/>
            <a:chOff x="4129482" y="3681059"/>
            <a:chExt cx="355402" cy="354291"/>
          </a:xfrm>
        </p:grpSpPr>
        <p:sp>
          <p:nvSpPr>
            <p:cNvPr id="9330" name="Google Shape;9330;p64"/>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4"/>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4"/>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64"/>
          <p:cNvGrpSpPr/>
          <p:nvPr/>
        </p:nvGrpSpPr>
        <p:grpSpPr>
          <a:xfrm>
            <a:off x="4673540" y="3680297"/>
            <a:ext cx="355434" cy="355815"/>
            <a:chOff x="4673540" y="3680297"/>
            <a:chExt cx="355434" cy="355815"/>
          </a:xfrm>
        </p:grpSpPr>
        <p:sp>
          <p:nvSpPr>
            <p:cNvPr id="9335" name="Google Shape;9335;p64"/>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64"/>
          <p:cNvGrpSpPr/>
          <p:nvPr/>
        </p:nvGrpSpPr>
        <p:grpSpPr>
          <a:xfrm>
            <a:off x="5779408" y="3699191"/>
            <a:ext cx="317645" cy="318757"/>
            <a:chOff x="5779408" y="3699191"/>
            <a:chExt cx="317645" cy="318757"/>
          </a:xfrm>
        </p:grpSpPr>
        <p:sp>
          <p:nvSpPr>
            <p:cNvPr id="9339" name="Google Shape;9339;p64"/>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1" name="Google Shape;9341;p64"/>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2" name="Google Shape;9342;p64"/>
          <p:cNvGrpSpPr/>
          <p:nvPr/>
        </p:nvGrpSpPr>
        <p:grpSpPr>
          <a:xfrm>
            <a:off x="7390435" y="3680868"/>
            <a:ext cx="372073" cy="355243"/>
            <a:chOff x="7390435" y="3680868"/>
            <a:chExt cx="372073" cy="355243"/>
          </a:xfrm>
        </p:grpSpPr>
        <p:sp>
          <p:nvSpPr>
            <p:cNvPr id="9343" name="Google Shape;9343;p64"/>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4"/>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4"/>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64"/>
          <p:cNvGrpSpPr/>
          <p:nvPr/>
        </p:nvGrpSpPr>
        <p:grpSpPr>
          <a:xfrm>
            <a:off x="1421638" y="4125629"/>
            <a:ext cx="374709" cy="374010"/>
            <a:chOff x="1421638" y="4125629"/>
            <a:chExt cx="374709" cy="374010"/>
          </a:xfrm>
        </p:grpSpPr>
        <p:sp>
          <p:nvSpPr>
            <p:cNvPr id="9350" name="Google Shape;9350;p64"/>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4"/>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4"/>
          <p:cNvGrpSpPr/>
          <p:nvPr/>
        </p:nvGrpSpPr>
        <p:grpSpPr>
          <a:xfrm>
            <a:off x="1973254" y="4156304"/>
            <a:ext cx="357720" cy="342192"/>
            <a:chOff x="1973254" y="4156304"/>
            <a:chExt cx="357720" cy="342192"/>
          </a:xfrm>
        </p:grpSpPr>
        <p:sp>
          <p:nvSpPr>
            <p:cNvPr id="9353" name="Google Shape;9353;p64"/>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4"/>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4"/>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4"/>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9" name="Google Shape;9359;p64"/>
          <p:cNvGrpSpPr/>
          <p:nvPr/>
        </p:nvGrpSpPr>
        <p:grpSpPr>
          <a:xfrm>
            <a:off x="2523759" y="4135505"/>
            <a:ext cx="341049" cy="340318"/>
            <a:chOff x="2523759" y="4135505"/>
            <a:chExt cx="341049" cy="340318"/>
          </a:xfrm>
        </p:grpSpPr>
        <p:sp>
          <p:nvSpPr>
            <p:cNvPr id="9360" name="Google Shape;9360;p64"/>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4"/>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4"/>
          <p:cNvGrpSpPr/>
          <p:nvPr/>
        </p:nvGrpSpPr>
        <p:grpSpPr>
          <a:xfrm>
            <a:off x="3040603" y="4130360"/>
            <a:ext cx="392079" cy="350353"/>
            <a:chOff x="3040603" y="4130360"/>
            <a:chExt cx="392079" cy="350353"/>
          </a:xfrm>
        </p:grpSpPr>
        <p:sp>
          <p:nvSpPr>
            <p:cNvPr id="9363" name="Google Shape;9363;p64"/>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4"/>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4"/>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4"/>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4"/>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4"/>
          <p:cNvGrpSpPr/>
          <p:nvPr/>
        </p:nvGrpSpPr>
        <p:grpSpPr>
          <a:xfrm>
            <a:off x="3662144" y="4135505"/>
            <a:ext cx="232955" cy="340318"/>
            <a:chOff x="3662144" y="4135505"/>
            <a:chExt cx="232955" cy="340318"/>
          </a:xfrm>
        </p:grpSpPr>
        <p:sp>
          <p:nvSpPr>
            <p:cNvPr id="9374" name="Google Shape;9374;p64"/>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4"/>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4"/>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4"/>
          <p:cNvGrpSpPr/>
          <p:nvPr/>
        </p:nvGrpSpPr>
        <p:grpSpPr>
          <a:xfrm>
            <a:off x="4149138" y="4121151"/>
            <a:ext cx="344065" cy="368644"/>
            <a:chOff x="4149138" y="4121151"/>
            <a:chExt cx="344065" cy="368644"/>
          </a:xfrm>
        </p:grpSpPr>
        <p:sp>
          <p:nvSpPr>
            <p:cNvPr id="9379" name="Google Shape;9379;p64"/>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4"/>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4"/>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4"/>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4"/>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4"/>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4"/>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1" name="Google Shape;9391;p64"/>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4"/>
          <p:cNvGrpSpPr/>
          <p:nvPr/>
        </p:nvGrpSpPr>
        <p:grpSpPr>
          <a:xfrm>
            <a:off x="5206262" y="4174817"/>
            <a:ext cx="397763" cy="262804"/>
            <a:chOff x="5206262" y="4174817"/>
            <a:chExt cx="397763" cy="262804"/>
          </a:xfrm>
        </p:grpSpPr>
        <p:sp>
          <p:nvSpPr>
            <p:cNvPr id="9393" name="Google Shape;9393;p64"/>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4"/>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64"/>
          <p:cNvGrpSpPr/>
          <p:nvPr/>
        </p:nvGrpSpPr>
        <p:grpSpPr>
          <a:xfrm>
            <a:off x="5727616" y="4204699"/>
            <a:ext cx="440505" cy="290018"/>
            <a:chOff x="5727616" y="4204699"/>
            <a:chExt cx="440505" cy="290018"/>
          </a:xfrm>
        </p:grpSpPr>
        <p:sp>
          <p:nvSpPr>
            <p:cNvPr id="9401" name="Google Shape;9401;p64"/>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4"/>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4"/>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4"/>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4"/>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64"/>
          <p:cNvGrpSpPr/>
          <p:nvPr/>
        </p:nvGrpSpPr>
        <p:grpSpPr>
          <a:xfrm>
            <a:off x="6410063" y="4135124"/>
            <a:ext cx="159950" cy="364516"/>
            <a:chOff x="6410063" y="4135124"/>
            <a:chExt cx="159950" cy="364516"/>
          </a:xfrm>
        </p:grpSpPr>
        <p:sp>
          <p:nvSpPr>
            <p:cNvPr id="9410" name="Google Shape;9410;p64"/>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4"/>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4"/>
          <p:cNvGrpSpPr/>
          <p:nvPr/>
        </p:nvGrpSpPr>
        <p:grpSpPr>
          <a:xfrm>
            <a:off x="6924652" y="4135505"/>
            <a:ext cx="214378" cy="364135"/>
            <a:chOff x="6924652" y="4135505"/>
            <a:chExt cx="214378" cy="364135"/>
          </a:xfrm>
        </p:grpSpPr>
        <p:sp>
          <p:nvSpPr>
            <p:cNvPr id="9415" name="Google Shape;9415;p64"/>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4"/>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64"/>
          <p:cNvGrpSpPr/>
          <p:nvPr/>
        </p:nvGrpSpPr>
        <p:grpSpPr>
          <a:xfrm>
            <a:off x="7384751" y="4147984"/>
            <a:ext cx="380012" cy="351274"/>
            <a:chOff x="7384751" y="4147984"/>
            <a:chExt cx="380012" cy="351274"/>
          </a:xfrm>
        </p:grpSpPr>
        <p:sp>
          <p:nvSpPr>
            <p:cNvPr id="9420" name="Google Shape;9420;p64"/>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4"/>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4"/>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4"/>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4"/>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428"/>
        <p:cNvGrpSpPr/>
        <p:nvPr/>
      </p:nvGrpSpPr>
      <p:grpSpPr>
        <a:xfrm>
          <a:off x="0" y="0"/>
          <a:ext cx="0" cy="0"/>
          <a:chOff x="0" y="0"/>
          <a:chExt cx="0" cy="0"/>
        </a:xfrm>
      </p:grpSpPr>
      <p:sp>
        <p:nvSpPr>
          <p:cNvPr id="9429" name="Google Shape;9429;p65"/>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30" name="Google Shape;9430;p65"/>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31" name="Google Shape;9431;p65"/>
          <p:cNvGrpSpPr/>
          <p:nvPr/>
        </p:nvGrpSpPr>
        <p:grpSpPr>
          <a:xfrm>
            <a:off x="1989449" y="4282269"/>
            <a:ext cx="374774" cy="346073"/>
            <a:chOff x="1989449" y="4282269"/>
            <a:chExt cx="374774" cy="346073"/>
          </a:xfrm>
        </p:grpSpPr>
        <p:sp>
          <p:nvSpPr>
            <p:cNvPr id="9432" name="Google Shape;9432;p65"/>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5"/>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5"/>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5"/>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5"/>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65"/>
          <p:cNvGrpSpPr/>
          <p:nvPr/>
        </p:nvGrpSpPr>
        <p:grpSpPr>
          <a:xfrm>
            <a:off x="2487439" y="4280740"/>
            <a:ext cx="198775" cy="348972"/>
            <a:chOff x="2487439" y="4280740"/>
            <a:chExt cx="198775" cy="348972"/>
          </a:xfrm>
        </p:grpSpPr>
        <p:sp>
          <p:nvSpPr>
            <p:cNvPr id="9438" name="Google Shape;9438;p65"/>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5"/>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5"/>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5"/>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65"/>
          <p:cNvGrpSpPr/>
          <p:nvPr/>
        </p:nvGrpSpPr>
        <p:grpSpPr>
          <a:xfrm>
            <a:off x="2810958" y="4273923"/>
            <a:ext cx="353145" cy="361873"/>
            <a:chOff x="2810958" y="4273923"/>
            <a:chExt cx="353145" cy="361873"/>
          </a:xfrm>
        </p:grpSpPr>
        <p:sp>
          <p:nvSpPr>
            <p:cNvPr id="9443" name="Google Shape;9443;p65"/>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5"/>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5"/>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5"/>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5"/>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5"/>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5"/>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5"/>
          <p:cNvGrpSpPr/>
          <p:nvPr/>
        </p:nvGrpSpPr>
        <p:grpSpPr>
          <a:xfrm>
            <a:off x="6275635" y="4282651"/>
            <a:ext cx="209383" cy="366778"/>
            <a:chOff x="6275635" y="4282651"/>
            <a:chExt cx="209383" cy="366778"/>
          </a:xfrm>
        </p:grpSpPr>
        <p:sp>
          <p:nvSpPr>
            <p:cNvPr id="9451" name="Google Shape;9451;p65"/>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5"/>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5"/>
          <p:cNvGrpSpPr/>
          <p:nvPr/>
        </p:nvGrpSpPr>
        <p:grpSpPr>
          <a:xfrm>
            <a:off x="6701186" y="4283033"/>
            <a:ext cx="280292" cy="366396"/>
            <a:chOff x="6701186" y="4283033"/>
            <a:chExt cx="280292" cy="366396"/>
          </a:xfrm>
        </p:grpSpPr>
        <p:sp>
          <p:nvSpPr>
            <p:cNvPr id="9454" name="Google Shape;9454;p65"/>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5"/>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5"/>
          <p:cNvGrpSpPr/>
          <p:nvPr/>
        </p:nvGrpSpPr>
        <p:grpSpPr>
          <a:xfrm>
            <a:off x="2609571" y="3824958"/>
            <a:ext cx="373627" cy="347347"/>
            <a:chOff x="2609571" y="3824958"/>
            <a:chExt cx="373627" cy="347347"/>
          </a:xfrm>
        </p:grpSpPr>
        <p:sp>
          <p:nvSpPr>
            <p:cNvPr id="9457" name="Google Shape;9457;p65"/>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5"/>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9" name="Google Shape;9459;p65"/>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0" name="Google Shape;9460;p65"/>
          <p:cNvGrpSpPr/>
          <p:nvPr/>
        </p:nvGrpSpPr>
        <p:grpSpPr>
          <a:xfrm>
            <a:off x="916127" y="3807056"/>
            <a:ext cx="221902" cy="380795"/>
            <a:chOff x="916127" y="3807056"/>
            <a:chExt cx="221902" cy="380795"/>
          </a:xfrm>
        </p:grpSpPr>
        <p:sp>
          <p:nvSpPr>
            <p:cNvPr id="9461" name="Google Shape;9461;p65"/>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5"/>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5"/>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5"/>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65"/>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5"/>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65"/>
          <p:cNvGrpSpPr/>
          <p:nvPr/>
        </p:nvGrpSpPr>
        <p:grpSpPr>
          <a:xfrm>
            <a:off x="3513010" y="3816134"/>
            <a:ext cx="362223" cy="361108"/>
            <a:chOff x="3513010" y="3816134"/>
            <a:chExt cx="362223" cy="361108"/>
          </a:xfrm>
        </p:grpSpPr>
        <p:sp>
          <p:nvSpPr>
            <p:cNvPr id="9468" name="Google Shape;9468;p65"/>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5"/>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5"/>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5"/>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2" name="Google Shape;9472;p65"/>
          <p:cNvGrpSpPr/>
          <p:nvPr/>
        </p:nvGrpSpPr>
        <p:grpSpPr>
          <a:xfrm>
            <a:off x="3950316" y="3820307"/>
            <a:ext cx="369805" cy="353782"/>
            <a:chOff x="3950316" y="3820307"/>
            <a:chExt cx="369805" cy="353782"/>
          </a:xfrm>
        </p:grpSpPr>
        <p:sp>
          <p:nvSpPr>
            <p:cNvPr id="9473" name="Google Shape;9473;p65"/>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5"/>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5"/>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5"/>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65"/>
          <p:cNvGrpSpPr/>
          <p:nvPr/>
        </p:nvGrpSpPr>
        <p:grpSpPr>
          <a:xfrm>
            <a:off x="1761909" y="3811961"/>
            <a:ext cx="307974" cy="371716"/>
            <a:chOff x="1761909" y="3811961"/>
            <a:chExt cx="307974" cy="371716"/>
          </a:xfrm>
        </p:grpSpPr>
        <p:sp>
          <p:nvSpPr>
            <p:cNvPr id="9478" name="Google Shape;9478;p65"/>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5"/>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5"/>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5"/>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5"/>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5"/>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5"/>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5"/>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5"/>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5"/>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5"/>
          <p:cNvGrpSpPr/>
          <p:nvPr/>
        </p:nvGrpSpPr>
        <p:grpSpPr>
          <a:xfrm>
            <a:off x="5373342" y="3808935"/>
            <a:ext cx="231395" cy="353145"/>
            <a:chOff x="5373342" y="3808935"/>
            <a:chExt cx="231395" cy="353145"/>
          </a:xfrm>
        </p:grpSpPr>
        <p:sp>
          <p:nvSpPr>
            <p:cNvPr id="9489" name="Google Shape;9489;p65"/>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5"/>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5"/>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5"/>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5"/>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5"/>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5"/>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5"/>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5"/>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8" name="Google Shape;9498;p65"/>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9" name="Google Shape;9499;p65"/>
          <p:cNvGrpSpPr/>
          <p:nvPr/>
        </p:nvGrpSpPr>
        <p:grpSpPr>
          <a:xfrm>
            <a:off x="5833775" y="3809445"/>
            <a:ext cx="235185" cy="352253"/>
            <a:chOff x="5833775" y="3809445"/>
            <a:chExt cx="235185" cy="352253"/>
          </a:xfrm>
        </p:grpSpPr>
        <p:sp>
          <p:nvSpPr>
            <p:cNvPr id="9500" name="Google Shape;9500;p65"/>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5"/>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5"/>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65"/>
          <p:cNvGrpSpPr/>
          <p:nvPr/>
        </p:nvGrpSpPr>
        <p:grpSpPr>
          <a:xfrm>
            <a:off x="4942472" y="3809318"/>
            <a:ext cx="238976" cy="352762"/>
            <a:chOff x="4942472" y="3809318"/>
            <a:chExt cx="238976" cy="352762"/>
          </a:xfrm>
        </p:grpSpPr>
        <p:sp>
          <p:nvSpPr>
            <p:cNvPr id="9504" name="Google Shape;9504;p65"/>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5"/>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5"/>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5"/>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5"/>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5"/>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5"/>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5"/>
          <p:cNvGrpSpPr/>
          <p:nvPr/>
        </p:nvGrpSpPr>
        <p:grpSpPr>
          <a:xfrm>
            <a:off x="6266525" y="3807788"/>
            <a:ext cx="260223" cy="353527"/>
            <a:chOff x="6266525" y="3807788"/>
            <a:chExt cx="260223" cy="353527"/>
          </a:xfrm>
        </p:grpSpPr>
        <p:sp>
          <p:nvSpPr>
            <p:cNvPr id="9512" name="Google Shape;9512;p65"/>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5"/>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5"/>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5"/>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6" name="Google Shape;9516;p65"/>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7" name="Google Shape;9517;p65"/>
          <p:cNvGrpSpPr/>
          <p:nvPr/>
        </p:nvGrpSpPr>
        <p:grpSpPr>
          <a:xfrm>
            <a:off x="7184363" y="3809604"/>
            <a:ext cx="202184" cy="352762"/>
            <a:chOff x="7184363" y="3809604"/>
            <a:chExt cx="202184" cy="352762"/>
          </a:xfrm>
        </p:grpSpPr>
        <p:sp>
          <p:nvSpPr>
            <p:cNvPr id="9518" name="Google Shape;9518;p65"/>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5"/>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5"/>
          <p:cNvGrpSpPr/>
          <p:nvPr/>
        </p:nvGrpSpPr>
        <p:grpSpPr>
          <a:xfrm>
            <a:off x="7571624" y="3808935"/>
            <a:ext cx="292047" cy="352762"/>
            <a:chOff x="7571624" y="3808935"/>
            <a:chExt cx="292047" cy="352762"/>
          </a:xfrm>
        </p:grpSpPr>
        <p:sp>
          <p:nvSpPr>
            <p:cNvPr id="9521" name="Google Shape;9521;p65"/>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5"/>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5"/>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5"/>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5"/>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5"/>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5"/>
          <p:cNvGrpSpPr/>
          <p:nvPr/>
        </p:nvGrpSpPr>
        <p:grpSpPr>
          <a:xfrm>
            <a:off x="2174559" y="3356116"/>
            <a:ext cx="364135" cy="359930"/>
            <a:chOff x="2174559" y="3356116"/>
            <a:chExt cx="364135" cy="359930"/>
          </a:xfrm>
        </p:grpSpPr>
        <p:sp>
          <p:nvSpPr>
            <p:cNvPr id="9528" name="Google Shape;9528;p65"/>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5"/>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65"/>
          <p:cNvGrpSpPr/>
          <p:nvPr/>
        </p:nvGrpSpPr>
        <p:grpSpPr>
          <a:xfrm>
            <a:off x="1731934" y="3355639"/>
            <a:ext cx="368371" cy="361554"/>
            <a:chOff x="1731934" y="3355639"/>
            <a:chExt cx="368371" cy="361554"/>
          </a:xfrm>
        </p:grpSpPr>
        <p:sp>
          <p:nvSpPr>
            <p:cNvPr id="9531" name="Google Shape;9531;p65"/>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5"/>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65"/>
          <p:cNvGrpSpPr/>
          <p:nvPr/>
        </p:nvGrpSpPr>
        <p:grpSpPr>
          <a:xfrm>
            <a:off x="3990517" y="3354173"/>
            <a:ext cx="279559" cy="363402"/>
            <a:chOff x="3990517" y="3354173"/>
            <a:chExt cx="279559" cy="363402"/>
          </a:xfrm>
        </p:grpSpPr>
        <p:sp>
          <p:nvSpPr>
            <p:cNvPr id="9534" name="Google Shape;9534;p65"/>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5"/>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5"/>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5"/>
          <p:cNvGrpSpPr/>
          <p:nvPr/>
        </p:nvGrpSpPr>
        <p:grpSpPr>
          <a:xfrm>
            <a:off x="3497847" y="3417374"/>
            <a:ext cx="379680" cy="237606"/>
            <a:chOff x="3497847" y="3417374"/>
            <a:chExt cx="379680" cy="237606"/>
          </a:xfrm>
        </p:grpSpPr>
        <p:sp>
          <p:nvSpPr>
            <p:cNvPr id="9538" name="Google Shape;9538;p65"/>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5"/>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5"/>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5"/>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65"/>
          <p:cNvGrpSpPr/>
          <p:nvPr/>
        </p:nvGrpSpPr>
        <p:grpSpPr>
          <a:xfrm>
            <a:off x="2612597" y="3367075"/>
            <a:ext cx="376271" cy="337982"/>
            <a:chOff x="2612597" y="3367075"/>
            <a:chExt cx="376271" cy="337982"/>
          </a:xfrm>
        </p:grpSpPr>
        <p:sp>
          <p:nvSpPr>
            <p:cNvPr id="9543" name="Google Shape;9543;p65"/>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5"/>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65"/>
          <p:cNvGrpSpPr/>
          <p:nvPr/>
        </p:nvGrpSpPr>
        <p:grpSpPr>
          <a:xfrm>
            <a:off x="3071914" y="3364431"/>
            <a:ext cx="343652" cy="342505"/>
            <a:chOff x="3071914" y="3364431"/>
            <a:chExt cx="343652" cy="342505"/>
          </a:xfrm>
        </p:grpSpPr>
        <p:sp>
          <p:nvSpPr>
            <p:cNvPr id="9546" name="Google Shape;9546;p65"/>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5"/>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5"/>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5"/>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5"/>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65"/>
          <p:cNvGrpSpPr/>
          <p:nvPr/>
        </p:nvGrpSpPr>
        <p:grpSpPr>
          <a:xfrm>
            <a:off x="897141" y="3359875"/>
            <a:ext cx="257962" cy="352762"/>
            <a:chOff x="897141" y="3359875"/>
            <a:chExt cx="257962" cy="352762"/>
          </a:xfrm>
        </p:grpSpPr>
        <p:sp>
          <p:nvSpPr>
            <p:cNvPr id="9552" name="Google Shape;9552;p65"/>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5"/>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5"/>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5"/>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5"/>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5"/>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5"/>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5"/>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65"/>
          <p:cNvGrpSpPr/>
          <p:nvPr/>
        </p:nvGrpSpPr>
        <p:grpSpPr>
          <a:xfrm>
            <a:off x="1333682" y="3344330"/>
            <a:ext cx="271213" cy="383088"/>
            <a:chOff x="1333682" y="3344330"/>
            <a:chExt cx="271213" cy="383088"/>
          </a:xfrm>
        </p:grpSpPr>
        <p:sp>
          <p:nvSpPr>
            <p:cNvPr id="9561" name="Google Shape;9561;p65"/>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5"/>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5"/>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5"/>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5"/>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5"/>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5"/>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5"/>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5"/>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5"/>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5"/>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65"/>
          <p:cNvGrpSpPr/>
          <p:nvPr/>
        </p:nvGrpSpPr>
        <p:grpSpPr>
          <a:xfrm>
            <a:off x="6664394" y="3346974"/>
            <a:ext cx="353113" cy="351998"/>
            <a:chOff x="6664394" y="3346974"/>
            <a:chExt cx="353113" cy="351998"/>
          </a:xfrm>
        </p:grpSpPr>
        <p:sp>
          <p:nvSpPr>
            <p:cNvPr id="9573" name="Google Shape;9573;p65"/>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5"/>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5"/>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5"/>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5"/>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5"/>
          <p:cNvGrpSpPr/>
          <p:nvPr/>
        </p:nvGrpSpPr>
        <p:grpSpPr>
          <a:xfrm>
            <a:off x="849741" y="1959307"/>
            <a:ext cx="399398" cy="375443"/>
            <a:chOff x="849741" y="1959307"/>
            <a:chExt cx="399398" cy="375443"/>
          </a:xfrm>
        </p:grpSpPr>
        <p:sp>
          <p:nvSpPr>
            <p:cNvPr id="9579" name="Google Shape;9579;p65"/>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5"/>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65"/>
          <p:cNvGrpSpPr/>
          <p:nvPr/>
        </p:nvGrpSpPr>
        <p:grpSpPr>
          <a:xfrm>
            <a:off x="1284212" y="1963766"/>
            <a:ext cx="379489" cy="366046"/>
            <a:chOff x="1284212" y="1963766"/>
            <a:chExt cx="379489" cy="366046"/>
          </a:xfrm>
        </p:grpSpPr>
        <p:sp>
          <p:nvSpPr>
            <p:cNvPr id="9582" name="Google Shape;9582;p65"/>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5"/>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65"/>
          <p:cNvGrpSpPr/>
          <p:nvPr/>
        </p:nvGrpSpPr>
        <p:grpSpPr>
          <a:xfrm>
            <a:off x="3037766" y="1969564"/>
            <a:ext cx="370219" cy="354928"/>
            <a:chOff x="3037766" y="1969564"/>
            <a:chExt cx="370219" cy="354928"/>
          </a:xfrm>
        </p:grpSpPr>
        <p:sp>
          <p:nvSpPr>
            <p:cNvPr id="9585" name="Google Shape;9585;p65"/>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5"/>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5"/>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5"/>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65"/>
          <p:cNvGrpSpPr/>
          <p:nvPr/>
        </p:nvGrpSpPr>
        <p:grpSpPr>
          <a:xfrm>
            <a:off x="3982553" y="1971730"/>
            <a:ext cx="304566" cy="350501"/>
            <a:chOff x="3982553" y="1971730"/>
            <a:chExt cx="304566" cy="350501"/>
          </a:xfrm>
        </p:grpSpPr>
        <p:sp>
          <p:nvSpPr>
            <p:cNvPr id="9590" name="Google Shape;9590;p65"/>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5"/>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65"/>
          <p:cNvGrpSpPr/>
          <p:nvPr/>
        </p:nvGrpSpPr>
        <p:grpSpPr>
          <a:xfrm>
            <a:off x="2567841" y="1994124"/>
            <a:ext cx="399812" cy="306477"/>
            <a:chOff x="2567841" y="1994124"/>
            <a:chExt cx="399812" cy="306477"/>
          </a:xfrm>
        </p:grpSpPr>
        <p:sp>
          <p:nvSpPr>
            <p:cNvPr id="9593" name="Google Shape;9593;p65"/>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5"/>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5"/>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65"/>
          <p:cNvGrpSpPr/>
          <p:nvPr/>
        </p:nvGrpSpPr>
        <p:grpSpPr>
          <a:xfrm>
            <a:off x="2212084" y="1960358"/>
            <a:ext cx="324698" cy="372863"/>
            <a:chOff x="2212084" y="1960358"/>
            <a:chExt cx="324698" cy="372863"/>
          </a:xfrm>
        </p:grpSpPr>
        <p:sp>
          <p:nvSpPr>
            <p:cNvPr id="9597" name="Google Shape;9597;p65"/>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5"/>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5"/>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65"/>
          <p:cNvGrpSpPr/>
          <p:nvPr/>
        </p:nvGrpSpPr>
        <p:grpSpPr>
          <a:xfrm>
            <a:off x="1805901" y="1960358"/>
            <a:ext cx="284847" cy="373627"/>
            <a:chOff x="1805901" y="1960358"/>
            <a:chExt cx="284847" cy="373627"/>
          </a:xfrm>
        </p:grpSpPr>
        <p:sp>
          <p:nvSpPr>
            <p:cNvPr id="9601" name="Google Shape;9601;p65"/>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5"/>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65"/>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5"/>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5"/>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6" name="Google Shape;9606;p65"/>
          <p:cNvGrpSpPr/>
          <p:nvPr/>
        </p:nvGrpSpPr>
        <p:grpSpPr>
          <a:xfrm>
            <a:off x="6656812" y="2029388"/>
            <a:ext cx="368690" cy="245793"/>
            <a:chOff x="6656812" y="2029388"/>
            <a:chExt cx="368690" cy="245793"/>
          </a:xfrm>
        </p:grpSpPr>
        <p:sp>
          <p:nvSpPr>
            <p:cNvPr id="9607" name="Google Shape;9607;p65"/>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5"/>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5"/>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5"/>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5"/>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5"/>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5"/>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5"/>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5"/>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5"/>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65"/>
          <p:cNvGrpSpPr/>
          <p:nvPr/>
        </p:nvGrpSpPr>
        <p:grpSpPr>
          <a:xfrm>
            <a:off x="4869651" y="2012218"/>
            <a:ext cx="376654" cy="281566"/>
            <a:chOff x="4869651" y="2012218"/>
            <a:chExt cx="376654" cy="281566"/>
          </a:xfrm>
        </p:grpSpPr>
        <p:sp>
          <p:nvSpPr>
            <p:cNvPr id="9618" name="Google Shape;9618;p65"/>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5"/>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5"/>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5"/>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5"/>
          <p:cNvGrpSpPr/>
          <p:nvPr/>
        </p:nvGrpSpPr>
        <p:grpSpPr>
          <a:xfrm>
            <a:off x="5306224" y="2012313"/>
            <a:ext cx="367925" cy="281694"/>
            <a:chOff x="5306224" y="2012313"/>
            <a:chExt cx="367925" cy="281694"/>
          </a:xfrm>
        </p:grpSpPr>
        <p:sp>
          <p:nvSpPr>
            <p:cNvPr id="9623" name="Google Shape;9623;p65"/>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5"/>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5" name="Google Shape;9625;p65"/>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6" name="Google Shape;9626;p65"/>
          <p:cNvGrpSpPr/>
          <p:nvPr/>
        </p:nvGrpSpPr>
        <p:grpSpPr>
          <a:xfrm>
            <a:off x="6195998" y="1983102"/>
            <a:ext cx="368308" cy="338746"/>
            <a:chOff x="6195998" y="1983102"/>
            <a:chExt cx="368308" cy="338746"/>
          </a:xfrm>
        </p:grpSpPr>
        <p:sp>
          <p:nvSpPr>
            <p:cNvPr id="9627" name="Google Shape;9627;p65"/>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5"/>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5"/>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65"/>
          <p:cNvGrpSpPr/>
          <p:nvPr/>
        </p:nvGrpSpPr>
        <p:grpSpPr>
          <a:xfrm>
            <a:off x="7542031" y="2011835"/>
            <a:ext cx="369072" cy="280037"/>
            <a:chOff x="7542031" y="2011835"/>
            <a:chExt cx="369072" cy="280037"/>
          </a:xfrm>
        </p:grpSpPr>
        <p:sp>
          <p:nvSpPr>
            <p:cNvPr id="9631" name="Google Shape;9631;p65"/>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5"/>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5"/>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5"/>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5"/>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5"/>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5"/>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5"/>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5"/>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65"/>
          <p:cNvGrpSpPr/>
          <p:nvPr/>
        </p:nvGrpSpPr>
        <p:grpSpPr>
          <a:xfrm>
            <a:off x="8010427" y="3348503"/>
            <a:ext cx="278795" cy="351615"/>
            <a:chOff x="8010427" y="3348503"/>
            <a:chExt cx="278795" cy="351615"/>
          </a:xfrm>
        </p:grpSpPr>
        <p:sp>
          <p:nvSpPr>
            <p:cNvPr id="9641" name="Google Shape;9641;p65"/>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5"/>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5"/>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5"/>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5" name="Google Shape;9645;p65"/>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6" name="Google Shape;9646;p65"/>
          <p:cNvGrpSpPr/>
          <p:nvPr/>
        </p:nvGrpSpPr>
        <p:grpSpPr>
          <a:xfrm>
            <a:off x="7141900" y="3349204"/>
            <a:ext cx="281057" cy="351010"/>
            <a:chOff x="7141900" y="3349204"/>
            <a:chExt cx="281057" cy="351010"/>
          </a:xfrm>
        </p:grpSpPr>
        <p:sp>
          <p:nvSpPr>
            <p:cNvPr id="9647" name="Google Shape;9647;p65"/>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5"/>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5"/>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65"/>
          <p:cNvGrpSpPr/>
          <p:nvPr/>
        </p:nvGrpSpPr>
        <p:grpSpPr>
          <a:xfrm>
            <a:off x="5314188" y="3350032"/>
            <a:ext cx="363752" cy="353113"/>
            <a:chOff x="5314188" y="3350032"/>
            <a:chExt cx="363752" cy="353113"/>
          </a:xfrm>
        </p:grpSpPr>
        <p:sp>
          <p:nvSpPr>
            <p:cNvPr id="9651" name="Google Shape;9651;p65"/>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5"/>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65"/>
          <p:cNvGrpSpPr/>
          <p:nvPr/>
        </p:nvGrpSpPr>
        <p:grpSpPr>
          <a:xfrm>
            <a:off x="6203579" y="3348981"/>
            <a:ext cx="351615" cy="350373"/>
            <a:chOff x="6203579" y="3348981"/>
            <a:chExt cx="351615" cy="350373"/>
          </a:xfrm>
        </p:grpSpPr>
        <p:sp>
          <p:nvSpPr>
            <p:cNvPr id="9654" name="Google Shape;9654;p65"/>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5"/>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5"/>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5"/>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5"/>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65"/>
          <p:cNvGrpSpPr/>
          <p:nvPr/>
        </p:nvGrpSpPr>
        <p:grpSpPr>
          <a:xfrm>
            <a:off x="5829984" y="3350032"/>
            <a:ext cx="220755" cy="352348"/>
            <a:chOff x="5829984" y="3350032"/>
            <a:chExt cx="220755" cy="352348"/>
          </a:xfrm>
        </p:grpSpPr>
        <p:sp>
          <p:nvSpPr>
            <p:cNvPr id="9660" name="Google Shape;9660;p65"/>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5"/>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5"/>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5"/>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65"/>
          <p:cNvGrpSpPr/>
          <p:nvPr/>
        </p:nvGrpSpPr>
        <p:grpSpPr>
          <a:xfrm>
            <a:off x="4882170" y="3349841"/>
            <a:ext cx="358464" cy="352316"/>
            <a:chOff x="4882170" y="3349841"/>
            <a:chExt cx="358464" cy="352316"/>
          </a:xfrm>
        </p:grpSpPr>
        <p:sp>
          <p:nvSpPr>
            <p:cNvPr id="9665" name="Google Shape;9665;p65"/>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5"/>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7" name="Google Shape;9667;p65"/>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5"/>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9" name="Google Shape;9669;p65"/>
          <p:cNvGrpSpPr/>
          <p:nvPr/>
        </p:nvGrpSpPr>
        <p:grpSpPr>
          <a:xfrm>
            <a:off x="3044965" y="2435220"/>
            <a:ext cx="400194" cy="324316"/>
            <a:chOff x="3044965" y="2435220"/>
            <a:chExt cx="400194" cy="324316"/>
          </a:xfrm>
        </p:grpSpPr>
        <p:sp>
          <p:nvSpPr>
            <p:cNvPr id="9670" name="Google Shape;9670;p65"/>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5"/>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5"/>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65"/>
          <p:cNvGrpSpPr/>
          <p:nvPr/>
        </p:nvGrpSpPr>
        <p:grpSpPr>
          <a:xfrm>
            <a:off x="4878379" y="2473892"/>
            <a:ext cx="367161" cy="287523"/>
            <a:chOff x="4878379" y="2473892"/>
            <a:chExt cx="367161" cy="287523"/>
          </a:xfrm>
        </p:grpSpPr>
        <p:sp>
          <p:nvSpPr>
            <p:cNvPr id="9674" name="Google Shape;9674;p65"/>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5"/>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5"/>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5"/>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5"/>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65"/>
          <p:cNvGrpSpPr/>
          <p:nvPr/>
        </p:nvGrpSpPr>
        <p:grpSpPr>
          <a:xfrm>
            <a:off x="1325719" y="2887689"/>
            <a:ext cx="290581" cy="372481"/>
            <a:chOff x="1325719" y="2887689"/>
            <a:chExt cx="290581" cy="372481"/>
          </a:xfrm>
        </p:grpSpPr>
        <p:sp>
          <p:nvSpPr>
            <p:cNvPr id="9680" name="Google Shape;9680;p65"/>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5"/>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2" name="Google Shape;9682;p65"/>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65"/>
          <p:cNvGrpSpPr/>
          <p:nvPr/>
        </p:nvGrpSpPr>
        <p:grpSpPr>
          <a:xfrm>
            <a:off x="3510335" y="2892499"/>
            <a:ext cx="360726" cy="361204"/>
            <a:chOff x="3510335" y="2892499"/>
            <a:chExt cx="360726" cy="361204"/>
          </a:xfrm>
        </p:grpSpPr>
        <p:sp>
          <p:nvSpPr>
            <p:cNvPr id="9684" name="Google Shape;9684;p65"/>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5"/>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5"/>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5"/>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5"/>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5"/>
          <p:cNvGrpSpPr/>
          <p:nvPr/>
        </p:nvGrpSpPr>
        <p:grpSpPr>
          <a:xfrm>
            <a:off x="3086313" y="2877049"/>
            <a:ext cx="320143" cy="392581"/>
            <a:chOff x="3086313" y="2877049"/>
            <a:chExt cx="320143" cy="392581"/>
          </a:xfrm>
        </p:grpSpPr>
        <p:sp>
          <p:nvSpPr>
            <p:cNvPr id="9690" name="Google Shape;9690;p65"/>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5"/>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5"/>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5"/>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5"/>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5"/>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5"/>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5"/>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5"/>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5"/>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5"/>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5"/>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2" name="Google Shape;9702;p65"/>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3" name="Google Shape;9703;p65"/>
          <p:cNvGrpSpPr/>
          <p:nvPr/>
        </p:nvGrpSpPr>
        <p:grpSpPr>
          <a:xfrm>
            <a:off x="861113" y="2885746"/>
            <a:ext cx="333809" cy="373277"/>
            <a:chOff x="861113" y="2885746"/>
            <a:chExt cx="333809" cy="373277"/>
          </a:xfrm>
        </p:grpSpPr>
        <p:sp>
          <p:nvSpPr>
            <p:cNvPr id="9704" name="Google Shape;9704;p65"/>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5"/>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5"/>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7" name="Google Shape;9707;p65"/>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5"/>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9" name="Google Shape;9709;p65"/>
          <p:cNvGrpSpPr/>
          <p:nvPr/>
        </p:nvGrpSpPr>
        <p:grpSpPr>
          <a:xfrm>
            <a:off x="1297654" y="1504481"/>
            <a:ext cx="349354" cy="362223"/>
            <a:chOff x="1297654" y="1504481"/>
            <a:chExt cx="349354" cy="362223"/>
          </a:xfrm>
        </p:grpSpPr>
        <p:sp>
          <p:nvSpPr>
            <p:cNvPr id="9710" name="Google Shape;9710;p65"/>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5"/>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5"/>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3" name="Google Shape;9713;p65"/>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4" name="Google Shape;9714;p65"/>
          <p:cNvGrpSpPr/>
          <p:nvPr/>
        </p:nvGrpSpPr>
        <p:grpSpPr>
          <a:xfrm>
            <a:off x="852385" y="1510916"/>
            <a:ext cx="353145" cy="351998"/>
            <a:chOff x="852385" y="1510916"/>
            <a:chExt cx="353145" cy="351998"/>
          </a:xfrm>
        </p:grpSpPr>
        <p:sp>
          <p:nvSpPr>
            <p:cNvPr id="9715" name="Google Shape;9715;p65"/>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5"/>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5"/>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65"/>
          <p:cNvGrpSpPr/>
          <p:nvPr/>
        </p:nvGrpSpPr>
        <p:grpSpPr>
          <a:xfrm>
            <a:off x="1745217" y="1515471"/>
            <a:ext cx="343269" cy="342505"/>
            <a:chOff x="1745217" y="1515471"/>
            <a:chExt cx="343269" cy="342505"/>
          </a:xfrm>
        </p:grpSpPr>
        <p:sp>
          <p:nvSpPr>
            <p:cNvPr id="9719" name="Google Shape;9719;p65"/>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5"/>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5"/>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5"/>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3" name="Google Shape;9723;p65"/>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4" name="Google Shape;9724;p65"/>
          <p:cNvGrpSpPr/>
          <p:nvPr/>
        </p:nvGrpSpPr>
        <p:grpSpPr>
          <a:xfrm>
            <a:off x="3042703" y="1529137"/>
            <a:ext cx="411535" cy="315587"/>
            <a:chOff x="3042703" y="1529137"/>
            <a:chExt cx="411535" cy="315587"/>
          </a:xfrm>
        </p:grpSpPr>
        <p:sp>
          <p:nvSpPr>
            <p:cNvPr id="9725" name="Google Shape;9725;p65"/>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5"/>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5"/>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5"/>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5"/>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5"/>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5"/>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5"/>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5"/>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5"/>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5"/>
          <p:cNvGrpSpPr/>
          <p:nvPr/>
        </p:nvGrpSpPr>
        <p:grpSpPr>
          <a:xfrm>
            <a:off x="2629289" y="1544682"/>
            <a:ext cx="350501" cy="284497"/>
            <a:chOff x="2629289" y="1544682"/>
            <a:chExt cx="350501" cy="284497"/>
          </a:xfrm>
        </p:grpSpPr>
        <p:sp>
          <p:nvSpPr>
            <p:cNvPr id="9736" name="Google Shape;9736;p65"/>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5"/>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5"/>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5"/>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5"/>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5"/>
          <p:cNvGrpSpPr/>
          <p:nvPr/>
        </p:nvGrpSpPr>
        <p:grpSpPr>
          <a:xfrm>
            <a:off x="5305077" y="1502633"/>
            <a:ext cx="367893" cy="365218"/>
            <a:chOff x="5305077" y="1502633"/>
            <a:chExt cx="367893" cy="365218"/>
          </a:xfrm>
        </p:grpSpPr>
        <p:sp>
          <p:nvSpPr>
            <p:cNvPr id="9742" name="Google Shape;9742;p65"/>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5"/>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5"/>
          <p:cNvGrpSpPr/>
          <p:nvPr/>
        </p:nvGrpSpPr>
        <p:grpSpPr>
          <a:xfrm>
            <a:off x="7100170" y="1500117"/>
            <a:ext cx="368308" cy="367033"/>
            <a:chOff x="7100170" y="1500117"/>
            <a:chExt cx="368308" cy="367033"/>
          </a:xfrm>
        </p:grpSpPr>
        <p:sp>
          <p:nvSpPr>
            <p:cNvPr id="9745" name="Google Shape;9745;p65"/>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5"/>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5"/>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5"/>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5"/>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5"/>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5"/>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5"/>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5"/>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5"/>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5"/>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5"/>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5"/>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8" name="Google Shape;9758;p65"/>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9" name="Google Shape;9759;p65"/>
          <p:cNvGrpSpPr/>
          <p:nvPr/>
        </p:nvGrpSpPr>
        <p:grpSpPr>
          <a:xfrm>
            <a:off x="6649231" y="1500021"/>
            <a:ext cx="390287" cy="367065"/>
            <a:chOff x="6649231" y="1500021"/>
            <a:chExt cx="390287" cy="367065"/>
          </a:xfrm>
        </p:grpSpPr>
        <p:sp>
          <p:nvSpPr>
            <p:cNvPr id="9760" name="Google Shape;9760;p65"/>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5"/>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5"/>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5"/>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5"/>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5"/>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5"/>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5"/>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5"/>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5"/>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5"/>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5"/>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65"/>
          <p:cNvGrpSpPr/>
          <p:nvPr/>
        </p:nvGrpSpPr>
        <p:grpSpPr>
          <a:xfrm>
            <a:off x="5746938" y="1543503"/>
            <a:ext cx="387261" cy="280356"/>
            <a:chOff x="5746938" y="1543503"/>
            <a:chExt cx="387261" cy="280356"/>
          </a:xfrm>
        </p:grpSpPr>
        <p:sp>
          <p:nvSpPr>
            <p:cNvPr id="9773" name="Google Shape;9773;p65"/>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5"/>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5" name="Google Shape;9775;p65"/>
          <p:cNvGrpSpPr/>
          <p:nvPr/>
        </p:nvGrpSpPr>
        <p:grpSpPr>
          <a:xfrm>
            <a:off x="6196730" y="1525346"/>
            <a:ext cx="369072" cy="317467"/>
            <a:chOff x="6196730" y="1525346"/>
            <a:chExt cx="369072" cy="317467"/>
          </a:xfrm>
        </p:grpSpPr>
        <p:sp>
          <p:nvSpPr>
            <p:cNvPr id="9776" name="Google Shape;9776;p65"/>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5"/>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5"/>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5"/>
          <p:cNvGrpSpPr/>
          <p:nvPr/>
        </p:nvGrpSpPr>
        <p:grpSpPr>
          <a:xfrm>
            <a:off x="4940592" y="1500690"/>
            <a:ext cx="246558" cy="367161"/>
            <a:chOff x="4940592" y="1500690"/>
            <a:chExt cx="246558" cy="367161"/>
          </a:xfrm>
        </p:grpSpPr>
        <p:sp>
          <p:nvSpPr>
            <p:cNvPr id="9780" name="Google Shape;9780;p65"/>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5"/>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5"/>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5"/>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65"/>
          <p:cNvGrpSpPr/>
          <p:nvPr/>
        </p:nvGrpSpPr>
        <p:grpSpPr>
          <a:xfrm>
            <a:off x="7964906" y="1499894"/>
            <a:ext cx="380858" cy="367575"/>
            <a:chOff x="7964906" y="1499894"/>
            <a:chExt cx="380858" cy="367575"/>
          </a:xfrm>
        </p:grpSpPr>
        <p:sp>
          <p:nvSpPr>
            <p:cNvPr id="9785" name="Google Shape;9785;p65"/>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5"/>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5"/>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65"/>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65"/>
          <p:cNvGrpSpPr/>
          <p:nvPr/>
        </p:nvGrpSpPr>
        <p:grpSpPr>
          <a:xfrm>
            <a:off x="8007400" y="2902278"/>
            <a:ext cx="285230" cy="355597"/>
            <a:chOff x="8007400" y="2902278"/>
            <a:chExt cx="285230" cy="355597"/>
          </a:xfrm>
        </p:grpSpPr>
        <p:sp>
          <p:nvSpPr>
            <p:cNvPr id="9790" name="Google Shape;9790;p65"/>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5"/>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5"/>
          <p:cNvGrpSpPr/>
          <p:nvPr/>
        </p:nvGrpSpPr>
        <p:grpSpPr>
          <a:xfrm>
            <a:off x="6219124" y="2902788"/>
            <a:ext cx="318231" cy="355470"/>
            <a:chOff x="6219124" y="2902788"/>
            <a:chExt cx="318231" cy="355470"/>
          </a:xfrm>
        </p:grpSpPr>
        <p:sp>
          <p:nvSpPr>
            <p:cNvPr id="9793" name="Google Shape;9793;p65"/>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5"/>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5"/>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5"/>
          <p:cNvGrpSpPr/>
          <p:nvPr/>
        </p:nvGrpSpPr>
        <p:grpSpPr>
          <a:xfrm>
            <a:off x="4969421" y="2902852"/>
            <a:ext cx="185109" cy="355406"/>
            <a:chOff x="4969421" y="2902852"/>
            <a:chExt cx="185109" cy="355406"/>
          </a:xfrm>
        </p:grpSpPr>
        <p:sp>
          <p:nvSpPr>
            <p:cNvPr id="9797" name="Google Shape;9797;p65"/>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5"/>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5"/>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5"/>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5"/>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5"/>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3" name="Google Shape;9803;p65"/>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5"/>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5" name="Google Shape;9805;p65"/>
          <p:cNvGrpSpPr/>
          <p:nvPr/>
        </p:nvGrpSpPr>
        <p:grpSpPr>
          <a:xfrm>
            <a:off x="6685259" y="2902852"/>
            <a:ext cx="311414" cy="355406"/>
            <a:chOff x="6685259" y="2902852"/>
            <a:chExt cx="311414" cy="355406"/>
          </a:xfrm>
        </p:grpSpPr>
        <p:sp>
          <p:nvSpPr>
            <p:cNvPr id="9806" name="Google Shape;9806;p65"/>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5"/>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5"/>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5"/>
          <p:cNvGrpSpPr/>
          <p:nvPr/>
        </p:nvGrpSpPr>
        <p:grpSpPr>
          <a:xfrm>
            <a:off x="5309250" y="2903170"/>
            <a:ext cx="359579" cy="355852"/>
            <a:chOff x="5309250" y="2903170"/>
            <a:chExt cx="359579" cy="355852"/>
          </a:xfrm>
        </p:grpSpPr>
        <p:sp>
          <p:nvSpPr>
            <p:cNvPr id="9810" name="Google Shape;9810;p65"/>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5"/>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5"/>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5"/>
          <p:cNvGrpSpPr/>
          <p:nvPr/>
        </p:nvGrpSpPr>
        <p:grpSpPr>
          <a:xfrm>
            <a:off x="2199565" y="2421172"/>
            <a:ext cx="312179" cy="353431"/>
            <a:chOff x="2199565" y="2421172"/>
            <a:chExt cx="312179" cy="353431"/>
          </a:xfrm>
        </p:grpSpPr>
        <p:sp>
          <p:nvSpPr>
            <p:cNvPr id="9814" name="Google Shape;9814;p65"/>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5"/>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65"/>
          <p:cNvGrpSpPr/>
          <p:nvPr/>
        </p:nvGrpSpPr>
        <p:grpSpPr>
          <a:xfrm>
            <a:off x="1750887" y="2425727"/>
            <a:ext cx="320143" cy="343269"/>
            <a:chOff x="1750887" y="2425727"/>
            <a:chExt cx="320143" cy="343269"/>
          </a:xfrm>
        </p:grpSpPr>
        <p:sp>
          <p:nvSpPr>
            <p:cNvPr id="9817" name="Google Shape;9817;p65"/>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5"/>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65"/>
          <p:cNvGrpSpPr/>
          <p:nvPr/>
        </p:nvGrpSpPr>
        <p:grpSpPr>
          <a:xfrm>
            <a:off x="1298037" y="2425727"/>
            <a:ext cx="338364" cy="342887"/>
            <a:chOff x="1298037" y="2425727"/>
            <a:chExt cx="338364" cy="342887"/>
          </a:xfrm>
        </p:grpSpPr>
        <p:sp>
          <p:nvSpPr>
            <p:cNvPr id="9820" name="Google Shape;9820;p65"/>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5"/>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5"/>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5"/>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4" name="Google Shape;9824;p65"/>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5" name="Google Shape;9825;p65"/>
          <p:cNvGrpSpPr/>
          <p:nvPr/>
        </p:nvGrpSpPr>
        <p:grpSpPr>
          <a:xfrm>
            <a:off x="3974207" y="2429009"/>
            <a:ext cx="320143" cy="338491"/>
            <a:chOff x="3974207" y="2429009"/>
            <a:chExt cx="320143" cy="338491"/>
          </a:xfrm>
        </p:grpSpPr>
        <p:sp>
          <p:nvSpPr>
            <p:cNvPr id="9826" name="Google Shape;9826;p65"/>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5"/>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65"/>
          <p:cNvGrpSpPr/>
          <p:nvPr/>
        </p:nvGrpSpPr>
        <p:grpSpPr>
          <a:xfrm>
            <a:off x="2623237" y="2431047"/>
            <a:ext cx="355024" cy="332630"/>
            <a:chOff x="2623237" y="2431047"/>
            <a:chExt cx="355024" cy="332630"/>
          </a:xfrm>
        </p:grpSpPr>
        <p:sp>
          <p:nvSpPr>
            <p:cNvPr id="9829" name="Google Shape;9829;p65"/>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5"/>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5"/>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5"/>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5"/>
          <p:cNvGrpSpPr/>
          <p:nvPr/>
        </p:nvGrpSpPr>
        <p:grpSpPr>
          <a:xfrm>
            <a:off x="6657194" y="2434073"/>
            <a:ext cx="375507" cy="367925"/>
            <a:chOff x="6657194" y="2434073"/>
            <a:chExt cx="375507" cy="367925"/>
          </a:xfrm>
        </p:grpSpPr>
        <p:sp>
          <p:nvSpPr>
            <p:cNvPr id="9834" name="Google Shape;9834;p65"/>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5"/>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5"/>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65"/>
          <p:cNvGrpSpPr/>
          <p:nvPr/>
        </p:nvGrpSpPr>
        <p:grpSpPr>
          <a:xfrm>
            <a:off x="7101317" y="2441655"/>
            <a:ext cx="367925" cy="352380"/>
            <a:chOff x="7101317" y="2441655"/>
            <a:chExt cx="367925" cy="352380"/>
          </a:xfrm>
        </p:grpSpPr>
        <p:sp>
          <p:nvSpPr>
            <p:cNvPr id="9838" name="Google Shape;9838;p65"/>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5"/>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65"/>
          <p:cNvGrpSpPr/>
          <p:nvPr/>
        </p:nvGrpSpPr>
        <p:grpSpPr>
          <a:xfrm>
            <a:off x="5756399" y="2434456"/>
            <a:ext cx="367925" cy="367161"/>
            <a:chOff x="5756399" y="2434456"/>
            <a:chExt cx="367925" cy="367161"/>
          </a:xfrm>
        </p:grpSpPr>
        <p:sp>
          <p:nvSpPr>
            <p:cNvPr id="9841" name="Google Shape;9841;p65"/>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5"/>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5"/>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5"/>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5"/>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5"/>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5"/>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65"/>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5"/>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0" name="Google Shape;9850;p65"/>
          <p:cNvGrpSpPr/>
          <p:nvPr/>
        </p:nvGrpSpPr>
        <p:grpSpPr>
          <a:xfrm>
            <a:off x="7964906" y="2434073"/>
            <a:ext cx="373627" cy="367925"/>
            <a:chOff x="7964906" y="2434073"/>
            <a:chExt cx="373627" cy="367925"/>
          </a:xfrm>
        </p:grpSpPr>
        <p:sp>
          <p:nvSpPr>
            <p:cNvPr id="9851" name="Google Shape;9851;p65"/>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5"/>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65"/>
          <p:cNvGrpSpPr/>
          <p:nvPr/>
        </p:nvGrpSpPr>
        <p:grpSpPr>
          <a:xfrm>
            <a:off x="6194086" y="2437737"/>
            <a:ext cx="369837" cy="360471"/>
            <a:chOff x="6194086" y="2437737"/>
            <a:chExt cx="369837" cy="360471"/>
          </a:xfrm>
        </p:grpSpPr>
        <p:sp>
          <p:nvSpPr>
            <p:cNvPr id="9854" name="Google Shape;9854;p65"/>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5"/>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59"/>
        <p:cNvGrpSpPr/>
        <p:nvPr/>
      </p:nvGrpSpPr>
      <p:grpSpPr>
        <a:xfrm>
          <a:off x="0" y="0"/>
          <a:ext cx="0" cy="0"/>
          <a:chOff x="0" y="0"/>
          <a:chExt cx="0" cy="0"/>
        </a:xfrm>
      </p:grpSpPr>
      <p:sp>
        <p:nvSpPr>
          <p:cNvPr id="9860" name="Google Shape;9860;p66"/>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61" name="Google Shape;9861;p66"/>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862" name="Google Shape;9862;p66"/>
          <p:cNvGrpSpPr/>
          <p:nvPr/>
        </p:nvGrpSpPr>
        <p:grpSpPr>
          <a:xfrm>
            <a:off x="3541011" y="1508594"/>
            <a:ext cx="350166" cy="349434"/>
            <a:chOff x="3541011" y="1508594"/>
            <a:chExt cx="350166" cy="349434"/>
          </a:xfrm>
        </p:grpSpPr>
        <p:sp>
          <p:nvSpPr>
            <p:cNvPr id="9863" name="Google Shape;9863;p66"/>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6"/>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6"/>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6"/>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6"/>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6"/>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6"/>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6"/>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6"/>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6"/>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6"/>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6"/>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6"/>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66"/>
          <p:cNvGrpSpPr/>
          <p:nvPr/>
        </p:nvGrpSpPr>
        <p:grpSpPr>
          <a:xfrm>
            <a:off x="3122257" y="1508594"/>
            <a:ext cx="294850" cy="349434"/>
            <a:chOff x="3122257" y="1508594"/>
            <a:chExt cx="294850" cy="349434"/>
          </a:xfrm>
        </p:grpSpPr>
        <p:sp>
          <p:nvSpPr>
            <p:cNvPr id="9877" name="Google Shape;9877;p66"/>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6"/>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6"/>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6"/>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6"/>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6"/>
          <p:cNvGrpSpPr/>
          <p:nvPr/>
        </p:nvGrpSpPr>
        <p:grpSpPr>
          <a:xfrm>
            <a:off x="910723" y="1508212"/>
            <a:ext cx="251660" cy="350166"/>
            <a:chOff x="910723" y="1508212"/>
            <a:chExt cx="251660" cy="350166"/>
          </a:xfrm>
        </p:grpSpPr>
        <p:sp>
          <p:nvSpPr>
            <p:cNvPr id="9883" name="Google Shape;9883;p66"/>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6"/>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6"/>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6"/>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6"/>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6"/>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6"/>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6"/>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6"/>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6"/>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6"/>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6"/>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6"/>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6"/>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6"/>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6"/>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6"/>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66"/>
          <p:cNvGrpSpPr/>
          <p:nvPr/>
        </p:nvGrpSpPr>
        <p:grpSpPr>
          <a:xfrm>
            <a:off x="1308631" y="1507830"/>
            <a:ext cx="350166" cy="350198"/>
            <a:chOff x="1308631" y="1507830"/>
            <a:chExt cx="350166" cy="350198"/>
          </a:xfrm>
        </p:grpSpPr>
        <p:sp>
          <p:nvSpPr>
            <p:cNvPr id="9901" name="Google Shape;9901;p66"/>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6"/>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6"/>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6"/>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6"/>
          <p:cNvGrpSpPr/>
          <p:nvPr/>
        </p:nvGrpSpPr>
        <p:grpSpPr>
          <a:xfrm>
            <a:off x="1756921" y="1509739"/>
            <a:ext cx="345997" cy="345997"/>
            <a:chOff x="1756921" y="1509739"/>
            <a:chExt cx="345997" cy="345997"/>
          </a:xfrm>
        </p:grpSpPr>
        <p:sp>
          <p:nvSpPr>
            <p:cNvPr id="9906" name="Google Shape;9906;p66"/>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6"/>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6"/>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6"/>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6"/>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6"/>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6"/>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6"/>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6"/>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6"/>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6"/>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6"/>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6"/>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6"/>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6"/>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6"/>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6"/>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66"/>
          <p:cNvGrpSpPr/>
          <p:nvPr/>
        </p:nvGrpSpPr>
        <p:grpSpPr>
          <a:xfrm>
            <a:off x="2216956" y="1510503"/>
            <a:ext cx="318721" cy="345615"/>
            <a:chOff x="2216956" y="1510503"/>
            <a:chExt cx="318721" cy="345615"/>
          </a:xfrm>
        </p:grpSpPr>
        <p:sp>
          <p:nvSpPr>
            <p:cNvPr id="9924" name="Google Shape;9924;p66"/>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6"/>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6"/>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6"/>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6"/>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66"/>
          <p:cNvGrpSpPr/>
          <p:nvPr/>
        </p:nvGrpSpPr>
        <p:grpSpPr>
          <a:xfrm>
            <a:off x="3988156" y="1568461"/>
            <a:ext cx="349052" cy="230049"/>
            <a:chOff x="3988156" y="1568461"/>
            <a:chExt cx="349052" cy="230049"/>
          </a:xfrm>
        </p:grpSpPr>
        <p:sp>
          <p:nvSpPr>
            <p:cNvPr id="9930" name="Google Shape;9930;p66"/>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6"/>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6"/>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6"/>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6"/>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6"/>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6"/>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6"/>
          <p:cNvGrpSpPr/>
          <p:nvPr/>
        </p:nvGrpSpPr>
        <p:grpSpPr>
          <a:xfrm>
            <a:off x="2633037" y="1499873"/>
            <a:ext cx="379002" cy="366112"/>
            <a:chOff x="2633037" y="1499873"/>
            <a:chExt cx="379002" cy="366112"/>
          </a:xfrm>
        </p:grpSpPr>
        <p:sp>
          <p:nvSpPr>
            <p:cNvPr id="9938" name="Google Shape;9938;p66"/>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6"/>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6"/>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6"/>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6"/>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6"/>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66"/>
          <p:cNvGrpSpPr/>
          <p:nvPr/>
        </p:nvGrpSpPr>
        <p:grpSpPr>
          <a:xfrm>
            <a:off x="6675256" y="1516169"/>
            <a:ext cx="327823" cy="357009"/>
            <a:chOff x="6675256" y="1516169"/>
            <a:chExt cx="327823" cy="357009"/>
          </a:xfrm>
        </p:grpSpPr>
        <p:sp>
          <p:nvSpPr>
            <p:cNvPr id="9945" name="Google Shape;9945;p66"/>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6"/>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6"/>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6"/>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6"/>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6"/>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6"/>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6"/>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6"/>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6"/>
          <p:cNvGrpSpPr/>
          <p:nvPr/>
        </p:nvGrpSpPr>
        <p:grpSpPr>
          <a:xfrm>
            <a:off x="8020159" y="1516551"/>
            <a:ext cx="300897" cy="356627"/>
            <a:chOff x="8020159" y="1516551"/>
            <a:chExt cx="300897" cy="356627"/>
          </a:xfrm>
        </p:grpSpPr>
        <p:sp>
          <p:nvSpPr>
            <p:cNvPr id="9955" name="Google Shape;9955;p66"/>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6"/>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6"/>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6"/>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6"/>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6"/>
          <p:cNvGrpSpPr/>
          <p:nvPr/>
        </p:nvGrpSpPr>
        <p:grpSpPr>
          <a:xfrm>
            <a:off x="5377363" y="1516169"/>
            <a:ext cx="257357" cy="356627"/>
            <a:chOff x="5377363" y="1516169"/>
            <a:chExt cx="257357" cy="356627"/>
          </a:xfrm>
        </p:grpSpPr>
        <p:sp>
          <p:nvSpPr>
            <p:cNvPr id="9961" name="Google Shape;9961;p66"/>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6"/>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6"/>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6"/>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6"/>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6"/>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6"/>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6"/>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6"/>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6"/>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6"/>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6"/>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6"/>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6"/>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6"/>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6"/>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6"/>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66"/>
          <p:cNvGrpSpPr/>
          <p:nvPr/>
        </p:nvGrpSpPr>
        <p:grpSpPr>
          <a:xfrm>
            <a:off x="4880567" y="1535870"/>
            <a:ext cx="356245" cy="317607"/>
            <a:chOff x="4880567" y="1535870"/>
            <a:chExt cx="356245" cy="317607"/>
          </a:xfrm>
        </p:grpSpPr>
        <p:sp>
          <p:nvSpPr>
            <p:cNvPr id="9979" name="Google Shape;9979;p66"/>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6"/>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6"/>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6"/>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6"/>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4" name="Google Shape;9984;p66"/>
          <p:cNvGrpSpPr/>
          <p:nvPr/>
        </p:nvGrpSpPr>
        <p:grpSpPr>
          <a:xfrm>
            <a:off x="5771483" y="1515787"/>
            <a:ext cx="357359" cy="357391"/>
            <a:chOff x="5771483" y="1515787"/>
            <a:chExt cx="357359" cy="357391"/>
          </a:xfrm>
        </p:grpSpPr>
        <p:sp>
          <p:nvSpPr>
            <p:cNvPr id="9985" name="Google Shape;9985;p66"/>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6"/>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6"/>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6"/>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6"/>
          <p:cNvGrpSpPr/>
          <p:nvPr/>
        </p:nvGrpSpPr>
        <p:grpSpPr>
          <a:xfrm>
            <a:off x="7121669" y="1533610"/>
            <a:ext cx="321362" cy="321362"/>
            <a:chOff x="7121669" y="1533610"/>
            <a:chExt cx="321362" cy="321362"/>
          </a:xfrm>
        </p:grpSpPr>
        <p:sp>
          <p:nvSpPr>
            <p:cNvPr id="9990" name="Google Shape;9990;p66"/>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6"/>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6"/>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6"/>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66"/>
          <p:cNvGrpSpPr/>
          <p:nvPr/>
        </p:nvGrpSpPr>
        <p:grpSpPr>
          <a:xfrm>
            <a:off x="7562766" y="1514864"/>
            <a:ext cx="327059" cy="360192"/>
            <a:chOff x="7562766" y="1514864"/>
            <a:chExt cx="327059" cy="360192"/>
          </a:xfrm>
        </p:grpSpPr>
        <p:sp>
          <p:nvSpPr>
            <p:cNvPr id="9995" name="Google Shape;9995;p66"/>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6"/>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6"/>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6"/>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66"/>
          <p:cNvGrpSpPr/>
          <p:nvPr/>
        </p:nvGrpSpPr>
        <p:grpSpPr>
          <a:xfrm>
            <a:off x="6221229" y="1498673"/>
            <a:ext cx="361636" cy="362183"/>
            <a:chOff x="6259175" y="1559008"/>
            <a:chExt cx="271743" cy="272093"/>
          </a:xfrm>
        </p:grpSpPr>
        <p:sp>
          <p:nvSpPr>
            <p:cNvPr id="10000" name="Google Shape;10000;p66"/>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6"/>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6"/>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6"/>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6"/>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6"/>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6"/>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6"/>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6"/>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6"/>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6"/>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6"/>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6"/>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6"/>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6"/>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6"/>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6"/>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66"/>
          <p:cNvGrpSpPr/>
          <p:nvPr/>
        </p:nvGrpSpPr>
        <p:grpSpPr>
          <a:xfrm>
            <a:off x="2661459" y="2015001"/>
            <a:ext cx="322508" cy="273494"/>
            <a:chOff x="2661459" y="2015001"/>
            <a:chExt cx="322508" cy="273494"/>
          </a:xfrm>
        </p:grpSpPr>
        <p:sp>
          <p:nvSpPr>
            <p:cNvPr id="10018" name="Google Shape;10018;p66"/>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6"/>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6"/>
          <p:cNvGrpSpPr/>
          <p:nvPr/>
        </p:nvGrpSpPr>
        <p:grpSpPr>
          <a:xfrm>
            <a:off x="6671087" y="2009304"/>
            <a:ext cx="332757" cy="281833"/>
            <a:chOff x="6671087" y="2009304"/>
            <a:chExt cx="332757" cy="281833"/>
          </a:xfrm>
        </p:grpSpPr>
        <p:sp>
          <p:nvSpPr>
            <p:cNvPr id="10021" name="Google Shape;10021;p66"/>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6"/>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3" name="Google Shape;10023;p66"/>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4" name="Google Shape;10024;p66"/>
          <p:cNvGrpSpPr/>
          <p:nvPr/>
        </p:nvGrpSpPr>
        <p:grpSpPr>
          <a:xfrm>
            <a:off x="2201806" y="1976585"/>
            <a:ext cx="349784" cy="349434"/>
            <a:chOff x="2201806" y="1976585"/>
            <a:chExt cx="349784" cy="349434"/>
          </a:xfrm>
        </p:grpSpPr>
        <p:sp>
          <p:nvSpPr>
            <p:cNvPr id="10025" name="Google Shape;10025;p66"/>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6"/>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6"/>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6"/>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66"/>
          <p:cNvGrpSpPr/>
          <p:nvPr/>
        </p:nvGrpSpPr>
        <p:grpSpPr>
          <a:xfrm>
            <a:off x="3094217" y="1976585"/>
            <a:ext cx="350198" cy="350548"/>
            <a:chOff x="3094217" y="1976585"/>
            <a:chExt cx="350198" cy="350548"/>
          </a:xfrm>
        </p:grpSpPr>
        <p:sp>
          <p:nvSpPr>
            <p:cNvPr id="10030" name="Google Shape;10030;p66"/>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6"/>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6"/>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6"/>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6"/>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6"/>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6"/>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6"/>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6"/>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6"/>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6"/>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6"/>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6"/>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6"/>
          <p:cNvGrpSpPr/>
          <p:nvPr/>
        </p:nvGrpSpPr>
        <p:grpSpPr>
          <a:xfrm>
            <a:off x="870939" y="1975821"/>
            <a:ext cx="332375" cy="350071"/>
            <a:chOff x="870939" y="1975821"/>
            <a:chExt cx="332375" cy="350071"/>
          </a:xfrm>
        </p:grpSpPr>
        <p:sp>
          <p:nvSpPr>
            <p:cNvPr id="10044" name="Google Shape;10044;p6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8" name="Google Shape;10048;p66"/>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66"/>
          <p:cNvGrpSpPr/>
          <p:nvPr/>
        </p:nvGrpSpPr>
        <p:grpSpPr>
          <a:xfrm>
            <a:off x="3979435" y="1976585"/>
            <a:ext cx="345265" cy="349848"/>
            <a:chOff x="3979435" y="1976585"/>
            <a:chExt cx="345265" cy="349848"/>
          </a:xfrm>
        </p:grpSpPr>
        <p:sp>
          <p:nvSpPr>
            <p:cNvPr id="10050" name="Google Shape;10050;p66"/>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6"/>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6"/>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6"/>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6"/>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6"/>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6"/>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6"/>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6"/>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6"/>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6"/>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6"/>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6"/>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6"/>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6"/>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6"/>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6"/>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6"/>
          <p:cNvGrpSpPr/>
          <p:nvPr/>
        </p:nvGrpSpPr>
        <p:grpSpPr>
          <a:xfrm>
            <a:off x="3576626" y="1975821"/>
            <a:ext cx="284251" cy="351694"/>
            <a:chOff x="3576626" y="1975821"/>
            <a:chExt cx="284251" cy="351694"/>
          </a:xfrm>
        </p:grpSpPr>
        <p:sp>
          <p:nvSpPr>
            <p:cNvPr id="10068" name="Google Shape;10068;p66"/>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6"/>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6"/>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66"/>
          <p:cNvGrpSpPr/>
          <p:nvPr/>
        </p:nvGrpSpPr>
        <p:grpSpPr>
          <a:xfrm>
            <a:off x="2722090" y="2890162"/>
            <a:ext cx="238770" cy="371841"/>
            <a:chOff x="2722090" y="2890162"/>
            <a:chExt cx="238770" cy="371841"/>
          </a:xfrm>
        </p:grpSpPr>
        <p:sp>
          <p:nvSpPr>
            <p:cNvPr id="10072" name="Google Shape;10072;p66"/>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6"/>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6"/>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5" name="Google Shape;10075;p66"/>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6" name="Google Shape;10076;p66"/>
          <p:cNvGrpSpPr/>
          <p:nvPr/>
        </p:nvGrpSpPr>
        <p:grpSpPr>
          <a:xfrm>
            <a:off x="6216367" y="1970156"/>
            <a:ext cx="361147" cy="361147"/>
            <a:chOff x="6216367" y="1970156"/>
            <a:chExt cx="361147" cy="361147"/>
          </a:xfrm>
        </p:grpSpPr>
        <p:sp>
          <p:nvSpPr>
            <p:cNvPr id="10077" name="Google Shape;10077;p66"/>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6"/>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6"/>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6"/>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6"/>
          <p:cNvGrpSpPr/>
          <p:nvPr/>
        </p:nvGrpSpPr>
        <p:grpSpPr>
          <a:xfrm>
            <a:off x="1289311" y="2926222"/>
            <a:ext cx="408156" cy="299783"/>
            <a:chOff x="1289311" y="2926222"/>
            <a:chExt cx="408156" cy="299783"/>
          </a:xfrm>
        </p:grpSpPr>
        <p:sp>
          <p:nvSpPr>
            <p:cNvPr id="10082" name="Google Shape;10082;p66"/>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6"/>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66"/>
          <p:cNvGrpSpPr/>
          <p:nvPr/>
        </p:nvGrpSpPr>
        <p:grpSpPr>
          <a:xfrm>
            <a:off x="7978465" y="1969392"/>
            <a:ext cx="361147" cy="360797"/>
            <a:chOff x="7978465" y="1969392"/>
            <a:chExt cx="361147" cy="360797"/>
          </a:xfrm>
        </p:grpSpPr>
        <p:sp>
          <p:nvSpPr>
            <p:cNvPr id="10085" name="Google Shape;10085;p66"/>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6"/>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6"/>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6"/>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6"/>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6"/>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6"/>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6"/>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6"/>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4" name="Google Shape;10094;p66"/>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5" name="Google Shape;10095;p66"/>
          <p:cNvGrpSpPr/>
          <p:nvPr/>
        </p:nvGrpSpPr>
        <p:grpSpPr>
          <a:xfrm>
            <a:off x="854261" y="2908813"/>
            <a:ext cx="377474" cy="335748"/>
            <a:chOff x="854261" y="2908813"/>
            <a:chExt cx="377474" cy="335748"/>
          </a:xfrm>
        </p:grpSpPr>
        <p:sp>
          <p:nvSpPr>
            <p:cNvPr id="10096" name="Google Shape;10096;p66"/>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6"/>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6"/>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6"/>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6"/>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66"/>
          <p:cNvGrpSpPr/>
          <p:nvPr/>
        </p:nvGrpSpPr>
        <p:grpSpPr>
          <a:xfrm>
            <a:off x="1749728" y="2894777"/>
            <a:ext cx="386927" cy="363438"/>
            <a:chOff x="1749728" y="2894777"/>
            <a:chExt cx="386927" cy="363438"/>
          </a:xfrm>
        </p:grpSpPr>
        <p:sp>
          <p:nvSpPr>
            <p:cNvPr id="10102" name="Google Shape;10102;p66"/>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6"/>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6"/>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6"/>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6"/>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6"/>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6"/>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6"/>
          <p:cNvGrpSpPr/>
          <p:nvPr/>
        </p:nvGrpSpPr>
        <p:grpSpPr>
          <a:xfrm>
            <a:off x="7098912" y="1969392"/>
            <a:ext cx="359651" cy="361560"/>
            <a:chOff x="7098912" y="1969392"/>
            <a:chExt cx="359651" cy="361560"/>
          </a:xfrm>
        </p:grpSpPr>
        <p:sp>
          <p:nvSpPr>
            <p:cNvPr id="10110" name="Google Shape;10110;p66"/>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6"/>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6"/>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6"/>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6"/>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6"/>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6"/>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6"/>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6"/>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6"/>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6"/>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6"/>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6"/>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3" name="Google Shape;10123;p66"/>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4" name="Google Shape;10124;p66"/>
          <p:cNvGrpSpPr/>
          <p:nvPr/>
        </p:nvGrpSpPr>
        <p:grpSpPr>
          <a:xfrm>
            <a:off x="5352728" y="1990239"/>
            <a:ext cx="327091" cy="322508"/>
            <a:chOff x="5352728" y="1990239"/>
            <a:chExt cx="327091" cy="322508"/>
          </a:xfrm>
        </p:grpSpPr>
        <p:sp>
          <p:nvSpPr>
            <p:cNvPr id="10125" name="Google Shape;10125;p66"/>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6"/>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6"/>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66"/>
          <p:cNvGrpSpPr/>
          <p:nvPr/>
        </p:nvGrpSpPr>
        <p:grpSpPr>
          <a:xfrm>
            <a:off x="7538896" y="1970156"/>
            <a:ext cx="361147" cy="361529"/>
            <a:chOff x="7538896" y="1970156"/>
            <a:chExt cx="361147" cy="361529"/>
          </a:xfrm>
        </p:grpSpPr>
        <p:sp>
          <p:nvSpPr>
            <p:cNvPr id="10129" name="Google Shape;10129;p66"/>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6"/>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6"/>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6"/>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6"/>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6"/>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66"/>
          <p:cNvGrpSpPr/>
          <p:nvPr/>
        </p:nvGrpSpPr>
        <p:grpSpPr>
          <a:xfrm>
            <a:off x="4896099" y="1970920"/>
            <a:ext cx="358155" cy="358123"/>
            <a:chOff x="4896099" y="1970920"/>
            <a:chExt cx="358155" cy="358123"/>
          </a:xfrm>
        </p:grpSpPr>
        <p:sp>
          <p:nvSpPr>
            <p:cNvPr id="10136" name="Google Shape;10136;p66"/>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6"/>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6"/>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6"/>
          <p:cNvGrpSpPr/>
          <p:nvPr/>
        </p:nvGrpSpPr>
        <p:grpSpPr>
          <a:xfrm>
            <a:off x="4048787" y="2977019"/>
            <a:ext cx="283488" cy="198604"/>
            <a:chOff x="4048787" y="2977019"/>
            <a:chExt cx="283488" cy="198604"/>
          </a:xfrm>
        </p:grpSpPr>
        <p:sp>
          <p:nvSpPr>
            <p:cNvPr id="10140" name="Google Shape;10140;p66"/>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6"/>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6"/>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6"/>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6"/>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6"/>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66"/>
          <p:cNvGrpSpPr/>
          <p:nvPr/>
        </p:nvGrpSpPr>
        <p:grpSpPr>
          <a:xfrm>
            <a:off x="4054103" y="2430191"/>
            <a:ext cx="218687" cy="349052"/>
            <a:chOff x="4054103" y="2430191"/>
            <a:chExt cx="218687" cy="349052"/>
          </a:xfrm>
        </p:grpSpPr>
        <p:sp>
          <p:nvSpPr>
            <p:cNvPr id="10147" name="Google Shape;10147;p66"/>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6"/>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66"/>
          <p:cNvGrpSpPr/>
          <p:nvPr/>
        </p:nvGrpSpPr>
        <p:grpSpPr>
          <a:xfrm>
            <a:off x="2185128" y="2427549"/>
            <a:ext cx="382758" cy="356595"/>
            <a:chOff x="2185128" y="2427549"/>
            <a:chExt cx="382758" cy="356595"/>
          </a:xfrm>
        </p:grpSpPr>
        <p:sp>
          <p:nvSpPr>
            <p:cNvPr id="10150" name="Google Shape;10150;p66"/>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6"/>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6"/>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6"/>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66"/>
          <p:cNvGrpSpPr/>
          <p:nvPr/>
        </p:nvGrpSpPr>
        <p:grpSpPr>
          <a:xfrm>
            <a:off x="3539102" y="2427549"/>
            <a:ext cx="355099" cy="355481"/>
            <a:chOff x="3539102" y="2427549"/>
            <a:chExt cx="355099" cy="355481"/>
          </a:xfrm>
        </p:grpSpPr>
        <p:sp>
          <p:nvSpPr>
            <p:cNvPr id="10155" name="Google Shape;10155;p66"/>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6"/>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66"/>
          <p:cNvGrpSpPr/>
          <p:nvPr/>
        </p:nvGrpSpPr>
        <p:grpSpPr>
          <a:xfrm>
            <a:off x="2656907" y="2439293"/>
            <a:ext cx="332757" cy="332343"/>
            <a:chOff x="2656907" y="2439293"/>
            <a:chExt cx="332757" cy="332343"/>
          </a:xfrm>
        </p:grpSpPr>
        <p:sp>
          <p:nvSpPr>
            <p:cNvPr id="10158" name="Google Shape;10158;p66"/>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6"/>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6"/>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6"/>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6"/>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6"/>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6"/>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66"/>
          <p:cNvGrpSpPr/>
          <p:nvPr/>
        </p:nvGrpSpPr>
        <p:grpSpPr>
          <a:xfrm>
            <a:off x="1731523" y="2422616"/>
            <a:ext cx="399435" cy="365698"/>
            <a:chOff x="1731523" y="2422616"/>
            <a:chExt cx="399435" cy="365698"/>
          </a:xfrm>
        </p:grpSpPr>
        <p:sp>
          <p:nvSpPr>
            <p:cNvPr id="10166" name="Google Shape;10166;p66"/>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6"/>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6"/>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66"/>
          <p:cNvGrpSpPr/>
          <p:nvPr/>
        </p:nvGrpSpPr>
        <p:grpSpPr>
          <a:xfrm>
            <a:off x="3097241" y="2433564"/>
            <a:ext cx="344883" cy="343387"/>
            <a:chOff x="3097241" y="2433564"/>
            <a:chExt cx="344883" cy="343387"/>
          </a:xfrm>
        </p:grpSpPr>
        <p:sp>
          <p:nvSpPr>
            <p:cNvPr id="10170" name="Google Shape;10170;p66"/>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6"/>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6"/>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6"/>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6"/>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6"/>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6"/>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6"/>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6"/>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66"/>
          <p:cNvGrpSpPr/>
          <p:nvPr/>
        </p:nvGrpSpPr>
        <p:grpSpPr>
          <a:xfrm>
            <a:off x="1278299" y="2439293"/>
            <a:ext cx="410829" cy="332343"/>
            <a:chOff x="1278299" y="2439293"/>
            <a:chExt cx="410829" cy="332343"/>
          </a:xfrm>
        </p:grpSpPr>
        <p:sp>
          <p:nvSpPr>
            <p:cNvPr id="10180" name="Google Shape;10180;p66"/>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6"/>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6"/>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6"/>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6"/>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6"/>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6"/>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6"/>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66"/>
          <p:cNvGrpSpPr/>
          <p:nvPr/>
        </p:nvGrpSpPr>
        <p:grpSpPr>
          <a:xfrm>
            <a:off x="870939" y="2439293"/>
            <a:ext cx="331993" cy="331993"/>
            <a:chOff x="870939" y="2439293"/>
            <a:chExt cx="331993" cy="331993"/>
          </a:xfrm>
        </p:grpSpPr>
        <p:sp>
          <p:nvSpPr>
            <p:cNvPr id="10189" name="Google Shape;10189;p66"/>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6"/>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6"/>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6"/>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6"/>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6"/>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6"/>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6"/>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6"/>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6"/>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6"/>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6"/>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6"/>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6"/>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6"/>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6"/>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66"/>
          <p:cNvGrpSpPr/>
          <p:nvPr/>
        </p:nvGrpSpPr>
        <p:grpSpPr>
          <a:xfrm>
            <a:off x="6644957" y="2456353"/>
            <a:ext cx="371395" cy="278904"/>
            <a:chOff x="6644957" y="2456353"/>
            <a:chExt cx="371395" cy="278904"/>
          </a:xfrm>
        </p:grpSpPr>
        <p:sp>
          <p:nvSpPr>
            <p:cNvPr id="10206" name="Google Shape;10206;p66"/>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6"/>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6"/>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6"/>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6"/>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66"/>
          <p:cNvGrpSpPr/>
          <p:nvPr/>
        </p:nvGrpSpPr>
        <p:grpSpPr>
          <a:xfrm>
            <a:off x="5388757" y="2414659"/>
            <a:ext cx="260349" cy="362292"/>
            <a:chOff x="5388757" y="2414659"/>
            <a:chExt cx="260349" cy="362292"/>
          </a:xfrm>
        </p:grpSpPr>
        <p:sp>
          <p:nvSpPr>
            <p:cNvPr id="10212" name="Google Shape;10212;p66"/>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6"/>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6"/>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6"/>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6"/>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6"/>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6"/>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6"/>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6"/>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6"/>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6"/>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6"/>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6"/>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6"/>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6"/>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6"/>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6"/>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6"/>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6"/>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6"/>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66"/>
          <p:cNvGrpSpPr/>
          <p:nvPr/>
        </p:nvGrpSpPr>
        <p:grpSpPr>
          <a:xfrm>
            <a:off x="3567142" y="2905757"/>
            <a:ext cx="348288" cy="340331"/>
            <a:chOff x="3567142" y="2905757"/>
            <a:chExt cx="348288" cy="340331"/>
          </a:xfrm>
        </p:grpSpPr>
        <p:sp>
          <p:nvSpPr>
            <p:cNvPr id="10233" name="Google Shape;10233;p66"/>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6"/>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6"/>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6"/>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6"/>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66"/>
          <p:cNvGrpSpPr/>
          <p:nvPr/>
        </p:nvGrpSpPr>
        <p:grpSpPr>
          <a:xfrm>
            <a:off x="7967103" y="2415041"/>
            <a:ext cx="355863" cy="361911"/>
            <a:chOff x="7967103" y="2415041"/>
            <a:chExt cx="355863" cy="361911"/>
          </a:xfrm>
        </p:grpSpPr>
        <p:sp>
          <p:nvSpPr>
            <p:cNvPr id="10239" name="Google Shape;10239;p66"/>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6"/>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6"/>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6"/>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6"/>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6"/>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6"/>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6"/>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6"/>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6"/>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6"/>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66"/>
          <p:cNvGrpSpPr/>
          <p:nvPr/>
        </p:nvGrpSpPr>
        <p:grpSpPr>
          <a:xfrm>
            <a:off x="7529411" y="2414659"/>
            <a:ext cx="355863" cy="362292"/>
            <a:chOff x="7529411" y="2414659"/>
            <a:chExt cx="355863" cy="362292"/>
          </a:xfrm>
        </p:grpSpPr>
        <p:sp>
          <p:nvSpPr>
            <p:cNvPr id="10251" name="Google Shape;10251;p66"/>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6"/>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6"/>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6"/>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6"/>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6"/>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6"/>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6"/>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6"/>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6"/>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6"/>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6"/>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66"/>
          <p:cNvGrpSpPr/>
          <p:nvPr/>
        </p:nvGrpSpPr>
        <p:grpSpPr>
          <a:xfrm>
            <a:off x="5733194" y="2431718"/>
            <a:ext cx="446826" cy="327059"/>
            <a:chOff x="5733194" y="2431718"/>
            <a:chExt cx="446826" cy="327059"/>
          </a:xfrm>
        </p:grpSpPr>
        <p:sp>
          <p:nvSpPr>
            <p:cNvPr id="10264" name="Google Shape;10264;p66"/>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6"/>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6"/>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66"/>
          <p:cNvGrpSpPr/>
          <p:nvPr/>
        </p:nvGrpSpPr>
        <p:grpSpPr>
          <a:xfrm>
            <a:off x="4876780" y="2418064"/>
            <a:ext cx="407774" cy="356627"/>
            <a:chOff x="4876780" y="2418064"/>
            <a:chExt cx="407774" cy="356627"/>
          </a:xfrm>
        </p:grpSpPr>
        <p:sp>
          <p:nvSpPr>
            <p:cNvPr id="10268" name="Google Shape;10268;p66"/>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6"/>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6"/>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6"/>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6"/>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6"/>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6"/>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6"/>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66"/>
          <p:cNvGrpSpPr/>
          <p:nvPr/>
        </p:nvGrpSpPr>
        <p:grpSpPr>
          <a:xfrm>
            <a:off x="7070872" y="2410871"/>
            <a:ext cx="398321" cy="371013"/>
            <a:chOff x="7070872" y="2410871"/>
            <a:chExt cx="398321" cy="371013"/>
          </a:xfrm>
        </p:grpSpPr>
        <p:sp>
          <p:nvSpPr>
            <p:cNvPr id="10277" name="Google Shape;10277;p66"/>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6"/>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6"/>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6"/>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1" name="Google Shape;10281;p66"/>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2" name="Google Shape;10282;p66"/>
          <p:cNvGrpSpPr/>
          <p:nvPr/>
        </p:nvGrpSpPr>
        <p:grpSpPr>
          <a:xfrm>
            <a:off x="5318259" y="2982111"/>
            <a:ext cx="371013" cy="220787"/>
            <a:chOff x="5318259" y="2982111"/>
            <a:chExt cx="371013" cy="220787"/>
          </a:xfrm>
        </p:grpSpPr>
        <p:sp>
          <p:nvSpPr>
            <p:cNvPr id="10283" name="Google Shape;10283;p66"/>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6"/>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6"/>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6"/>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6"/>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6"/>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6"/>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6"/>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66"/>
          <p:cNvGrpSpPr/>
          <p:nvPr/>
        </p:nvGrpSpPr>
        <p:grpSpPr>
          <a:xfrm>
            <a:off x="7073928" y="2905757"/>
            <a:ext cx="371395" cy="371809"/>
            <a:chOff x="7073928" y="2905757"/>
            <a:chExt cx="371395" cy="371809"/>
          </a:xfrm>
        </p:grpSpPr>
        <p:sp>
          <p:nvSpPr>
            <p:cNvPr id="10292" name="Google Shape;10292;p66"/>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6"/>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6"/>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66"/>
          <p:cNvGrpSpPr/>
          <p:nvPr/>
        </p:nvGrpSpPr>
        <p:grpSpPr>
          <a:xfrm>
            <a:off x="6188327" y="2955408"/>
            <a:ext cx="371395" cy="272857"/>
            <a:chOff x="6188327" y="2955408"/>
            <a:chExt cx="371395" cy="272857"/>
          </a:xfrm>
        </p:grpSpPr>
        <p:sp>
          <p:nvSpPr>
            <p:cNvPr id="10296" name="Google Shape;10296;p66"/>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6"/>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66"/>
          <p:cNvGrpSpPr/>
          <p:nvPr/>
        </p:nvGrpSpPr>
        <p:grpSpPr>
          <a:xfrm>
            <a:off x="7521454" y="2906139"/>
            <a:ext cx="359651" cy="371013"/>
            <a:chOff x="7521454" y="2906139"/>
            <a:chExt cx="359651" cy="371013"/>
          </a:xfrm>
        </p:grpSpPr>
        <p:sp>
          <p:nvSpPr>
            <p:cNvPr id="10299" name="Google Shape;10299;p66"/>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6"/>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6"/>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6"/>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6"/>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6"/>
          <p:cNvGrpSpPr/>
          <p:nvPr/>
        </p:nvGrpSpPr>
        <p:grpSpPr>
          <a:xfrm>
            <a:off x="5782845" y="2906521"/>
            <a:ext cx="301661" cy="371013"/>
            <a:chOff x="5782845" y="2906521"/>
            <a:chExt cx="301661" cy="371013"/>
          </a:xfrm>
        </p:grpSpPr>
        <p:sp>
          <p:nvSpPr>
            <p:cNvPr id="10305" name="Google Shape;10305;p66"/>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6"/>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6"/>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6"/>
          <p:cNvGrpSpPr/>
          <p:nvPr/>
        </p:nvGrpSpPr>
        <p:grpSpPr>
          <a:xfrm>
            <a:off x="6630539" y="2917502"/>
            <a:ext cx="371777" cy="349434"/>
            <a:chOff x="6630539" y="2917502"/>
            <a:chExt cx="371777" cy="349434"/>
          </a:xfrm>
        </p:grpSpPr>
        <p:sp>
          <p:nvSpPr>
            <p:cNvPr id="10309" name="Google Shape;10309;p66"/>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6"/>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6"/>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6"/>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6"/>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6"/>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6"/>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66"/>
          <p:cNvGrpSpPr/>
          <p:nvPr/>
        </p:nvGrpSpPr>
        <p:grpSpPr>
          <a:xfrm>
            <a:off x="2171474" y="3369229"/>
            <a:ext cx="408156" cy="343737"/>
            <a:chOff x="2171474" y="3369229"/>
            <a:chExt cx="408156" cy="343737"/>
          </a:xfrm>
        </p:grpSpPr>
        <p:sp>
          <p:nvSpPr>
            <p:cNvPr id="10317" name="Google Shape;10317;p66"/>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6"/>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6"/>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6"/>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66"/>
          <p:cNvGrpSpPr/>
          <p:nvPr/>
        </p:nvGrpSpPr>
        <p:grpSpPr>
          <a:xfrm>
            <a:off x="4891198" y="2925108"/>
            <a:ext cx="334634" cy="334634"/>
            <a:chOff x="4891198" y="2925108"/>
            <a:chExt cx="334634" cy="334634"/>
          </a:xfrm>
        </p:grpSpPr>
        <p:sp>
          <p:nvSpPr>
            <p:cNvPr id="10322" name="Google Shape;10322;p66"/>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6"/>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6"/>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6"/>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6"/>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6"/>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6"/>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6"/>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66"/>
          <p:cNvGrpSpPr/>
          <p:nvPr/>
        </p:nvGrpSpPr>
        <p:grpSpPr>
          <a:xfrm>
            <a:off x="7976174" y="2925108"/>
            <a:ext cx="334666" cy="334634"/>
            <a:chOff x="7976174" y="2925108"/>
            <a:chExt cx="334666" cy="334634"/>
          </a:xfrm>
        </p:grpSpPr>
        <p:sp>
          <p:nvSpPr>
            <p:cNvPr id="10331" name="Google Shape;10331;p66"/>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6"/>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6"/>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6"/>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6"/>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6"/>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6"/>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6"/>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6"/>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66"/>
          <p:cNvGrpSpPr/>
          <p:nvPr/>
        </p:nvGrpSpPr>
        <p:grpSpPr>
          <a:xfrm>
            <a:off x="3091957" y="3374131"/>
            <a:ext cx="354717" cy="332757"/>
            <a:chOff x="3091957" y="3374131"/>
            <a:chExt cx="354717" cy="332757"/>
          </a:xfrm>
        </p:grpSpPr>
        <p:sp>
          <p:nvSpPr>
            <p:cNvPr id="10341" name="Google Shape;10341;p66"/>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6"/>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6"/>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6"/>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6"/>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6"/>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66"/>
          <p:cNvGrpSpPr/>
          <p:nvPr/>
        </p:nvGrpSpPr>
        <p:grpSpPr>
          <a:xfrm>
            <a:off x="3988156" y="3380210"/>
            <a:ext cx="353954" cy="318880"/>
            <a:chOff x="3988156" y="3380210"/>
            <a:chExt cx="353954" cy="318880"/>
          </a:xfrm>
        </p:grpSpPr>
        <p:sp>
          <p:nvSpPr>
            <p:cNvPr id="10348" name="Google Shape;10348;p66"/>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6"/>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6"/>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6"/>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6"/>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66"/>
          <p:cNvGrpSpPr/>
          <p:nvPr/>
        </p:nvGrpSpPr>
        <p:grpSpPr>
          <a:xfrm>
            <a:off x="3541011" y="3367320"/>
            <a:ext cx="348257" cy="346188"/>
            <a:chOff x="3541011" y="3367320"/>
            <a:chExt cx="348257" cy="346188"/>
          </a:xfrm>
        </p:grpSpPr>
        <p:sp>
          <p:nvSpPr>
            <p:cNvPr id="10354" name="Google Shape;10354;p66"/>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6"/>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6"/>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6"/>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66"/>
          <p:cNvGrpSpPr/>
          <p:nvPr/>
        </p:nvGrpSpPr>
        <p:grpSpPr>
          <a:xfrm>
            <a:off x="850092" y="3352934"/>
            <a:ext cx="369517" cy="375660"/>
            <a:chOff x="850092" y="3352934"/>
            <a:chExt cx="369517" cy="375660"/>
          </a:xfrm>
        </p:grpSpPr>
        <p:sp>
          <p:nvSpPr>
            <p:cNvPr id="10359" name="Google Shape;10359;p66"/>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6"/>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6"/>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6"/>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6"/>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66"/>
          <p:cNvGrpSpPr/>
          <p:nvPr/>
        </p:nvGrpSpPr>
        <p:grpSpPr>
          <a:xfrm>
            <a:off x="1314678" y="3358217"/>
            <a:ext cx="334666" cy="365348"/>
            <a:chOff x="1314678" y="3358217"/>
            <a:chExt cx="334666" cy="365348"/>
          </a:xfrm>
        </p:grpSpPr>
        <p:sp>
          <p:nvSpPr>
            <p:cNvPr id="10365" name="Google Shape;10365;p66"/>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6"/>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6"/>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6"/>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6"/>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66"/>
          <p:cNvGrpSpPr/>
          <p:nvPr/>
        </p:nvGrpSpPr>
        <p:grpSpPr>
          <a:xfrm>
            <a:off x="1748582" y="3372635"/>
            <a:ext cx="359269" cy="335780"/>
            <a:chOff x="1748582" y="3372635"/>
            <a:chExt cx="359269" cy="335780"/>
          </a:xfrm>
        </p:grpSpPr>
        <p:sp>
          <p:nvSpPr>
            <p:cNvPr id="10371" name="Google Shape;10371;p66"/>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2" name="Google Shape;10372;p66"/>
            <p:cNvGrpSpPr/>
            <p:nvPr/>
          </p:nvGrpSpPr>
          <p:grpSpPr>
            <a:xfrm>
              <a:off x="1748582" y="3372635"/>
              <a:ext cx="333520" cy="335780"/>
              <a:chOff x="1748582" y="3372635"/>
              <a:chExt cx="333520" cy="335780"/>
            </a:xfrm>
          </p:grpSpPr>
          <p:sp>
            <p:nvSpPr>
              <p:cNvPr id="10373" name="Google Shape;10373;p66"/>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6"/>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6"/>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76" name="Google Shape;10376;p66"/>
          <p:cNvGrpSpPr/>
          <p:nvPr/>
        </p:nvGrpSpPr>
        <p:grpSpPr>
          <a:xfrm>
            <a:off x="2640993" y="3357835"/>
            <a:ext cx="365348" cy="364966"/>
            <a:chOff x="2640993" y="3357835"/>
            <a:chExt cx="365348" cy="364966"/>
          </a:xfrm>
        </p:grpSpPr>
        <p:sp>
          <p:nvSpPr>
            <p:cNvPr id="10377" name="Google Shape;10377;p66"/>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6"/>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6"/>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6"/>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6"/>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6"/>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6"/>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6"/>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6"/>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6"/>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66"/>
          <p:cNvGrpSpPr/>
          <p:nvPr/>
        </p:nvGrpSpPr>
        <p:grpSpPr>
          <a:xfrm>
            <a:off x="4886264" y="3366174"/>
            <a:ext cx="350548" cy="350198"/>
            <a:chOff x="4886264" y="3366174"/>
            <a:chExt cx="350548" cy="350198"/>
          </a:xfrm>
        </p:grpSpPr>
        <p:sp>
          <p:nvSpPr>
            <p:cNvPr id="10388" name="Google Shape;10388;p66"/>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6"/>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6"/>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6"/>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6"/>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6"/>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6"/>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6"/>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6"/>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6"/>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6"/>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6"/>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6"/>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66"/>
          <p:cNvGrpSpPr/>
          <p:nvPr/>
        </p:nvGrpSpPr>
        <p:grpSpPr>
          <a:xfrm>
            <a:off x="5331913" y="3413947"/>
            <a:ext cx="347143" cy="254684"/>
            <a:chOff x="5331913" y="3413947"/>
            <a:chExt cx="347143" cy="254684"/>
          </a:xfrm>
        </p:grpSpPr>
        <p:sp>
          <p:nvSpPr>
            <p:cNvPr id="10402" name="Google Shape;10402;p66"/>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6"/>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6"/>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6"/>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6"/>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6"/>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66"/>
          <p:cNvGrpSpPr/>
          <p:nvPr/>
        </p:nvGrpSpPr>
        <p:grpSpPr>
          <a:xfrm>
            <a:off x="5776798" y="3409778"/>
            <a:ext cx="346379" cy="264518"/>
            <a:chOff x="5776798" y="3409778"/>
            <a:chExt cx="346379" cy="264518"/>
          </a:xfrm>
        </p:grpSpPr>
        <p:sp>
          <p:nvSpPr>
            <p:cNvPr id="10409" name="Google Shape;10409;p66"/>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6"/>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6"/>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6"/>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6"/>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6"/>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66"/>
          <p:cNvGrpSpPr/>
          <p:nvPr/>
        </p:nvGrpSpPr>
        <p:grpSpPr>
          <a:xfrm>
            <a:off x="7108015" y="3396505"/>
            <a:ext cx="344883" cy="290299"/>
            <a:chOff x="7108015" y="3396505"/>
            <a:chExt cx="344883" cy="290299"/>
          </a:xfrm>
        </p:grpSpPr>
        <p:sp>
          <p:nvSpPr>
            <p:cNvPr id="10416" name="Google Shape;10416;p66"/>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6"/>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6"/>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6"/>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66"/>
          <p:cNvGrpSpPr/>
          <p:nvPr/>
        </p:nvGrpSpPr>
        <p:grpSpPr>
          <a:xfrm>
            <a:off x="7551754" y="3390808"/>
            <a:ext cx="344883" cy="301311"/>
            <a:chOff x="7551754" y="3390808"/>
            <a:chExt cx="344883" cy="301311"/>
          </a:xfrm>
        </p:grpSpPr>
        <p:sp>
          <p:nvSpPr>
            <p:cNvPr id="10421" name="Google Shape;10421;p66"/>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6"/>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6"/>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6"/>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6"/>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6"/>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6"/>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6"/>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6"/>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6"/>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6"/>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6"/>
          <p:cNvGrpSpPr/>
          <p:nvPr/>
        </p:nvGrpSpPr>
        <p:grpSpPr>
          <a:xfrm>
            <a:off x="6707084" y="3387403"/>
            <a:ext cx="261145" cy="308504"/>
            <a:chOff x="6707084" y="3387403"/>
            <a:chExt cx="261145" cy="308504"/>
          </a:xfrm>
        </p:grpSpPr>
        <p:sp>
          <p:nvSpPr>
            <p:cNvPr id="10433" name="Google Shape;10433;p66"/>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6"/>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6"/>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6"/>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66"/>
          <p:cNvGrpSpPr/>
          <p:nvPr/>
        </p:nvGrpSpPr>
        <p:grpSpPr>
          <a:xfrm>
            <a:off x="848978" y="4297637"/>
            <a:ext cx="377824" cy="324418"/>
            <a:chOff x="848978" y="4297637"/>
            <a:chExt cx="377824" cy="324418"/>
          </a:xfrm>
        </p:grpSpPr>
        <p:sp>
          <p:nvSpPr>
            <p:cNvPr id="10438" name="Google Shape;10438;p66"/>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6"/>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66"/>
          <p:cNvGrpSpPr/>
          <p:nvPr/>
        </p:nvGrpSpPr>
        <p:grpSpPr>
          <a:xfrm>
            <a:off x="1754279" y="4286593"/>
            <a:ext cx="351439" cy="345965"/>
            <a:chOff x="1754279" y="4286593"/>
            <a:chExt cx="351439" cy="345965"/>
          </a:xfrm>
        </p:grpSpPr>
        <p:sp>
          <p:nvSpPr>
            <p:cNvPr id="10441" name="Google Shape;10441;p66"/>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6"/>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6"/>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6"/>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6"/>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66"/>
          <p:cNvGrpSpPr/>
          <p:nvPr/>
        </p:nvGrpSpPr>
        <p:grpSpPr>
          <a:xfrm>
            <a:off x="3996113" y="4291176"/>
            <a:ext cx="336512" cy="335048"/>
            <a:chOff x="3996113" y="4291176"/>
            <a:chExt cx="336512" cy="335048"/>
          </a:xfrm>
        </p:grpSpPr>
        <p:sp>
          <p:nvSpPr>
            <p:cNvPr id="10447" name="Google Shape;10447;p66"/>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6"/>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6"/>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0" name="Google Shape;10450;p66"/>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1" name="Google Shape;10451;p66"/>
          <p:cNvGrpSpPr/>
          <p:nvPr/>
        </p:nvGrpSpPr>
        <p:grpSpPr>
          <a:xfrm>
            <a:off x="2179081" y="4285511"/>
            <a:ext cx="397525" cy="348670"/>
            <a:chOff x="2179081" y="4285511"/>
            <a:chExt cx="397525" cy="348670"/>
          </a:xfrm>
        </p:grpSpPr>
        <p:sp>
          <p:nvSpPr>
            <p:cNvPr id="10452" name="Google Shape;10452;p66"/>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6"/>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66"/>
          <p:cNvGrpSpPr/>
          <p:nvPr/>
        </p:nvGrpSpPr>
        <p:grpSpPr>
          <a:xfrm>
            <a:off x="3584201" y="4294996"/>
            <a:ext cx="267574" cy="329415"/>
            <a:chOff x="3584201" y="4294996"/>
            <a:chExt cx="267574" cy="329415"/>
          </a:xfrm>
        </p:grpSpPr>
        <p:sp>
          <p:nvSpPr>
            <p:cNvPr id="10455" name="Google Shape;10455;p66"/>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6"/>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6"/>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6"/>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66"/>
          <p:cNvGrpSpPr/>
          <p:nvPr/>
        </p:nvGrpSpPr>
        <p:grpSpPr>
          <a:xfrm>
            <a:off x="3082855" y="4295728"/>
            <a:ext cx="375946" cy="327823"/>
            <a:chOff x="3082855" y="4295728"/>
            <a:chExt cx="375946" cy="327823"/>
          </a:xfrm>
        </p:grpSpPr>
        <p:sp>
          <p:nvSpPr>
            <p:cNvPr id="10460" name="Google Shape;10460;p66"/>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6"/>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6"/>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6"/>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6"/>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6"/>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6"/>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6"/>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6"/>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6"/>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6"/>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66"/>
          <p:cNvGrpSpPr/>
          <p:nvPr/>
        </p:nvGrpSpPr>
        <p:grpSpPr>
          <a:xfrm>
            <a:off x="2749016" y="4291176"/>
            <a:ext cx="150831" cy="336926"/>
            <a:chOff x="2749016" y="4291176"/>
            <a:chExt cx="150831" cy="336926"/>
          </a:xfrm>
        </p:grpSpPr>
        <p:sp>
          <p:nvSpPr>
            <p:cNvPr id="10472" name="Google Shape;10472;p66"/>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6"/>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6"/>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6"/>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66"/>
          <p:cNvGrpSpPr/>
          <p:nvPr/>
        </p:nvGrpSpPr>
        <p:grpSpPr>
          <a:xfrm>
            <a:off x="7127716" y="4279432"/>
            <a:ext cx="248254" cy="361942"/>
            <a:chOff x="7127716" y="4279432"/>
            <a:chExt cx="248254" cy="361942"/>
          </a:xfrm>
        </p:grpSpPr>
        <p:sp>
          <p:nvSpPr>
            <p:cNvPr id="10477" name="Google Shape;10477;p66"/>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6"/>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6"/>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6"/>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6"/>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6"/>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6"/>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6"/>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6"/>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6"/>
          <p:cNvGrpSpPr/>
          <p:nvPr/>
        </p:nvGrpSpPr>
        <p:grpSpPr>
          <a:xfrm>
            <a:off x="7565408" y="4279432"/>
            <a:ext cx="248255" cy="361942"/>
            <a:chOff x="7565408" y="4279432"/>
            <a:chExt cx="248255" cy="361942"/>
          </a:xfrm>
        </p:grpSpPr>
        <p:sp>
          <p:nvSpPr>
            <p:cNvPr id="10487" name="Google Shape;10487;p66"/>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6"/>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6"/>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6"/>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6"/>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6"/>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6"/>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6"/>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66"/>
          <p:cNvGrpSpPr/>
          <p:nvPr/>
        </p:nvGrpSpPr>
        <p:grpSpPr>
          <a:xfrm>
            <a:off x="6264109" y="4279432"/>
            <a:ext cx="225498" cy="361560"/>
            <a:chOff x="6264109" y="4279432"/>
            <a:chExt cx="225498" cy="361560"/>
          </a:xfrm>
        </p:grpSpPr>
        <p:sp>
          <p:nvSpPr>
            <p:cNvPr id="10496" name="Google Shape;10496;p66"/>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6"/>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66"/>
          <p:cNvGrpSpPr/>
          <p:nvPr/>
        </p:nvGrpSpPr>
        <p:grpSpPr>
          <a:xfrm>
            <a:off x="7929578" y="4284365"/>
            <a:ext cx="395266" cy="351312"/>
            <a:chOff x="7929578" y="4284365"/>
            <a:chExt cx="395266" cy="351312"/>
          </a:xfrm>
        </p:grpSpPr>
        <p:sp>
          <p:nvSpPr>
            <p:cNvPr id="10499" name="Google Shape;10499;p66"/>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6"/>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6"/>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6"/>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66"/>
          <p:cNvGrpSpPr/>
          <p:nvPr/>
        </p:nvGrpSpPr>
        <p:grpSpPr>
          <a:xfrm>
            <a:off x="6595502" y="4323777"/>
            <a:ext cx="426315" cy="332826"/>
            <a:chOff x="6639652" y="4323777"/>
            <a:chExt cx="426315" cy="332826"/>
          </a:xfrm>
        </p:grpSpPr>
        <p:sp>
          <p:nvSpPr>
            <p:cNvPr id="10504" name="Google Shape;10504;p66"/>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6"/>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6"/>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6"/>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6"/>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6"/>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6"/>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6"/>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6"/>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6"/>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66"/>
          <p:cNvGrpSpPr/>
          <p:nvPr/>
        </p:nvGrpSpPr>
        <p:grpSpPr>
          <a:xfrm>
            <a:off x="5357662" y="4297637"/>
            <a:ext cx="287275" cy="326296"/>
            <a:chOff x="5357662" y="4297637"/>
            <a:chExt cx="287275" cy="326296"/>
          </a:xfrm>
        </p:grpSpPr>
        <p:sp>
          <p:nvSpPr>
            <p:cNvPr id="10515" name="Google Shape;10515;p66"/>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6"/>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6"/>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6"/>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6"/>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6"/>
          <p:cNvGrpSpPr/>
          <p:nvPr/>
        </p:nvGrpSpPr>
        <p:grpSpPr>
          <a:xfrm>
            <a:off x="5774124" y="4294550"/>
            <a:ext cx="331611" cy="331674"/>
            <a:chOff x="5774124" y="4294550"/>
            <a:chExt cx="331611" cy="331674"/>
          </a:xfrm>
        </p:grpSpPr>
        <p:sp>
          <p:nvSpPr>
            <p:cNvPr id="10521" name="Google Shape;10521;p66"/>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6"/>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6"/>
          <p:cNvGrpSpPr/>
          <p:nvPr/>
        </p:nvGrpSpPr>
        <p:grpSpPr>
          <a:xfrm>
            <a:off x="4890434" y="4287389"/>
            <a:ext cx="345997" cy="346029"/>
            <a:chOff x="4890434" y="4287389"/>
            <a:chExt cx="345997" cy="346029"/>
          </a:xfrm>
        </p:grpSpPr>
        <p:sp>
          <p:nvSpPr>
            <p:cNvPr id="10524" name="Google Shape;10524;p66"/>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6"/>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6"/>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6"/>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6"/>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6"/>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6"/>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6"/>
          <p:cNvGrpSpPr/>
          <p:nvPr/>
        </p:nvGrpSpPr>
        <p:grpSpPr>
          <a:xfrm>
            <a:off x="2165809" y="3811059"/>
            <a:ext cx="422542" cy="342973"/>
            <a:chOff x="2165809" y="3811059"/>
            <a:chExt cx="422542" cy="342973"/>
          </a:xfrm>
        </p:grpSpPr>
        <p:sp>
          <p:nvSpPr>
            <p:cNvPr id="10532" name="Google Shape;10532;p66"/>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6"/>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6"/>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6"/>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6"/>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6"/>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6"/>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6"/>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6"/>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6"/>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6"/>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6"/>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6"/>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6"/>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6"/>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6"/>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6"/>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6"/>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50" name="Google Shape;10550;p66"/>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1" name="Google Shape;10551;p66"/>
          <p:cNvGrpSpPr/>
          <p:nvPr/>
        </p:nvGrpSpPr>
        <p:grpSpPr>
          <a:xfrm>
            <a:off x="903530" y="3806125"/>
            <a:ext cx="264550" cy="353222"/>
            <a:chOff x="903530" y="3806125"/>
            <a:chExt cx="264550" cy="353222"/>
          </a:xfrm>
        </p:grpSpPr>
        <p:sp>
          <p:nvSpPr>
            <p:cNvPr id="10552" name="Google Shape;10552;p66"/>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6"/>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6"/>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6"/>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6"/>
          <p:cNvGrpSpPr/>
          <p:nvPr/>
        </p:nvGrpSpPr>
        <p:grpSpPr>
          <a:xfrm>
            <a:off x="2611458" y="3816374"/>
            <a:ext cx="426329" cy="332375"/>
            <a:chOff x="2611458" y="3816374"/>
            <a:chExt cx="426329" cy="332375"/>
          </a:xfrm>
        </p:grpSpPr>
        <p:sp>
          <p:nvSpPr>
            <p:cNvPr id="10557" name="Google Shape;10557;p66"/>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6"/>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6"/>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6"/>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6"/>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6"/>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6"/>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6"/>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6"/>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6"/>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7" name="Google Shape;10567;p66"/>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8" name="Google Shape;10568;p66"/>
          <p:cNvGrpSpPr/>
          <p:nvPr/>
        </p:nvGrpSpPr>
        <p:grpSpPr>
          <a:xfrm>
            <a:off x="4019984" y="3805393"/>
            <a:ext cx="293704" cy="353954"/>
            <a:chOff x="4019984" y="3805393"/>
            <a:chExt cx="293704" cy="353954"/>
          </a:xfrm>
        </p:grpSpPr>
        <p:sp>
          <p:nvSpPr>
            <p:cNvPr id="10569" name="Google Shape;10569;p6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6"/>
          <p:cNvGrpSpPr/>
          <p:nvPr/>
        </p:nvGrpSpPr>
        <p:grpSpPr>
          <a:xfrm>
            <a:off x="8006505" y="3390044"/>
            <a:ext cx="323654" cy="303189"/>
            <a:chOff x="8006505" y="3390044"/>
            <a:chExt cx="323654" cy="303189"/>
          </a:xfrm>
        </p:grpSpPr>
        <p:sp>
          <p:nvSpPr>
            <p:cNvPr id="10572" name="Google Shape;10572;p66"/>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6"/>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6"/>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6"/>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6"/>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6"/>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6"/>
          <p:cNvGrpSpPr/>
          <p:nvPr/>
        </p:nvGrpSpPr>
        <p:grpSpPr>
          <a:xfrm>
            <a:off x="1299146" y="3806507"/>
            <a:ext cx="367990" cy="351312"/>
            <a:chOff x="1299146" y="3806507"/>
            <a:chExt cx="367990" cy="351312"/>
          </a:xfrm>
        </p:grpSpPr>
        <p:sp>
          <p:nvSpPr>
            <p:cNvPr id="10579" name="Google Shape;10579;p66"/>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6"/>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1" name="Google Shape;10581;p66"/>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2" name="Google Shape;10582;p66"/>
          <p:cNvGrpSpPr/>
          <p:nvPr/>
        </p:nvGrpSpPr>
        <p:grpSpPr>
          <a:xfrm>
            <a:off x="3095745" y="3805393"/>
            <a:ext cx="352840" cy="354717"/>
            <a:chOff x="3095745" y="3805393"/>
            <a:chExt cx="352840" cy="354717"/>
          </a:xfrm>
        </p:grpSpPr>
        <p:sp>
          <p:nvSpPr>
            <p:cNvPr id="10583" name="Google Shape;10583;p66"/>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6"/>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6"/>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6"/>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6"/>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6"/>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6"/>
          <p:cNvGrpSpPr/>
          <p:nvPr/>
        </p:nvGrpSpPr>
        <p:grpSpPr>
          <a:xfrm>
            <a:off x="7550258" y="3832670"/>
            <a:ext cx="371395" cy="301279"/>
            <a:chOff x="7550258" y="3832670"/>
            <a:chExt cx="371395" cy="301279"/>
          </a:xfrm>
        </p:grpSpPr>
        <p:sp>
          <p:nvSpPr>
            <p:cNvPr id="10590" name="Google Shape;10590;p66"/>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6"/>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6"/>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6"/>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6"/>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6"/>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6"/>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6"/>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6"/>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6"/>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6"/>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6"/>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6"/>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6"/>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6"/>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6"/>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6"/>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6"/>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8" name="Google Shape;10608;p66"/>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9" name="Google Shape;10609;p66"/>
          <p:cNvGrpSpPr/>
          <p:nvPr/>
        </p:nvGrpSpPr>
        <p:grpSpPr>
          <a:xfrm>
            <a:off x="6659725" y="3808035"/>
            <a:ext cx="367608" cy="350548"/>
            <a:chOff x="6659725" y="3808035"/>
            <a:chExt cx="367608" cy="350548"/>
          </a:xfrm>
        </p:grpSpPr>
        <p:sp>
          <p:nvSpPr>
            <p:cNvPr id="10610" name="Google Shape;10610;p66"/>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6"/>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66"/>
          <p:cNvGrpSpPr/>
          <p:nvPr/>
        </p:nvGrpSpPr>
        <p:grpSpPr>
          <a:xfrm>
            <a:off x="6219391" y="3816756"/>
            <a:ext cx="356627" cy="334252"/>
            <a:chOff x="6219391" y="3816756"/>
            <a:chExt cx="356627" cy="334252"/>
          </a:xfrm>
        </p:grpSpPr>
        <p:sp>
          <p:nvSpPr>
            <p:cNvPr id="10613" name="Google Shape;10613;p66"/>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6"/>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6"/>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6"/>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66"/>
          <p:cNvGrpSpPr/>
          <p:nvPr/>
        </p:nvGrpSpPr>
        <p:grpSpPr>
          <a:xfrm>
            <a:off x="5778676" y="3826972"/>
            <a:ext cx="349052" cy="313055"/>
            <a:chOff x="5778676" y="3826972"/>
            <a:chExt cx="349052" cy="313055"/>
          </a:xfrm>
        </p:grpSpPr>
        <p:sp>
          <p:nvSpPr>
            <p:cNvPr id="10618" name="Google Shape;10618;p66"/>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6"/>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6"/>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6"/>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6"/>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66"/>
          <p:cNvGrpSpPr/>
          <p:nvPr/>
        </p:nvGrpSpPr>
        <p:grpSpPr>
          <a:xfrm>
            <a:off x="5355784" y="3834547"/>
            <a:ext cx="299019" cy="297905"/>
            <a:chOff x="5355784" y="3834547"/>
            <a:chExt cx="299019" cy="297905"/>
          </a:xfrm>
        </p:grpSpPr>
        <p:sp>
          <p:nvSpPr>
            <p:cNvPr id="10624" name="Google Shape;10624;p66"/>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6"/>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6"/>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6"/>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66"/>
          <p:cNvGrpSpPr/>
          <p:nvPr/>
        </p:nvGrpSpPr>
        <p:grpSpPr>
          <a:xfrm>
            <a:off x="8036455" y="3807271"/>
            <a:ext cx="292176" cy="353985"/>
            <a:chOff x="8036455" y="3807271"/>
            <a:chExt cx="292176" cy="353985"/>
          </a:xfrm>
        </p:grpSpPr>
        <p:sp>
          <p:nvSpPr>
            <p:cNvPr id="10629" name="Google Shape;10629;p66"/>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6"/>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66"/>
          <p:cNvGrpSpPr/>
          <p:nvPr/>
        </p:nvGrpSpPr>
        <p:grpSpPr>
          <a:xfrm>
            <a:off x="4874902" y="3808799"/>
            <a:ext cx="345615" cy="350835"/>
            <a:chOff x="4874902" y="3808799"/>
            <a:chExt cx="345615" cy="350835"/>
          </a:xfrm>
        </p:grpSpPr>
        <p:sp>
          <p:nvSpPr>
            <p:cNvPr id="10632" name="Google Shape;10632;p66"/>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6"/>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6"/>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6"/>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6"/>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6"/>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6"/>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6"/>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6"/>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6"/>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6"/>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6"/>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6"/>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6"/>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6"/>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6"/>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6"/>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52"/>
        <p:cNvGrpSpPr/>
        <p:nvPr/>
      </p:nvGrpSpPr>
      <p:grpSpPr>
        <a:xfrm>
          <a:off x="0" y="0"/>
          <a:ext cx="0" cy="0"/>
          <a:chOff x="0" y="0"/>
          <a:chExt cx="0" cy="0"/>
        </a:xfrm>
      </p:grpSpPr>
      <p:sp>
        <p:nvSpPr>
          <p:cNvPr id="10653" name="Google Shape;10653;p67"/>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54" name="Google Shape;10654;p67"/>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655" name="Google Shape;10655;p67"/>
          <p:cNvGrpSpPr/>
          <p:nvPr/>
        </p:nvGrpSpPr>
        <p:grpSpPr>
          <a:xfrm>
            <a:off x="2704005" y="4258781"/>
            <a:ext cx="342144" cy="362704"/>
            <a:chOff x="2704005" y="4258781"/>
            <a:chExt cx="342144" cy="362704"/>
          </a:xfrm>
        </p:grpSpPr>
        <p:sp>
          <p:nvSpPr>
            <p:cNvPr id="10656" name="Google Shape;10656;p67"/>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7"/>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7"/>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7"/>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7"/>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7"/>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7"/>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67"/>
          <p:cNvGrpSpPr/>
          <p:nvPr/>
        </p:nvGrpSpPr>
        <p:grpSpPr>
          <a:xfrm>
            <a:off x="2157462" y="4258496"/>
            <a:ext cx="347435" cy="363370"/>
            <a:chOff x="2157462" y="4258496"/>
            <a:chExt cx="347435" cy="363370"/>
          </a:xfrm>
        </p:grpSpPr>
        <p:sp>
          <p:nvSpPr>
            <p:cNvPr id="10664" name="Google Shape;10664;p67"/>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7"/>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7"/>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67"/>
          <p:cNvGrpSpPr/>
          <p:nvPr/>
        </p:nvGrpSpPr>
        <p:grpSpPr>
          <a:xfrm>
            <a:off x="4010963" y="3763781"/>
            <a:ext cx="343665" cy="363211"/>
            <a:chOff x="4010963" y="3763781"/>
            <a:chExt cx="343665" cy="363211"/>
          </a:xfrm>
        </p:grpSpPr>
        <p:sp>
          <p:nvSpPr>
            <p:cNvPr id="10668" name="Google Shape;10668;p67"/>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7"/>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7"/>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7"/>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7"/>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7"/>
          <p:cNvGrpSpPr/>
          <p:nvPr/>
        </p:nvGrpSpPr>
        <p:grpSpPr>
          <a:xfrm>
            <a:off x="2214042" y="3810509"/>
            <a:ext cx="368153" cy="311193"/>
            <a:chOff x="2214042" y="3810509"/>
            <a:chExt cx="368153" cy="311193"/>
          </a:xfrm>
        </p:grpSpPr>
        <p:sp>
          <p:nvSpPr>
            <p:cNvPr id="10674" name="Google Shape;10674;p67"/>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7"/>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67"/>
          <p:cNvGrpSpPr/>
          <p:nvPr/>
        </p:nvGrpSpPr>
        <p:grpSpPr>
          <a:xfrm>
            <a:off x="1768938" y="3782219"/>
            <a:ext cx="367805" cy="367773"/>
            <a:chOff x="1768938" y="3782219"/>
            <a:chExt cx="367805" cy="367773"/>
          </a:xfrm>
        </p:grpSpPr>
        <p:sp>
          <p:nvSpPr>
            <p:cNvPr id="10677" name="Google Shape;10677;p67"/>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7"/>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7"/>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7"/>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7"/>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67"/>
          <p:cNvGrpSpPr/>
          <p:nvPr/>
        </p:nvGrpSpPr>
        <p:grpSpPr>
          <a:xfrm>
            <a:off x="2681385" y="3798439"/>
            <a:ext cx="325544" cy="327413"/>
            <a:chOff x="2681385" y="3798439"/>
            <a:chExt cx="325544" cy="327413"/>
          </a:xfrm>
        </p:grpSpPr>
        <p:sp>
          <p:nvSpPr>
            <p:cNvPr id="10683" name="Google Shape;10683;p67"/>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7"/>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7"/>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7"/>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7"/>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7"/>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7"/>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67"/>
          <p:cNvGrpSpPr/>
          <p:nvPr/>
        </p:nvGrpSpPr>
        <p:grpSpPr>
          <a:xfrm>
            <a:off x="6243928" y="4263502"/>
            <a:ext cx="274254" cy="350824"/>
            <a:chOff x="6243928" y="4263502"/>
            <a:chExt cx="274254" cy="350824"/>
          </a:xfrm>
        </p:grpSpPr>
        <p:sp>
          <p:nvSpPr>
            <p:cNvPr id="10691" name="Google Shape;10691;p67"/>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7"/>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7"/>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7"/>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7"/>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7"/>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7"/>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7"/>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67"/>
          <p:cNvGrpSpPr/>
          <p:nvPr/>
        </p:nvGrpSpPr>
        <p:grpSpPr>
          <a:xfrm>
            <a:off x="3560600" y="3763338"/>
            <a:ext cx="352345" cy="363655"/>
            <a:chOff x="3560600" y="3763338"/>
            <a:chExt cx="352345" cy="363655"/>
          </a:xfrm>
        </p:grpSpPr>
        <p:sp>
          <p:nvSpPr>
            <p:cNvPr id="10700" name="Google Shape;10700;p67"/>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7"/>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7"/>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67"/>
          <p:cNvGrpSpPr/>
          <p:nvPr/>
        </p:nvGrpSpPr>
        <p:grpSpPr>
          <a:xfrm>
            <a:off x="5790556" y="4261252"/>
            <a:ext cx="279513" cy="356083"/>
            <a:chOff x="5790556" y="4261252"/>
            <a:chExt cx="279513" cy="356083"/>
          </a:xfrm>
        </p:grpSpPr>
        <p:sp>
          <p:nvSpPr>
            <p:cNvPr id="10704" name="Google Shape;10704;p67"/>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7"/>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7"/>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7"/>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7"/>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7"/>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7"/>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1" name="Google Shape;10711;p67"/>
          <p:cNvGrpSpPr/>
          <p:nvPr/>
        </p:nvGrpSpPr>
        <p:grpSpPr>
          <a:xfrm>
            <a:off x="5341333" y="4261252"/>
            <a:ext cx="278752" cy="356463"/>
            <a:chOff x="5341333" y="4261252"/>
            <a:chExt cx="278752" cy="356463"/>
          </a:xfrm>
        </p:grpSpPr>
        <p:sp>
          <p:nvSpPr>
            <p:cNvPr id="10712" name="Google Shape;10712;p67"/>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7"/>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7"/>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7"/>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7"/>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7"/>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7"/>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9" name="Google Shape;10719;p67"/>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0" name="Google Shape;10720;p67"/>
          <p:cNvGrpSpPr/>
          <p:nvPr/>
        </p:nvGrpSpPr>
        <p:grpSpPr>
          <a:xfrm>
            <a:off x="3103646" y="3766076"/>
            <a:ext cx="360233" cy="362451"/>
            <a:chOff x="3107608" y="3763401"/>
            <a:chExt cx="360233" cy="362451"/>
          </a:xfrm>
        </p:grpSpPr>
        <p:sp>
          <p:nvSpPr>
            <p:cNvPr id="10721" name="Google Shape;10721;p67"/>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7"/>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7"/>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67"/>
          <p:cNvGrpSpPr/>
          <p:nvPr/>
        </p:nvGrpSpPr>
        <p:grpSpPr>
          <a:xfrm>
            <a:off x="889343" y="3801227"/>
            <a:ext cx="351585" cy="339705"/>
            <a:chOff x="889343" y="3801227"/>
            <a:chExt cx="351585" cy="339705"/>
          </a:xfrm>
        </p:grpSpPr>
        <p:sp>
          <p:nvSpPr>
            <p:cNvPr id="10725" name="Google Shape;10725;p67"/>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7"/>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7"/>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7"/>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7"/>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67"/>
          <p:cNvGrpSpPr/>
          <p:nvPr/>
        </p:nvGrpSpPr>
        <p:grpSpPr>
          <a:xfrm>
            <a:off x="4896609" y="4260872"/>
            <a:ext cx="278784" cy="355323"/>
            <a:chOff x="4896609" y="4260872"/>
            <a:chExt cx="278784" cy="355323"/>
          </a:xfrm>
        </p:grpSpPr>
        <p:sp>
          <p:nvSpPr>
            <p:cNvPr id="10731" name="Google Shape;10731;p67"/>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7"/>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7"/>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7"/>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7"/>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7"/>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7"/>
          <p:cNvGrpSpPr/>
          <p:nvPr/>
        </p:nvGrpSpPr>
        <p:grpSpPr>
          <a:xfrm>
            <a:off x="7598438" y="4266131"/>
            <a:ext cx="260283" cy="345914"/>
            <a:chOff x="7598438" y="4266131"/>
            <a:chExt cx="260283" cy="345914"/>
          </a:xfrm>
        </p:grpSpPr>
        <p:sp>
          <p:nvSpPr>
            <p:cNvPr id="10738" name="Google Shape;10738;p67"/>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7"/>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7"/>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7"/>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7"/>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7"/>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7"/>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67"/>
          <p:cNvGrpSpPr/>
          <p:nvPr/>
        </p:nvGrpSpPr>
        <p:grpSpPr>
          <a:xfrm>
            <a:off x="1767069" y="3360146"/>
            <a:ext cx="286324" cy="348163"/>
            <a:chOff x="1767069" y="3360146"/>
            <a:chExt cx="286324" cy="348163"/>
          </a:xfrm>
        </p:grpSpPr>
        <p:sp>
          <p:nvSpPr>
            <p:cNvPr id="10746" name="Google Shape;10746;p67"/>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7"/>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7"/>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7"/>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7"/>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7"/>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7"/>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67"/>
          <p:cNvGrpSpPr/>
          <p:nvPr/>
        </p:nvGrpSpPr>
        <p:grpSpPr>
          <a:xfrm>
            <a:off x="7149944" y="4266131"/>
            <a:ext cx="260283" cy="345914"/>
            <a:chOff x="7149944" y="4266131"/>
            <a:chExt cx="260283" cy="345914"/>
          </a:xfrm>
        </p:grpSpPr>
        <p:sp>
          <p:nvSpPr>
            <p:cNvPr id="10754" name="Google Shape;10754;p67"/>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7"/>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7"/>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7"/>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7"/>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7"/>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67"/>
          <p:cNvGrpSpPr/>
          <p:nvPr/>
        </p:nvGrpSpPr>
        <p:grpSpPr>
          <a:xfrm>
            <a:off x="6695051" y="4259351"/>
            <a:ext cx="270104" cy="360233"/>
            <a:chOff x="6695051" y="4259351"/>
            <a:chExt cx="270104" cy="360233"/>
          </a:xfrm>
        </p:grpSpPr>
        <p:sp>
          <p:nvSpPr>
            <p:cNvPr id="10761" name="Google Shape;10761;p67"/>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7"/>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7"/>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7"/>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67"/>
          <p:cNvGrpSpPr/>
          <p:nvPr/>
        </p:nvGrpSpPr>
        <p:grpSpPr>
          <a:xfrm>
            <a:off x="8047661" y="4257451"/>
            <a:ext cx="277263" cy="362514"/>
            <a:chOff x="8047661" y="4257451"/>
            <a:chExt cx="277263" cy="362514"/>
          </a:xfrm>
        </p:grpSpPr>
        <p:sp>
          <p:nvSpPr>
            <p:cNvPr id="10766" name="Google Shape;10766;p67"/>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7"/>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7"/>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7"/>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67"/>
          <p:cNvGrpSpPr/>
          <p:nvPr/>
        </p:nvGrpSpPr>
        <p:grpSpPr>
          <a:xfrm>
            <a:off x="6248078" y="3784468"/>
            <a:ext cx="277263" cy="356115"/>
            <a:chOff x="6248078" y="3784468"/>
            <a:chExt cx="277263" cy="356115"/>
          </a:xfrm>
        </p:grpSpPr>
        <p:sp>
          <p:nvSpPr>
            <p:cNvPr id="10771" name="Google Shape;10771;p67"/>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7"/>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7"/>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7"/>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7"/>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67"/>
          <p:cNvGrpSpPr/>
          <p:nvPr/>
        </p:nvGrpSpPr>
        <p:grpSpPr>
          <a:xfrm>
            <a:off x="5800725" y="3785989"/>
            <a:ext cx="277644" cy="354594"/>
            <a:chOff x="5800725" y="3785989"/>
            <a:chExt cx="277644" cy="354594"/>
          </a:xfrm>
        </p:grpSpPr>
        <p:sp>
          <p:nvSpPr>
            <p:cNvPr id="10777" name="Google Shape;10777;p67"/>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7"/>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7"/>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7"/>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7"/>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7"/>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7"/>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67"/>
          <p:cNvGrpSpPr/>
          <p:nvPr/>
        </p:nvGrpSpPr>
        <p:grpSpPr>
          <a:xfrm>
            <a:off x="2206122" y="3360748"/>
            <a:ext cx="308183" cy="347561"/>
            <a:chOff x="2206122" y="3360748"/>
            <a:chExt cx="308183" cy="347561"/>
          </a:xfrm>
        </p:grpSpPr>
        <p:sp>
          <p:nvSpPr>
            <p:cNvPr id="10785" name="Google Shape;10785;p67"/>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7"/>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7"/>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7"/>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7"/>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7"/>
          <p:cNvGrpSpPr/>
          <p:nvPr/>
        </p:nvGrpSpPr>
        <p:grpSpPr>
          <a:xfrm>
            <a:off x="5353403" y="3785609"/>
            <a:ext cx="277992" cy="354974"/>
            <a:chOff x="5353403" y="3785609"/>
            <a:chExt cx="277992" cy="354974"/>
          </a:xfrm>
        </p:grpSpPr>
        <p:sp>
          <p:nvSpPr>
            <p:cNvPr id="10791" name="Google Shape;10791;p67"/>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7"/>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7"/>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7"/>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7"/>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7"/>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67"/>
          <p:cNvGrpSpPr/>
          <p:nvPr/>
        </p:nvGrpSpPr>
        <p:grpSpPr>
          <a:xfrm>
            <a:off x="4896229" y="3785989"/>
            <a:ext cx="278784" cy="354594"/>
            <a:chOff x="4896229" y="3785989"/>
            <a:chExt cx="278784" cy="354594"/>
          </a:xfrm>
        </p:grpSpPr>
        <p:sp>
          <p:nvSpPr>
            <p:cNvPr id="10798" name="Google Shape;10798;p67"/>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7"/>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7"/>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7"/>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7"/>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7"/>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7"/>
          <p:cNvGrpSpPr/>
          <p:nvPr/>
        </p:nvGrpSpPr>
        <p:grpSpPr>
          <a:xfrm>
            <a:off x="7592387" y="3787858"/>
            <a:ext cx="273874" cy="351204"/>
            <a:chOff x="7592387" y="3787858"/>
            <a:chExt cx="273874" cy="351204"/>
          </a:xfrm>
        </p:grpSpPr>
        <p:sp>
          <p:nvSpPr>
            <p:cNvPr id="10805" name="Google Shape;10805;p67"/>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7"/>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7"/>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7"/>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67"/>
          <p:cNvGrpSpPr/>
          <p:nvPr/>
        </p:nvGrpSpPr>
        <p:grpSpPr>
          <a:xfrm>
            <a:off x="7145794" y="3787858"/>
            <a:ext cx="274254" cy="350444"/>
            <a:chOff x="7145794" y="3787858"/>
            <a:chExt cx="274254" cy="350444"/>
          </a:xfrm>
        </p:grpSpPr>
        <p:sp>
          <p:nvSpPr>
            <p:cNvPr id="10810" name="Google Shape;10810;p67"/>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7"/>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7"/>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7"/>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7"/>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7"/>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6" name="Google Shape;10816;p67"/>
          <p:cNvGrpSpPr/>
          <p:nvPr/>
        </p:nvGrpSpPr>
        <p:grpSpPr>
          <a:xfrm>
            <a:off x="8054060" y="3787098"/>
            <a:ext cx="266334" cy="353834"/>
            <a:chOff x="8054060" y="3787098"/>
            <a:chExt cx="266334" cy="353834"/>
          </a:xfrm>
        </p:grpSpPr>
        <p:sp>
          <p:nvSpPr>
            <p:cNvPr id="10817" name="Google Shape;10817;p67"/>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7"/>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7"/>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7"/>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67"/>
          <p:cNvGrpSpPr/>
          <p:nvPr/>
        </p:nvGrpSpPr>
        <p:grpSpPr>
          <a:xfrm>
            <a:off x="6702211" y="3782599"/>
            <a:ext cx="270104" cy="361754"/>
            <a:chOff x="6702211" y="3782599"/>
            <a:chExt cx="270104" cy="361754"/>
          </a:xfrm>
        </p:grpSpPr>
        <p:sp>
          <p:nvSpPr>
            <p:cNvPr id="10822" name="Google Shape;10822;p67"/>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7"/>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7"/>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7"/>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7"/>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7"/>
          <p:cNvGrpSpPr/>
          <p:nvPr/>
        </p:nvGrpSpPr>
        <p:grpSpPr>
          <a:xfrm>
            <a:off x="3516886" y="3438727"/>
            <a:ext cx="391854" cy="269922"/>
            <a:chOff x="3516850" y="3406526"/>
            <a:chExt cx="369674" cy="254644"/>
          </a:xfrm>
        </p:grpSpPr>
        <p:sp>
          <p:nvSpPr>
            <p:cNvPr id="10828" name="Google Shape;10828;p67"/>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7"/>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7"/>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7"/>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67"/>
          <p:cNvGrpSpPr/>
          <p:nvPr/>
        </p:nvGrpSpPr>
        <p:grpSpPr>
          <a:xfrm>
            <a:off x="1310655" y="3360527"/>
            <a:ext cx="306314" cy="347403"/>
            <a:chOff x="1310655" y="3360527"/>
            <a:chExt cx="306314" cy="347403"/>
          </a:xfrm>
        </p:grpSpPr>
        <p:sp>
          <p:nvSpPr>
            <p:cNvPr id="10833" name="Google Shape;10833;p67"/>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7"/>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7"/>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7"/>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7"/>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8" name="Google Shape;10838;p67"/>
          <p:cNvGrpSpPr/>
          <p:nvPr/>
        </p:nvGrpSpPr>
        <p:grpSpPr>
          <a:xfrm>
            <a:off x="3119678" y="3360146"/>
            <a:ext cx="269343" cy="348543"/>
            <a:chOff x="3119678" y="3360146"/>
            <a:chExt cx="269343" cy="348543"/>
          </a:xfrm>
        </p:grpSpPr>
        <p:sp>
          <p:nvSpPr>
            <p:cNvPr id="10839" name="Google Shape;10839;p67"/>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7"/>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7"/>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7"/>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7"/>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7"/>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7"/>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67"/>
          <p:cNvGrpSpPr/>
          <p:nvPr/>
        </p:nvGrpSpPr>
        <p:grpSpPr>
          <a:xfrm>
            <a:off x="3967213" y="3356947"/>
            <a:ext cx="368185" cy="354753"/>
            <a:chOff x="3967213" y="3356947"/>
            <a:chExt cx="368185" cy="354753"/>
          </a:xfrm>
        </p:grpSpPr>
        <p:sp>
          <p:nvSpPr>
            <p:cNvPr id="10847" name="Google Shape;10847;p67"/>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7"/>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7"/>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7"/>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7"/>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7"/>
          <p:cNvGrpSpPr/>
          <p:nvPr/>
        </p:nvGrpSpPr>
        <p:grpSpPr>
          <a:xfrm>
            <a:off x="871254" y="3360146"/>
            <a:ext cx="285183" cy="347023"/>
            <a:chOff x="871254" y="3360146"/>
            <a:chExt cx="285183" cy="347023"/>
          </a:xfrm>
        </p:grpSpPr>
        <p:sp>
          <p:nvSpPr>
            <p:cNvPr id="10853" name="Google Shape;10853;p67"/>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7"/>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7"/>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7"/>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67"/>
          <p:cNvGrpSpPr/>
          <p:nvPr/>
        </p:nvGrpSpPr>
        <p:grpSpPr>
          <a:xfrm>
            <a:off x="2665165" y="3360146"/>
            <a:ext cx="281794" cy="349684"/>
            <a:chOff x="2665165" y="3360146"/>
            <a:chExt cx="281794" cy="349684"/>
          </a:xfrm>
        </p:grpSpPr>
        <p:sp>
          <p:nvSpPr>
            <p:cNvPr id="10858" name="Google Shape;10858;p67"/>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7"/>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7"/>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7"/>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7"/>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67"/>
          <p:cNvGrpSpPr/>
          <p:nvPr/>
        </p:nvGrpSpPr>
        <p:grpSpPr>
          <a:xfrm>
            <a:off x="7156344" y="3347696"/>
            <a:ext cx="264465" cy="353074"/>
            <a:chOff x="7156344" y="3347696"/>
            <a:chExt cx="264465" cy="353074"/>
          </a:xfrm>
        </p:grpSpPr>
        <p:sp>
          <p:nvSpPr>
            <p:cNvPr id="10864" name="Google Shape;10864;p67"/>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7"/>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7"/>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7"/>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7"/>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67"/>
          <p:cNvGrpSpPr/>
          <p:nvPr/>
        </p:nvGrpSpPr>
        <p:grpSpPr>
          <a:xfrm>
            <a:off x="6703732" y="3346936"/>
            <a:ext cx="264813" cy="352693"/>
            <a:chOff x="6703732" y="3346936"/>
            <a:chExt cx="264813" cy="352693"/>
          </a:xfrm>
        </p:grpSpPr>
        <p:sp>
          <p:nvSpPr>
            <p:cNvPr id="10870" name="Google Shape;10870;p67"/>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7"/>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7"/>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7"/>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7"/>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7"/>
          <p:cNvGrpSpPr/>
          <p:nvPr/>
        </p:nvGrpSpPr>
        <p:grpSpPr>
          <a:xfrm>
            <a:off x="6252228" y="3346936"/>
            <a:ext cx="265193" cy="352693"/>
            <a:chOff x="6252228" y="3346936"/>
            <a:chExt cx="265193" cy="352693"/>
          </a:xfrm>
        </p:grpSpPr>
        <p:sp>
          <p:nvSpPr>
            <p:cNvPr id="10876" name="Google Shape;10876;p67"/>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7"/>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7"/>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67"/>
          <p:cNvGrpSpPr/>
          <p:nvPr/>
        </p:nvGrpSpPr>
        <p:grpSpPr>
          <a:xfrm>
            <a:off x="5801105" y="3347696"/>
            <a:ext cx="264813" cy="351933"/>
            <a:chOff x="5801105" y="3347696"/>
            <a:chExt cx="264813" cy="351933"/>
          </a:xfrm>
        </p:grpSpPr>
        <p:sp>
          <p:nvSpPr>
            <p:cNvPr id="10880" name="Google Shape;10880;p67"/>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7"/>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7"/>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7"/>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67"/>
          <p:cNvGrpSpPr/>
          <p:nvPr/>
        </p:nvGrpSpPr>
        <p:grpSpPr>
          <a:xfrm>
            <a:off x="5349253" y="3346936"/>
            <a:ext cx="265922" cy="352693"/>
            <a:chOff x="5349253" y="3346936"/>
            <a:chExt cx="265922" cy="352693"/>
          </a:xfrm>
        </p:grpSpPr>
        <p:sp>
          <p:nvSpPr>
            <p:cNvPr id="10885" name="Google Shape;10885;p67"/>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7"/>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7"/>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7"/>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7"/>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7"/>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67"/>
          <p:cNvGrpSpPr/>
          <p:nvPr/>
        </p:nvGrpSpPr>
        <p:grpSpPr>
          <a:xfrm>
            <a:off x="4907159" y="3346936"/>
            <a:ext cx="264845" cy="354214"/>
            <a:chOff x="4907159" y="3346936"/>
            <a:chExt cx="264845" cy="354214"/>
          </a:xfrm>
        </p:grpSpPr>
        <p:sp>
          <p:nvSpPr>
            <p:cNvPr id="10892" name="Google Shape;10892;p67"/>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7"/>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67"/>
          <p:cNvGrpSpPr/>
          <p:nvPr/>
        </p:nvGrpSpPr>
        <p:grpSpPr>
          <a:xfrm>
            <a:off x="8048421" y="3334486"/>
            <a:ext cx="276503" cy="369674"/>
            <a:chOff x="8048421" y="3334486"/>
            <a:chExt cx="276503" cy="369674"/>
          </a:xfrm>
        </p:grpSpPr>
        <p:sp>
          <p:nvSpPr>
            <p:cNvPr id="10895" name="Google Shape;10895;p67"/>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7"/>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7"/>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7"/>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7"/>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7"/>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67"/>
          <p:cNvGrpSpPr/>
          <p:nvPr/>
        </p:nvGrpSpPr>
        <p:grpSpPr>
          <a:xfrm>
            <a:off x="7575787" y="3329955"/>
            <a:ext cx="295384" cy="376834"/>
            <a:chOff x="7575787" y="3329955"/>
            <a:chExt cx="295384" cy="376834"/>
          </a:xfrm>
        </p:grpSpPr>
        <p:sp>
          <p:nvSpPr>
            <p:cNvPr id="10902" name="Google Shape;10902;p67"/>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7"/>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7"/>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7"/>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7"/>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7"/>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7"/>
          <p:cNvGrpSpPr/>
          <p:nvPr/>
        </p:nvGrpSpPr>
        <p:grpSpPr>
          <a:xfrm>
            <a:off x="864062" y="2884503"/>
            <a:ext cx="264084" cy="347783"/>
            <a:chOff x="864062" y="2884503"/>
            <a:chExt cx="264084" cy="347783"/>
          </a:xfrm>
        </p:grpSpPr>
        <p:sp>
          <p:nvSpPr>
            <p:cNvPr id="10909" name="Google Shape;10909;p67"/>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7"/>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7"/>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7"/>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7"/>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7"/>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7"/>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7"/>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7"/>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7"/>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67"/>
          <p:cNvGrpSpPr/>
          <p:nvPr/>
        </p:nvGrpSpPr>
        <p:grpSpPr>
          <a:xfrm>
            <a:off x="3978523" y="2884661"/>
            <a:ext cx="348955" cy="346516"/>
            <a:chOff x="3978523" y="2884661"/>
            <a:chExt cx="348955" cy="346516"/>
          </a:xfrm>
        </p:grpSpPr>
        <p:sp>
          <p:nvSpPr>
            <p:cNvPr id="10920" name="Google Shape;10920;p67"/>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7"/>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7"/>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7"/>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7"/>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7"/>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7"/>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7"/>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67"/>
          <p:cNvGrpSpPr/>
          <p:nvPr/>
        </p:nvGrpSpPr>
        <p:grpSpPr>
          <a:xfrm>
            <a:off x="3527780" y="2885263"/>
            <a:ext cx="347435" cy="345534"/>
            <a:chOff x="3527780" y="2885263"/>
            <a:chExt cx="347435" cy="345534"/>
          </a:xfrm>
        </p:grpSpPr>
        <p:sp>
          <p:nvSpPr>
            <p:cNvPr id="10929" name="Google Shape;10929;p67"/>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7"/>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7"/>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7"/>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7"/>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7"/>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7"/>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7"/>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7"/>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7"/>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7"/>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7"/>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7"/>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7"/>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7"/>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7"/>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7"/>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7"/>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7"/>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7"/>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7"/>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7"/>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7"/>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67"/>
          <p:cNvGrpSpPr/>
          <p:nvPr/>
        </p:nvGrpSpPr>
        <p:grpSpPr>
          <a:xfrm>
            <a:off x="2239671" y="2884503"/>
            <a:ext cx="218053" cy="348543"/>
            <a:chOff x="2239671" y="2884503"/>
            <a:chExt cx="218053" cy="348543"/>
          </a:xfrm>
        </p:grpSpPr>
        <p:sp>
          <p:nvSpPr>
            <p:cNvPr id="10953" name="Google Shape;10953;p67"/>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7"/>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7"/>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7"/>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7"/>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67"/>
          <p:cNvGrpSpPr/>
          <p:nvPr/>
        </p:nvGrpSpPr>
        <p:grpSpPr>
          <a:xfrm>
            <a:off x="2691555" y="2884503"/>
            <a:ext cx="215044" cy="348924"/>
            <a:chOff x="2691555" y="2884503"/>
            <a:chExt cx="215044" cy="348924"/>
          </a:xfrm>
        </p:grpSpPr>
        <p:sp>
          <p:nvSpPr>
            <p:cNvPr id="10959" name="Google Shape;10959;p67"/>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7"/>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7"/>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7"/>
          <p:cNvGrpSpPr/>
          <p:nvPr/>
        </p:nvGrpSpPr>
        <p:grpSpPr>
          <a:xfrm>
            <a:off x="1770459" y="2884503"/>
            <a:ext cx="254644" cy="348828"/>
            <a:chOff x="1770459" y="2884503"/>
            <a:chExt cx="254644" cy="348828"/>
          </a:xfrm>
        </p:grpSpPr>
        <p:sp>
          <p:nvSpPr>
            <p:cNvPr id="10963" name="Google Shape;10963;p67"/>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7"/>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7"/>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7"/>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7"/>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7"/>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7"/>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7"/>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67"/>
          <p:cNvGrpSpPr/>
          <p:nvPr/>
        </p:nvGrpSpPr>
        <p:grpSpPr>
          <a:xfrm>
            <a:off x="1317466" y="2884883"/>
            <a:ext cx="258382" cy="348543"/>
            <a:chOff x="1317466" y="2884883"/>
            <a:chExt cx="258382" cy="348543"/>
          </a:xfrm>
        </p:grpSpPr>
        <p:sp>
          <p:nvSpPr>
            <p:cNvPr id="10972" name="Google Shape;10972;p67"/>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7"/>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7"/>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7"/>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7"/>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7"/>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7"/>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7"/>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67"/>
          <p:cNvGrpSpPr/>
          <p:nvPr/>
        </p:nvGrpSpPr>
        <p:grpSpPr>
          <a:xfrm>
            <a:off x="3121167" y="2884883"/>
            <a:ext cx="258414" cy="348543"/>
            <a:chOff x="3121167" y="2884883"/>
            <a:chExt cx="258414" cy="348543"/>
          </a:xfrm>
        </p:grpSpPr>
        <p:sp>
          <p:nvSpPr>
            <p:cNvPr id="10981" name="Google Shape;10981;p67"/>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7"/>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7"/>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7"/>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7"/>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7"/>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7"/>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7"/>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67"/>
          <p:cNvGrpSpPr/>
          <p:nvPr/>
        </p:nvGrpSpPr>
        <p:grpSpPr>
          <a:xfrm>
            <a:off x="4899999" y="2882095"/>
            <a:ext cx="271244" cy="346801"/>
            <a:chOff x="4899999" y="2882095"/>
            <a:chExt cx="271244" cy="346801"/>
          </a:xfrm>
        </p:grpSpPr>
        <p:sp>
          <p:nvSpPr>
            <p:cNvPr id="10990" name="Google Shape;10990;p67"/>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7"/>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7"/>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7"/>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7"/>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7"/>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7"/>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7"/>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7"/>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7"/>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7"/>
          <p:cNvGrpSpPr/>
          <p:nvPr/>
        </p:nvGrpSpPr>
        <p:grpSpPr>
          <a:xfrm>
            <a:off x="7162775" y="2881113"/>
            <a:ext cx="259523" cy="346294"/>
            <a:chOff x="7162775" y="2881113"/>
            <a:chExt cx="259523" cy="346294"/>
          </a:xfrm>
        </p:grpSpPr>
        <p:sp>
          <p:nvSpPr>
            <p:cNvPr id="11001" name="Google Shape;11001;p67"/>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7"/>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7"/>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7"/>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7"/>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7"/>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67"/>
          <p:cNvGrpSpPr/>
          <p:nvPr/>
        </p:nvGrpSpPr>
        <p:grpSpPr>
          <a:xfrm>
            <a:off x="6709751" y="2881842"/>
            <a:ext cx="261075" cy="347815"/>
            <a:chOff x="6709751" y="2881842"/>
            <a:chExt cx="261075" cy="347815"/>
          </a:xfrm>
        </p:grpSpPr>
        <p:sp>
          <p:nvSpPr>
            <p:cNvPr id="11008" name="Google Shape;11008;p67"/>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7"/>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7"/>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7"/>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7"/>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7"/>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67"/>
          <p:cNvGrpSpPr/>
          <p:nvPr/>
        </p:nvGrpSpPr>
        <p:grpSpPr>
          <a:xfrm>
            <a:off x="5807156" y="2881113"/>
            <a:ext cx="261043" cy="348163"/>
            <a:chOff x="5807156" y="2881113"/>
            <a:chExt cx="261043" cy="348163"/>
          </a:xfrm>
        </p:grpSpPr>
        <p:sp>
          <p:nvSpPr>
            <p:cNvPr id="11015" name="Google Shape;11015;p67"/>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7"/>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7"/>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7"/>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7"/>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67"/>
          <p:cNvGrpSpPr/>
          <p:nvPr/>
        </p:nvGrpSpPr>
        <p:grpSpPr>
          <a:xfrm>
            <a:off x="5355653" y="2881493"/>
            <a:ext cx="262184" cy="346643"/>
            <a:chOff x="5355653" y="2881493"/>
            <a:chExt cx="262184" cy="346643"/>
          </a:xfrm>
        </p:grpSpPr>
        <p:sp>
          <p:nvSpPr>
            <p:cNvPr id="11021" name="Google Shape;11021;p67"/>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7"/>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7"/>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7"/>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7"/>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67"/>
          <p:cNvGrpSpPr/>
          <p:nvPr/>
        </p:nvGrpSpPr>
        <p:grpSpPr>
          <a:xfrm>
            <a:off x="8055961" y="2881842"/>
            <a:ext cx="260283" cy="345914"/>
            <a:chOff x="8055961" y="2881842"/>
            <a:chExt cx="260283" cy="345914"/>
          </a:xfrm>
        </p:grpSpPr>
        <p:sp>
          <p:nvSpPr>
            <p:cNvPr id="11027" name="Google Shape;11027;p67"/>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7"/>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7"/>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7"/>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67"/>
          <p:cNvGrpSpPr/>
          <p:nvPr/>
        </p:nvGrpSpPr>
        <p:grpSpPr>
          <a:xfrm>
            <a:off x="7609368" y="2893912"/>
            <a:ext cx="264813" cy="353105"/>
            <a:chOff x="7609368" y="2893912"/>
            <a:chExt cx="264813" cy="353105"/>
          </a:xfrm>
        </p:grpSpPr>
        <p:sp>
          <p:nvSpPr>
            <p:cNvPr id="11032" name="Google Shape;11032;p67"/>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7"/>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7"/>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7"/>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7"/>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7"/>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67"/>
          <p:cNvGrpSpPr/>
          <p:nvPr/>
        </p:nvGrpSpPr>
        <p:grpSpPr>
          <a:xfrm>
            <a:off x="6248458" y="2869772"/>
            <a:ext cx="270864" cy="360645"/>
            <a:chOff x="6248458" y="2869772"/>
            <a:chExt cx="270864" cy="360645"/>
          </a:xfrm>
        </p:grpSpPr>
        <p:sp>
          <p:nvSpPr>
            <p:cNvPr id="11039" name="Google Shape;11039;p67"/>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7"/>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7"/>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7"/>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7"/>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67"/>
          <p:cNvGrpSpPr/>
          <p:nvPr/>
        </p:nvGrpSpPr>
        <p:grpSpPr>
          <a:xfrm>
            <a:off x="3075928" y="2445798"/>
            <a:ext cx="363243" cy="300675"/>
            <a:chOff x="3075928" y="2445798"/>
            <a:chExt cx="363243" cy="300675"/>
          </a:xfrm>
        </p:grpSpPr>
        <p:sp>
          <p:nvSpPr>
            <p:cNvPr id="11045" name="Google Shape;11045;p67"/>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7"/>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7"/>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7"/>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7"/>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7"/>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7"/>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7"/>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7"/>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7"/>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7"/>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67"/>
          <p:cNvGrpSpPr/>
          <p:nvPr/>
        </p:nvGrpSpPr>
        <p:grpSpPr>
          <a:xfrm>
            <a:off x="2633105" y="2431859"/>
            <a:ext cx="363243" cy="328585"/>
            <a:chOff x="2633105" y="2431859"/>
            <a:chExt cx="363243" cy="328585"/>
          </a:xfrm>
        </p:grpSpPr>
        <p:sp>
          <p:nvSpPr>
            <p:cNvPr id="11057" name="Google Shape;11057;p67"/>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7"/>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7"/>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7"/>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7"/>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7"/>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7"/>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7"/>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67"/>
          <p:cNvGrpSpPr/>
          <p:nvPr/>
        </p:nvGrpSpPr>
        <p:grpSpPr>
          <a:xfrm>
            <a:off x="2189142" y="2421310"/>
            <a:ext cx="365904" cy="350064"/>
            <a:chOff x="2189142" y="2421310"/>
            <a:chExt cx="365904" cy="350064"/>
          </a:xfrm>
        </p:grpSpPr>
        <p:sp>
          <p:nvSpPr>
            <p:cNvPr id="11066" name="Google Shape;11066;p67"/>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7"/>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7"/>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7"/>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7"/>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7"/>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7"/>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7"/>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7"/>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5" name="Google Shape;11075;p67"/>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76" name="Google Shape;11076;p67"/>
          <p:cNvGrpSpPr/>
          <p:nvPr/>
        </p:nvGrpSpPr>
        <p:grpSpPr>
          <a:xfrm>
            <a:off x="3961923" y="2486317"/>
            <a:ext cx="364415" cy="220936"/>
            <a:chOff x="3961923" y="2486317"/>
            <a:chExt cx="364415" cy="220936"/>
          </a:xfrm>
        </p:grpSpPr>
        <p:sp>
          <p:nvSpPr>
            <p:cNvPr id="11077" name="Google Shape;11077;p67"/>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7"/>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7"/>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7"/>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1" name="Google Shape;11081;p67"/>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2" name="Google Shape;11082;p67"/>
          <p:cNvGrpSpPr/>
          <p:nvPr/>
        </p:nvGrpSpPr>
        <p:grpSpPr>
          <a:xfrm>
            <a:off x="1303876" y="2419377"/>
            <a:ext cx="363275" cy="354626"/>
            <a:chOff x="1303876" y="2419377"/>
            <a:chExt cx="363275" cy="354626"/>
          </a:xfrm>
        </p:grpSpPr>
        <p:sp>
          <p:nvSpPr>
            <p:cNvPr id="11083" name="Google Shape;11083;p67"/>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7"/>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7"/>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7"/>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7"/>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7"/>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7"/>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7"/>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7"/>
          <p:cNvGrpSpPr/>
          <p:nvPr/>
        </p:nvGrpSpPr>
        <p:grpSpPr>
          <a:xfrm>
            <a:off x="861053" y="2414910"/>
            <a:ext cx="362134" cy="363623"/>
            <a:chOff x="861053" y="2414910"/>
            <a:chExt cx="362134" cy="363623"/>
          </a:xfrm>
        </p:grpSpPr>
        <p:sp>
          <p:nvSpPr>
            <p:cNvPr id="11092" name="Google Shape;11092;p67"/>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7"/>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7"/>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7"/>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7"/>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7"/>
          <p:cNvGrpSpPr/>
          <p:nvPr/>
        </p:nvGrpSpPr>
        <p:grpSpPr>
          <a:xfrm>
            <a:off x="7594288" y="2415259"/>
            <a:ext cx="279513" cy="355735"/>
            <a:chOff x="7594288" y="2415259"/>
            <a:chExt cx="279513" cy="355735"/>
          </a:xfrm>
        </p:grpSpPr>
        <p:sp>
          <p:nvSpPr>
            <p:cNvPr id="11098" name="Google Shape;11098;p67"/>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7"/>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7"/>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7"/>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7"/>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7"/>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67"/>
          <p:cNvGrpSpPr/>
          <p:nvPr/>
        </p:nvGrpSpPr>
        <p:grpSpPr>
          <a:xfrm>
            <a:off x="7145794" y="2415639"/>
            <a:ext cx="278784" cy="355735"/>
            <a:chOff x="7145794" y="2415639"/>
            <a:chExt cx="278784" cy="355735"/>
          </a:xfrm>
        </p:grpSpPr>
        <p:sp>
          <p:nvSpPr>
            <p:cNvPr id="11105" name="Google Shape;11105;p67"/>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7"/>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7"/>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7"/>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7"/>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7"/>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7"/>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7"/>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7"/>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7"/>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67"/>
          <p:cNvGrpSpPr/>
          <p:nvPr/>
        </p:nvGrpSpPr>
        <p:grpSpPr>
          <a:xfrm>
            <a:off x="6698441" y="2414530"/>
            <a:ext cx="277644" cy="357984"/>
            <a:chOff x="6698441" y="2414530"/>
            <a:chExt cx="277644" cy="357984"/>
          </a:xfrm>
        </p:grpSpPr>
        <p:sp>
          <p:nvSpPr>
            <p:cNvPr id="11116" name="Google Shape;11116;p67"/>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7"/>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7"/>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7"/>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7"/>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7"/>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67"/>
          <p:cNvGrpSpPr/>
          <p:nvPr/>
        </p:nvGrpSpPr>
        <p:grpSpPr>
          <a:xfrm>
            <a:off x="4897750" y="2415639"/>
            <a:ext cx="279513" cy="357255"/>
            <a:chOff x="4897750" y="2415639"/>
            <a:chExt cx="279513" cy="357255"/>
          </a:xfrm>
        </p:grpSpPr>
        <p:sp>
          <p:nvSpPr>
            <p:cNvPr id="11123" name="Google Shape;11123;p67"/>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7"/>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7"/>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7"/>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7"/>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7"/>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7"/>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7"/>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67"/>
          <p:cNvGrpSpPr/>
          <p:nvPr/>
        </p:nvGrpSpPr>
        <p:grpSpPr>
          <a:xfrm>
            <a:off x="5812066" y="2416019"/>
            <a:ext cx="264813" cy="353454"/>
            <a:chOff x="5812066" y="2416019"/>
            <a:chExt cx="264813" cy="353454"/>
          </a:xfrm>
        </p:grpSpPr>
        <p:sp>
          <p:nvSpPr>
            <p:cNvPr id="11132" name="Google Shape;11132;p67"/>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7"/>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7"/>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7"/>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7"/>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7"/>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7"/>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67"/>
          <p:cNvGrpSpPr/>
          <p:nvPr/>
        </p:nvGrpSpPr>
        <p:grpSpPr>
          <a:xfrm>
            <a:off x="8054820" y="2416399"/>
            <a:ext cx="264433" cy="353454"/>
            <a:chOff x="8054820" y="2416399"/>
            <a:chExt cx="264433" cy="353454"/>
          </a:xfrm>
        </p:grpSpPr>
        <p:sp>
          <p:nvSpPr>
            <p:cNvPr id="11140" name="Google Shape;11140;p67"/>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7"/>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7"/>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7"/>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7"/>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7"/>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67"/>
          <p:cNvGrpSpPr/>
          <p:nvPr/>
        </p:nvGrpSpPr>
        <p:grpSpPr>
          <a:xfrm>
            <a:off x="5356413" y="2413390"/>
            <a:ext cx="271212" cy="361374"/>
            <a:chOff x="5356413" y="2413390"/>
            <a:chExt cx="271212" cy="361374"/>
          </a:xfrm>
        </p:grpSpPr>
        <p:sp>
          <p:nvSpPr>
            <p:cNvPr id="11147" name="Google Shape;11147;p67"/>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7"/>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7"/>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7"/>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7"/>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67"/>
          <p:cNvGrpSpPr/>
          <p:nvPr/>
        </p:nvGrpSpPr>
        <p:grpSpPr>
          <a:xfrm>
            <a:off x="6255238" y="2412249"/>
            <a:ext cx="271244" cy="360994"/>
            <a:chOff x="6255238" y="2412249"/>
            <a:chExt cx="271244" cy="360994"/>
          </a:xfrm>
        </p:grpSpPr>
        <p:sp>
          <p:nvSpPr>
            <p:cNvPr id="11153" name="Google Shape;11153;p67"/>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7"/>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7"/>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7"/>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7"/>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7"/>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67"/>
          <p:cNvGrpSpPr/>
          <p:nvPr/>
        </p:nvGrpSpPr>
        <p:grpSpPr>
          <a:xfrm>
            <a:off x="2185372" y="1957799"/>
            <a:ext cx="366664" cy="366981"/>
            <a:chOff x="2185372" y="1957799"/>
            <a:chExt cx="366664" cy="366981"/>
          </a:xfrm>
        </p:grpSpPr>
        <p:sp>
          <p:nvSpPr>
            <p:cNvPr id="11160" name="Google Shape;11160;p67"/>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7"/>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7"/>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7"/>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7"/>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7"/>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7"/>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7"/>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67"/>
          <p:cNvGrpSpPr/>
          <p:nvPr/>
        </p:nvGrpSpPr>
        <p:grpSpPr>
          <a:xfrm>
            <a:off x="1737258" y="1988371"/>
            <a:ext cx="370814" cy="307359"/>
            <a:chOff x="1737258" y="1988371"/>
            <a:chExt cx="370814" cy="307359"/>
          </a:xfrm>
        </p:grpSpPr>
        <p:sp>
          <p:nvSpPr>
            <p:cNvPr id="11169" name="Google Shape;11169;p67"/>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7"/>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7"/>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7"/>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67"/>
          <p:cNvGrpSpPr/>
          <p:nvPr/>
        </p:nvGrpSpPr>
        <p:grpSpPr>
          <a:xfrm>
            <a:off x="848983" y="1989511"/>
            <a:ext cx="369294" cy="304350"/>
            <a:chOff x="848983" y="1989511"/>
            <a:chExt cx="369294" cy="304350"/>
          </a:xfrm>
        </p:grpSpPr>
        <p:sp>
          <p:nvSpPr>
            <p:cNvPr id="11174" name="Google Shape;11174;p67"/>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7"/>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7"/>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7"/>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7"/>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67"/>
          <p:cNvGrpSpPr/>
          <p:nvPr/>
        </p:nvGrpSpPr>
        <p:grpSpPr>
          <a:xfrm>
            <a:off x="3074027" y="1983777"/>
            <a:ext cx="380604" cy="313854"/>
            <a:chOff x="3074027" y="1983777"/>
            <a:chExt cx="380604" cy="313854"/>
          </a:xfrm>
        </p:grpSpPr>
        <p:sp>
          <p:nvSpPr>
            <p:cNvPr id="11180" name="Google Shape;11180;p67"/>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7"/>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7"/>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7"/>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7"/>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67"/>
          <p:cNvGrpSpPr/>
          <p:nvPr/>
        </p:nvGrpSpPr>
        <p:grpSpPr>
          <a:xfrm>
            <a:off x="3522521" y="1975857"/>
            <a:ext cx="367013" cy="331278"/>
            <a:chOff x="3522521" y="1975857"/>
            <a:chExt cx="367013" cy="331278"/>
          </a:xfrm>
        </p:grpSpPr>
        <p:sp>
          <p:nvSpPr>
            <p:cNvPr id="11186" name="Google Shape;11186;p67"/>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7"/>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7"/>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7"/>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7"/>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7"/>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7"/>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67"/>
          <p:cNvGrpSpPr/>
          <p:nvPr/>
        </p:nvGrpSpPr>
        <p:grpSpPr>
          <a:xfrm>
            <a:off x="2630824" y="1976966"/>
            <a:ext cx="368185" cy="330454"/>
            <a:chOff x="2630824" y="1976966"/>
            <a:chExt cx="368185" cy="330454"/>
          </a:xfrm>
        </p:grpSpPr>
        <p:sp>
          <p:nvSpPr>
            <p:cNvPr id="11194" name="Google Shape;11194;p67"/>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7"/>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7"/>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7"/>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7"/>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7"/>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7"/>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7"/>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67"/>
          <p:cNvGrpSpPr/>
          <p:nvPr/>
        </p:nvGrpSpPr>
        <p:grpSpPr>
          <a:xfrm>
            <a:off x="1293706" y="1966416"/>
            <a:ext cx="369294" cy="350444"/>
            <a:chOff x="1293706" y="1966416"/>
            <a:chExt cx="369294" cy="350444"/>
          </a:xfrm>
        </p:grpSpPr>
        <p:sp>
          <p:nvSpPr>
            <p:cNvPr id="11203" name="Google Shape;11203;p67"/>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7"/>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7"/>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7"/>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7"/>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7"/>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7"/>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7"/>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67"/>
          <p:cNvGrpSpPr/>
          <p:nvPr/>
        </p:nvGrpSpPr>
        <p:grpSpPr>
          <a:xfrm>
            <a:off x="3967213" y="1975477"/>
            <a:ext cx="368185" cy="331816"/>
            <a:chOff x="3967213" y="1975477"/>
            <a:chExt cx="368185" cy="331816"/>
          </a:xfrm>
        </p:grpSpPr>
        <p:sp>
          <p:nvSpPr>
            <p:cNvPr id="11212" name="Google Shape;11212;p67"/>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7"/>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7"/>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7"/>
          <p:cNvGrpSpPr/>
          <p:nvPr/>
        </p:nvGrpSpPr>
        <p:grpSpPr>
          <a:xfrm>
            <a:off x="8047661" y="1969046"/>
            <a:ext cx="279132" cy="356875"/>
            <a:chOff x="8047661" y="1969046"/>
            <a:chExt cx="279132" cy="356875"/>
          </a:xfrm>
        </p:grpSpPr>
        <p:sp>
          <p:nvSpPr>
            <p:cNvPr id="11216" name="Google Shape;11216;p67"/>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7"/>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7"/>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7"/>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7"/>
          <p:cNvGrpSpPr/>
          <p:nvPr/>
        </p:nvGrpSpPr>
        <p:grpSpPr>
          <a:xfrm>
            <a:off x="7596157" y="1968159"/>
            <a:ext cx="279544" cy="358142"/>
            <a:chOff x="7596157" y="1968159"/>
            <a:chExt cx="279544" cy="358142"/>
          </a:xfrm>
        </p:grpSpPr>
        <p:sp>
          <p:nvSpPr>
            <p:cNvPr id="11221" name="Google Shape;11221;p67"/>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7"/>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7"/>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7"/>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7"/>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7"/>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67"/>
          <p:cNvGrpSpPr/>
          <p:nvPr/>
        </p:nvGrpSpPr>
        <p:grpSpPr>
          <a:xfrm>
            <a:off x="7147315" y="1969046"/>
            <a:ext cx="279513" cy="357636"/>
            <a:chOff x="7147315" y="1969046"/>
            <a:chExt cx="279513" cy="357636"/>
          </a:xfrm>
        </p:grpSpPr>
        <p:sp>
          <p:nvSpPr>
            <p:cNvPr id="11228" name="Google Shape;11228;p67"/>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7"/>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7"/>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7"/>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7"/>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7"/>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7"/>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67"/>
          <p:cNvGrpSpPr/>
          <p:nvPr/>
        </p:nvGrpSpPr>
        <p:grpSpPr>
          <a:xfrm>
            <a:off x="6697681" y="1968317"/>
            <a:ext cx="280305" cy="359093"/>
            <a:chOff x="6697681" y="1968317"/>
            <a:chExt cx="280305" cy="359093"/>
          </a:xfrm>
        </p:grpSpPr>
        <p:sp>
          <p:nvSpPr>
            <p:cNvPr id="11236" name="Google Shape;11236;p67"/>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7"/>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7"/>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7"/>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7"/>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7"/>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7"/>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67"/>
          <p:cNvGrpSpPr/>
          <p:nvPr/>
        </p:nvGrpSpPr>
        <p:grpSpPr>
          <a:xfrm>
            <a:off x="6248839" y="1967937"/>
            <a:ext cx="280273" cy="358744"/>
            <a:chOff x="6248839" y="1967937"/>
            <a:chExt cx="280273" cy="358744"/>
          </a:xfrm>
        </p:grpSpPr>
        <p:sp>
          <p:nvSpPr>
            <p:cNvPr id="11244" name="Google Shape;11244;p67"/>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7"/>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7"/>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7"/>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7"/>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7"/>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67"/>
          <p:cNvGrpSpPr/>
          <p:nvPr/>
        </p:nvGrpSpPr>
        <p:grpSpPr>
          <a:xfrm>
            <a:off x="5801485" y="1969046"/>
            <a:ext cx="279164" cy="357794"/>
            <a:chOff x="5801485" y="1969046"/>
            <a:chExt cx="279164" cy="357794"/>
          </a:xfrm>
        </p:grpSpPr>
        <p:sp>
          <p:nvSpPr>
            <p:cNvPr id="11251" name="Google Shape;11251;p67"/>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7"/>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7"/>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7"/>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7"/>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7"/>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7"/>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7"/>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7"/>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7"/>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7"/>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7"/>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7"/>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67"/>
          <p:cNvGrpSpPr/>
          <p:nvPr/>
        </p:nvGrpSpPr>
        <p:grpSpPr>
          <a:xfrm>
            <a:off x="5352643" y="1969046"/>
            <a:ext cx="278404" cy="358364"/>
            <a:chOff x="5352643" y="1969046"/>
            <a:chExt cx="278404" cy="358364"/>
          </a:xfrm>
        </p:grpSpPr>
        <p:sp>
          <p:nvSpPr>
            <p:cNvPr id="11265" name="Google Shape;11265;p67"/>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7"/>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7"/>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7"/>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67"/>
          <p:cNvGrpSpPr/>
          <p:nvPr/>
        </p:nvGrpSpPr>
        <p:grpSpPr>
          <a:xfrm>
            <a:off x="4897750" y="1968317"/>
            <a:ext cx="279132" cy="358364"/>
            <a:chOff x="4897750" y="1968317"/>
            <a:chExt cx="279132" cy="358364"/>
          </a:xfrm>
        </p:grpSpPr>
        <p:sp>
          <p:nvSpPr>
            <p:cNvPr id="11270" name="Google Shape;11270;p67"/>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7"/>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7"/>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7"/>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7"/>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7"/>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7"/>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7"/>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7"/>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7"/>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7"/>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7"/>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7"/>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3" name="Google Shape;11283;p67"/>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4" name="Google Shape;11284;p67"/>
          <p:cNvGrpSpPr/>
          <p:nvPr/>
        </p:nvGrpSpPr>
        <p:grpSpPr>
          <a:xfrm>
            <a:off x="1767449" y="1513044"/>
            <a:ext cx="324403" cy="347783"/>
            <a:chOff x="1767449" y="1513044"/>
            <a:chExt cx="324403" cy="347783"/>
          </a:xfrm>
        </p:grpSpPr>
        <p:sp>
          <p:nvSpPr>
            <p:cNvPr id="11285" name="Google Shape;11285;p67"/>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7"/>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7"/>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7"/>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7"/>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7"/>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7"/>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7"/>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7"/>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67"/>
          <p:cNvGrpSpPr/>
          <p:nvPr/>
        </p:nvGrpSpPr>
        <p:grpSpPr>
          <a:xfrm>
            <a:off x="4007193" y="1512727"/>
            <a:ext cx="320633" cy="348100"/>
            <a:chOff x="4007193" y="1512727"/>
            <a:chExt cx="320633" cy="348100"/>
          </a:xfrm>
        </p:grpSpPr>
        <p:sp>
          <p:nvSpPr>
            <p:cNvPr id="11295" name="Google Shape;11295;p67"/>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7"/>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7"/>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7"/>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7"/>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67"/>
          <p:cNvGrpSpPr/>
          <p:nvPr/>
        </p:nvGrpSpPr>
        <p:grpSpPr>
          <a:xfrm>
            <a:off x="3530425" y="1508747"/>
            <a:ext cx="368175" cy="344594"/>
            <a:chOff x="3530425" y="1508747"/>
            <a:chExt cx="368175" cy="344594"/>
          </a:xfrm>
        </p:grpSpPr>
        <p:sp>
          <p:nvSpPr>
            <p:cNvPr id="11301" name="Google Shape;11301;p67"/>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7"/>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7"/>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7"/>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67"/>
          <p:cNvGrpSpPr/>
          <p:nvPr/>
        </p:nvGrpSpPr>
        <p:grpSpPr>
          <a:xfrm>
            <a:off x="3127598" y="1513234"/>
            <a:ext cx="289714" cy="347593"/>
            <a:chOff x="3127598" y="1513234"/>
            <a:chExt cx="289714" cy="347593"/>
          </a:xfrm>
        </p:grpSpPr>
        <p:sp>
          <p:nvSpPr>
            <p:cNvPr id="11306" name="Google Shape;11306;p67"/>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7"/>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7"/>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7"/>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7"/>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67"/>
          <p:cNvGrpSpPr/>
          <p:nvPr/>
        </p:nvGrpSpPr>
        <p:grpSpPr>
          <a:xfrm>
            <a:off x="2662884" y="1513044"/>
            <a:ext cx="322914" cy="348543"/>
            <a:chOff x="2662884" y="1513044"/>
            <a:chExt cx="322914" cy="348543"/>
          </a:xfrm>
        </p:grpSpPr>
        <p:sp>
          <p:nvSpPr>
            <p:cNvPr id="11312" name="Google Shape;11312;p67"/>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7"/>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7"/>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7"/>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7"/>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7"/>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7"/>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7"/>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7"/>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7"/>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67"/>
          <p:cNvGrpSpPr/>
          <p:nvPr/>
        </p:nvGrpSpPr>
        <p:grpSpPr>
          <a:xfrm>
            <a:off x="2232511" y="1512759"/>
            <a:ext cx="299534" cy="348068"/>
            <a:chOff x="2232511" y="1512759"/>
            <a:chExt cx="299534" cy="348068"/>
          </a:xfrm>
        </p:grpSpPr>
        <p:sp>
          <p:nvSpPr>
            <p:cNvPr id="11323" name="Google Shape;11323;p67"/>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7"/>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7"/>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7"/>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7"/>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7"/>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7"/>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7"/>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7"/>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7"/>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7"/>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7"/>
          <p:cNvGrpSpPr/>
          <p:nvPr/>
        </p:nvGrpSpPr>
        <p:grpSpPr>
          <a:xfrm>
            <a:off x="1331406" y="1513361"/>
            <a:ext cx="301784" cy="348607"/>
            <a:chOff x="1331406" y="1513361"/>
            <a:chExt cx="301784" cy="348607"/>
          </a:xfrm>
        </p:grpSpPr>
        <p:sp>
          <p:nvSpPr>
            <p:cNvPr id="11335" name="Google Shape;11335;p67"/>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7"/>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7"/>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7"/>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67"/>
          <p:cNvGrpSpPr/>
          <p:nvPr/>
        </p:nvGrpSpPr>
        <p:grpSpPr>
          <a:xfrm>
            <a:off x="7144274" y="1500214"/>
            <a:ext cx="282174" cy="355735"/>
            <a:chOff x="7144274" y="1500214"/>
            <a:chExt cx="282174" cy="355735"/>
          </a:xfrm>
        </p:grpSpPr>
        <p:sp>
          <p:nvSpPr>
            <p:cNvPr id="11340" name="Google Shape;11340;p67"/>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7"/>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7"/>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7"/>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7"/>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7"/>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67"/>
          <p:cNvGrpSpPr/>
          <p:nvPr/>
        </p:nvGrpSpPr>
        <p:grpSpPr>
          <a:xfrm>
            <a:off x="6685262" y="1500214"/>
            <a:ext cx="289682" cy="354594"/>
            <a:chOff x="6685262" y="1500214"/>
            <a:chExt cx="289682" cy="354594"/>
          </a:xfrm>
        </p:grpSpPr>
        <p:sp>
          <p:nvSpPr>
            <p:cNvPr id="11347" name="Google Shape;11347;p67"/>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7"/>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7"/>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7"/>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7"/>
          <p:cNvGrpSpPr/>
          <p:nvPr/>
        </p:nvGrpSpPr>
        <p:grpSpPr>
          <a:xfrm>
            <a:off x="6200938" y="1500594"/>
            <a:ext cx="322154" cy="355355"/>
            <a:chOff x="6200938" y="1500594"/>
            <a:chExt cx="322154" cy="355355"/>
          </a:xfrm>
        </p:grpSpPr>
        <p:sp>
          <p:nvSpPr>
            <p:cNvPr id="11352" name="Google Shape;11352;p67"/>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7"/>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7"/>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7"/>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7"/>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67"/>
          <p:cNvGrpSpPr/>
          <p:nvPr/>
        </p:nvGrpSpPr>
        <p:grpSpPr>
          <a:xfrm>
            <a:off x="5289631" y="1500214"/>
            <a:ext cx="332355" cy="354974"/>
            <a:chOff x="5289631" y="1500214"/>
            <a:chExt cx="332355" cy="354974"/>
          </a:xfrm>
        </p:grpSpPr>
        <p:sp>
          <p:nvSpPr>
            <p:cNvPr id="11358" name="Google Shape;11358;p67"/>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7"/>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7"/>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7"/>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7"/>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7"/>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67"/>
          <p:cNvGrpSpPr/>
          <p:nvPr/>
        </p:nvGrpSpPr>
        <p:grpSpPr>
          <a:xfrm>
            <a:off x="5748295" y="1499833"/>
            <a:ext cx="323294" cy="356115"/>
            <a:chOff x="5748295" y="1499833"/>
            <a:chExt cx="323294" cy="356115"/>
          </a:xfrm>
        </p:grpSpPr>
        <p:sp>
          <p:nvSpPr>
            <p:cNvPr id="11365" name="Google Shape;11365;p67"/>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7"/>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7"/>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7"/>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7"/>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7"/>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7"/>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67"/>
          <p:cNvGrpSpPr/>
          <p:nvPr/>
        </p:nvGrpSpPr>
        <p:grpSpPr>
          <a:xfrm>
            <a:off x="8047661" y="1501037"/>
            <a:ext cx="278404" cy="355260"/>
            <a:chOff x="8047661" y="1501037"/>
            <a:chExt cx="278404" cy="355260"/>
          </a:xfrm>
        </p:grpSpPr>
        <p:sp>
          <p:nvSpPr>
            <p:cNvPr id="11373" name="Google Shape;11373;p67"/>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7"/>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7"/>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7"/>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67"/>
          <p:cNvGrpSpPr/>
          <p:nvPr/>
        </p:nvGrpSpPr>
        <p:grpSpPr>
          <a:xfrm>
            <a:off x="4903389" y="1500214"/>
            <a:ext cx="267854" cy="355735"/>
            <a:chOff x="4903389" y="1500214"/>
            <a:chExt cx="267854" cy="355735"/>
          </a:xfrm>
        </p:grpSpPr>
        <p:sp>
          <p:nvSpPr>
            <p:cNvPr id="11378" name="Google Shape;11378;p67"/>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7"/>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7"/>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7"/>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7"/>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67"/>
          <p:cNvGrpSpPr/>
          <p:nvPr/>
        </p:nvGrpSpPr>
        <p:grpSpPr>
          <a:xfrm>
            <a:off x="7613518" y="1501354"/>
            <a:ext cx="264433" cy="353074"/>
            <a:chOff x="7613518" y="1501354"/>
            <a:chExt cx="264433" cy="353074"/>
          </a:xfrm>
        </p:grpSpPr>
        <p:sp>
          <p:nvSpPr>
            <p:cNvPr id="11384" name="Google Shape;11384;p67"/>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7"/>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7"/>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7"/>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7"/>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7"/>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93"/>
        <p:cNvGrpSpPr/>
        <p:nvPr/>
      </p:nvGrpSpPr>
      <p:grpSpPr>
        <a:xfrm>
          <a:off x="0" y="0"/>
          <a:ext cx="0" cy="0"/>
          <a:chOff x="0" y="0"/>
          <a:chExt cx="0" cy="0"/>
        </a:xfrm>
      </p:grpSpPr>
      <p:sp>
        <p:nvSpPr>
          <p:cNvPr id="11394" name="Google Shape;11394;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95" name="Google Shape;11395;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396" name="Google Shape;11396;p68"/>
          <p:cNvGrpSpPr/>
          <p:nvPr/>
        </p:nvGrpSpPr>
        <p:grpSpPr>
          <a:xfrm>
            <a:off x="1757085" y="1500675"/>
            <a:ext cx="371069" cy="359396"/>
            <a:chOff x="1757085" y="1500675"/>
            <a:chExt cx="371069" cy="359396"/>
          </a:xfrm>
        </p:grpSpPr>
        <p:sp>
          <p:nvSpPr>
            <p:cNvPr id="11397" name="Google Shape;11397;p68"/>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8"/>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8"/>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8"/>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8"/>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8"/>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8"/>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8"/>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8"/>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8"/>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8"/>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8"/>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8"/>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8"/>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8"/>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8"/>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8"/>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8"/>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8"/>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8"/>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8"/>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68"/>
          <p:cNvGrpSpPr/>
          <p:nvPr/>
        </p:nvGrpSpPr>
        <p:grpSpPr>
          <a:xfrm>
            <a:off x="2774209" y="1954691"/>
            <a:ext cx="116693" cy="374186"/>
            <a:chOff x="2774209" y="1954691"/>
            <a:chExt cx="116693" cy="374186"/>
          </a:xfrm>
        </p:grpSpPr>
        <p:sp>
          <p:nvSpPr>
            <p:cNvPr id="11427" name="Google Shape;11427;p68"/>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8"/>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68"/>
          <p:cNvGrpSpPr/>
          <p:nvPr/>
        </p:nvGrpSpPr>
        <p:grpSpPr>
          <a:xfrm>
            <a:off x="4017435" y="1499912"/>
            <a:ext cx="315092" cy="359397"/>
            <a:chOff x="4017435" y="1499912"/>
            <a:chExt cx="315092" cy="359397"/>
          </a:xfrm>
        </p:grpSpPr>
        <p:sp>
          <p:nvSpPr>
            <p:cNvPr id="11430" name="Google Shape;11430;p68"/>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8"/>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68"/>
          <p:cNvGrpSpPr/>
          <p:nvPr/>
        </p:nvGrpSpPr>
        <p:grpSpPr>
          <a:xfrm>
            <a:off x="3963652" y="1999759"/>
            <a:ext cx="374154" cy="284050"/>
            <a:chOff x="3963652" y="1999759"/>
            <a:chExt cx="374154" cy="284050"/>
          </a:xfrm>
        </p:grpSpPr>
        <p:sp>
          <p:nvSpPr>
            <p:cNvPr id="11433" name="Google Shape;11433;p68"/>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8"/>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8"/>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68"/>
          <p:cNvGrpSpPr/>
          <p:nvPr/>
        </p:nvGrpSpPr>
        <p:grpSpPr>
          <a:xfrm>
            <a:off x="1777536" y="2014866"/>
            <a:ext cx="376444" cy="253772"/>
            <a:chOff x="1777536" y="2014866"/>
            <a:chExt cx="376444" cy="253772"/>
          </a:xfrm>
        </p:grpSpPr>
        <p:sp>
          <p:nvSpPr>
            <p:cNvPr id="11437" name="Google Shape;11437;p68"/>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8"/>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8"/>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8"/>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8"/>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8"/>
          <p:cNvGrpSpPr/>
          <p:nvPr/>
        </p:nvGrpSpPr>
        <p:grpSpPr>
          <a:xfrm>
            <a:off x="1309875" y="2057326"/>
            <a:ext cx="374154" cy="169680"/>
            <a:chOff x="1309875" y="2057326"/>
            <a:chExt cx="374154" cy="169680"/>
          </a:xfrm>
        </p:grpSpPr>
        <p:sp>
          <p:nvSpPr>
            <p:cNvPr id="11443" name="Google Shape;11443;p6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8"/>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8"/>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8"/>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8"/>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8"/>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8"/>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8"/>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4" name="Google Shape;11454;p68"/>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5" name="Google Shape;11455;p68"/>
          <p:cNvGrpSpPr/>
          <p:nvPr/>
        </p:nvGrpSpPr>
        <p:grpSpPr>
          <a:xfrm>
            <a:off x="2347450" y="1954564"/>
            <a:ext cx="113639" cy="373168"/>
            <a:chOff x="2347450" y="1954564"/>
            <a:chExt cx="113639" cy="373168"/>
          </a:xfrm>
        </p:grpSpPr>
        <p:sp>
          <p:nvSpPr>
            <p:cNvPr id="11456" name="Google Shape;11456;p68"/>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8"/>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8" name="Google Shape;11458;p68"/>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9" name="Google Shape;11459;p68"/>
          <p:cNvGrpSpPr/>
          <p:nvPr/>
        </p:nvGrpSpPr>
        <p:grpSpPr>
          <a:xfrm>
            <a:off x="3110102" y="1499880"/>
            <a:ext cx="330613" cy="358379"/>
            <a:chOff x="3110102" y="1499880"/>
            <a:chExt cx="330613" cy="358379"/>
          </a:xfrm>
        </p:grpSpPr>
        <p:sp>
          <p:nvSpPr>
            <p:cNvPr id="11460" name="Google Shape;11460;p68"/>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8"/>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8"/>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8"/>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8"/>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8"/>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8"/>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7" name="Google Shape;11467;p68"/>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8" name="Google Shape;11468;p68"/>
          <p:cNvGrpSpPr/>
          <p:nvPr/>
        </p:nvGrpSpPr>
        <p:grpSpPr>
          <a:xfrm>
            <a:off x="3485575" y="1999759"/>
            <a:ext cx="373772" cy="284050"/>
            <a:chOff x="3531200" y="1999759"/>
            <a:chExt cx="373772" cy="284050"/>
          </a:xfrm>
        </p:grpSpPr>
        <p:sp>
          <p:nvSpPr>
            <p:cNvPr id="11469" name="Google Shape;11469;p68"/>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8"/>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8"/>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8"/>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68"/>
          <p:cNvGrpSpPr/>
          <p:nvPr/>
        </p:nvGrpSpPr>
        <p:grpSpPr>
          <a:xfrm>
            <a:off x="2667058" y="1500293"/>
            <a:ext cx="330231" cy="359015"/>
            <a:chOff x="2667058" y="1500293"/>
            <a:chExt cx="330231" cy="359015"/>
          </a:xfrm>
        </p:grpSpPr>
        <p:sp>
          <p:nvSpPr>
            <p:cNvPr id="11474" name="Google Shape;11474;p68"/>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8"/>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8"/>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8"/>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8"/>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8"/>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8"/>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8"/>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8"/>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8"/>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8"/>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8"/>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8"/>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8"/>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68"/>
          <p:cNvGrpSpPr/>
          <p:nvPr/>
        </p:nvGrpSpPr>
        <p:grpSpPr>
          <a:xfrm>
            <a:off x="3567553" y="1499912"/>
            <a:ext cx="320022" cy="359778"/>
            <a:chOff x="3567553" y="1499912"/>
            <a:chExt cx="320022" cy="359778"/>
          </a:xfrm>
        </p:grpSpPr>
        <p:sp>
          <p:nvSpPr>
            <p:cNvPr id="11493" name="Google Shape;11493;p68"/>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8"/>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8"/>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8"/>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8"/>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8"/>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68"/>
          <p:cNvGrpSpPr/>
          <p:nvPr/>
        </p:nvGrpSpPr>
        <p:grpSpPr>
          <a:xfrm>
            <a:off x="1309875" y="1499912"/>
            <a:ext cx="359015" cy="358633"/>
            <a:chOff x="1309875" y="1499912"/>
            <a:chExt cx="359015" cy="358633"/>
          </a:xfrm>
        </p:grpSpPr>
        <p:sp>
          <p:nvSpPr>
            <p:cNvPr id="11500" name="Google Shape;11500;p68"/>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8"/>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8"/>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8"/>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8"/>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8"/>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8"/>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8"/>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8"/>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68"/>
          <p:cNvGrpSpPr/>
          <p:nvPr/>
        </p:nvGrpSpPr>
        <p:grpSpPr>
          <a:xfrm>
            <a:off x="2219466" y="1500293"/>
            <a:ext cx="330613" cy="359015"/>
            <a:chOff x="2219466" y="1500293"/>
            <a:chExt cx="330613" cy="359015"/>
          </a:xfrm>
        </p:grpSpPr>
        <p:sp>
          <p:nvSpPr>
            <p:cNvPr id="11510" name="Google Shape;11510;p68"/>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8"/>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68"/>
          <p:cNvGrpSpPr/>
          <p:nvPr/>
        </p:nvGrpSpPr>
        <p:grpSpPr>
          <a:xfrm>
            <a:off x="5343544" y="1509358"/>
            <a:ext cx="244676" cy="351095"/>
            <a:chOff x="5343544" y="1509358"/>
            <a:chExt cx="244676" cy="351095"/>
          </a:xfrm>
        </p:grpSpPr>
        <p:sp>
          <p:nvSpPr>
            <p:cNvPr id="11513" name="Google Shape;11513;p68"/>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8"/>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8"/>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68"/>
          <p:cNvGrpSpPr/>
          <p:nvPr/>
        </p:nvGrpSpPr>
        <p:grpSpPr>
          <a:xfrm>
            <a:off x="4882340" y="1509358"/>
            <a:ext cx="246171" cy="351095"/>
            <a:chOff x="4882340" y="1509358"/>
            <a:chExt cx="246171" cy="351095"/>
          </a:xfrm>
        </p:grpSpPr>
        <p:sp>
          <p:nvSpPr>
            <p:cNvPr id="11517" name="Google Shape;11517;p68"/>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8"/>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8"/>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8"/>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8"/>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68"/>
          <p:cNvGrpSpPr/>
          <p:nvPr/>
        </p:nvGrpSpPr>
        <p:grpSpPr>
          <a:xfrm>
            <a:off x="6273204" y="1509008"/>
            <a:ext cx="236343" cy="351445"/>
            <a:chOff x="6273204" y="1509008"/>
            <a:chExt cx="236343" cy="351445"/>
          </a:xfrm>
        </p:grpSpPr>
        <p:sp>
          <p:nvSpPr>
            <p:cNvPr id="11523" name="Google Shape;11523;p68"/>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8"/>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5" name="Google Shape;11525;p68"/>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6" name="Google Shape;11526;p68"/>
          <p:cNvGrpSpPr/>
          <p:nvPr/>
        </p:nvGrpSpPr>
        <p:grpSpPr>
          <a:xfrm>
            <a:off x="7219530" y="1508244"/>
            <a:ext cx="191625" cy="352209"/>
            <a:chOff x="7219530" y="1508244"/>
            <a:chExt cx="191625" cy="352209"/>
          </a:xfrm>
        </p:grpSpPr>
        <p:sp>
          <p:nvSpPr>
            <p:cNvPr id="11527" name="Google Shape;11527;p68"/>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8"/>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68"/>
          <p:cNvGrpSpPr/>
          <p:nvPr/>
        </p:nvGrpSpPr>
        <p:grpSpPr>
          <a:xfrm>
            <a:off x="7699309" y="1508626"/>
            <a:ext cx="154922" cy="351827"/>
            <a:chOff x="7699309" y="1508626"/>
            <a:chExt cx="154922" cy="351827"/>
          </a:xfrm>
        </p:grpSpPr>
        <p:sp>
          <p:nvSpPr>
            <p:cNvPr id="11530" name="Google Shape;11530;p68"/>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8"/>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8"/>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8"/>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8"/>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8"/>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8"/>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8"/>
          <p:cNvGrpSpPr/>
          <p:nvPr/>
        </p:nvGrpSpPr>
        <p:grpSpPr>
          <a:xfrm>
            <a:off x="8161690" y="1509008"/>
            <a:ext cx="153396" cy="351064"/>
            <a:chOff x="8161690" y="1509008"/>
            <a:chExt cx="153396" cy="351064"/>
          </a:xfrm>
        </p:grpSpPr>
        <p:sp>
          <p:nvSpPr>
            <p:cNvPr id="11538" name="Google Shape;11538;p68"/>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8"/>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8"/>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8"/>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68"/>
          <p:cNvGrpSpPr/>
          <p:nvPr/>
        </p:nvGrpSpPr>
        <p:grpSpPr>
          <a:xfrm>
            <a:off x="6746940" y="1508881"/>
            <a:ext cx="213221" cy="352304"/>
            <a:chOff x="6746940" y="1508881"/>
            <a:chExt cx="213221" cy="352304"/>
          </a:xfrm>
        </p:grpSpPr>
        <p:sp>
          <p:nvSpPr>
            <p:cNvPr id="11543" name="Google Shape;11543;p68"/>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8"/>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8"/>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8"/>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68"/>
          <p:cNvGrpSpPr/>
          <p:nvPr/>
        </p:nvGrpSpPr>
        <p:grpSpPr>
          <a:xfrm>
            <a:off x="5770336" y="2007615"/>
            <a:ext cx="350682" cy="292097"/>
            <a:chOff x="5770336" y="2007615"/>
            <a:chExt cx="350682" cy="292097"/>
          </a:xfrm>
        </p:grpSpPr>
        <p:sp>
          <p:nvSpPr>
            <p:cNvPr id="11548" name="Google Shape;11548;p68"/>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8"/>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8"/>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8"/>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68"/>
          <p:cNvGrpSpPr/>
          <p:nvPr/>
        </p:nvGrpSpPr>
        <p:grpSpPr>
          <a:xfrm>
            <a:off x="5326878" y="1980358"/>
            <a:ext cx="350332" cy="346229"/>
            <a:chOff x="5326878" y="1980358"/>
            <a:chExt cx="350332" cy="346229"/>
          </a:xfrm>
        </p:grpSpPr>
        <p:sp>
          <p:nvSpPr>
            <p:cNvPr id="11553" name="Google Shape;11553;p68"/>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8"/>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8"/>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8"/>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7" name="Google Shape;11557;p68"/>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8" name="Google Shape;11558;p68"/>
          <p:cNvGrpSpPr/>
          <p:nvPr/>
        </p:nvGrpSpPr>
        <p:grpSpPr>
          <a:xfrm>
            <a:off x="4883835" y="1992571"/>
            <a:ext cx="350300" cy="323043"/>
            <a:chOff x="4883835" y="1992571"/>
            <a:chExt cx="350300" cy="323043"/>
          </a:xfrm>
        </p:grpSpPr>
        <p:sp>
          <p:nvSpPr>
            <p:cNvPr id="11559" name="Google Shape;11559;p68"/>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8"/>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8"/>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8"/>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8"/>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8"/>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8"/>
          <p:cNvGrpSpPr/>
          <p:nvPr/>
        </p:nvGrpSpPr>
        <p:grpSpPr>
          <a:xfrm>
            <a:off x="7548967" y="1978927"/>
            <a:ext cx="333285" cy="349950"/>
            <a:chOff x="7548967" y="1978927"/>
            <a:chExt cx="333285" cy="349950"/>
          </a:xfrm>
        </p:grpSpPr>
        <p:sp>
          <p:nvSpPr>
            <p:cNvPr id="11566" name="Google Shape;11566;p68"/>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8"/>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8"/>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8"/>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8"/>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8"/>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8"/>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68"/>
          <p:cNvGrpSpPr/>
          <p:nvPr/>
        </p:nvGrpSpPr>
        <p:grpSpPr>
          <a:xfrm>
            <a:off x="6214142" y="1978927"/>
            <a:ext cx="346515" cy="350300"/>
            <a:chOff x="6214142" y="1978927"/>
            <a:chExt cx="346515" cy="350300"/>
          </a:xfrm>
        </p:grpSpPr>
        <p:sp>
          <p:nvSpPr>
            <p:cNvPr id="11574" name="Google Shape;11574;p68"/>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8"/>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8"/>
          <p:cNvGrpSpPr/>
          <p:nvPr/>
        </p:nvGrpSpPr>
        <p:grpSpPr>
          <a:xfrm>
            <a:off x="7105923" y="1978545"/>
            <a:ext cx="333285" cy="350682"/>
            <a:chOff x="7105923" y="1978545"/>
            <a:chExt cx="333285" cy="350682"/>
          </a:xfrm>
        </p:grpSpPr>
        <p:sp>
          <p:nvSpPr>
            <p:cNvPr id="11577" name="Google Shape;11577;p68"/>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8"/>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8"/>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8"/>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8"/>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8"/>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8"/>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4" name="Google Shape;11584;p68"/>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8"/>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6" name="Google Shape;11586;p68"/>
          <p:cNvGrpSpPr/>
          <p:nvPr/>
        </p:nvGrpSpPr>
        <p:grpSpPr>
          <a:xfrm>
            <a:off x="3616406" y="2422352"/>
            <a:ext cx="203393" cy="351827"/>
            <a:chOff x="3616406" y="2422352"/>
            <a:chExt cx="203393" cy="351827"/>
          </a:xfrm>
        </p:grpSpPr>
        <p:sp>
          <p:nvSpPr>
            <p:cNvPr id="11587" name="Google Shape;11587;p68"/>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8"/>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8"/>
          <p:cNvGrpSpPr/>
          <p:nvPr/>
        </p:nvGrpSpPr>
        <p:grpSpPr>
          <a:xfrm>
            <a:off x="878187" y="2421970"/>
            <a:ext cx="272696" cy="351827"/>
            <a:chOff x="913012" y="2421970"/>
            <a:chExt cx="272696" cy="351827"/>
          </a:xfrm>
        </p:grpSpPr>
        <p:sp>
          <p:nvSpPr>
            <p:cNvPr id="11590" name="Google Shape;11590;p68"/>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8"/>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8"/>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8"/>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68"/>
          <p:cNvGrpSpPr/>
          <p:nvPr/>
        </p:nvGrpSpPr>
        <p:grpSpPr>
          <a:xfrm>
            <a:off x="2274743" y="2422352"/>
            <a:ext cx="255649" cy="351445"/>
            <a:chOff x="2274743" y="2422352"/>
            <a:chExt cx="255649" cy="351445"/>
          </a:xfrm>
        </p:grpSpPr>
        <p:sp>
          <p:nvSpPr>
            <p:cNvPr id="11595" name="Google Shape;11595;p68"/>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8"/>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8"/>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68"/>
          <p:cNvGrpSpPr/>
          <p:nvPr/>
        </p:nvGrpSpPr>
        <p:grpSpPr>
          <a:xfrm>
            <a:off x="2708723" y="2421239"/>
            <a:ext cx="246552" cy="352558"/>
            <a:chOff x="2708723" y="2421239"/>
            <a:chExt cx="246552" cy="352558"/>
          </a:xfrm>
        </p:grpSpPr>
        <p:sp>
          <p:nvSpPr>
            <p:cNvPr id="11599" name="Google Shape;11599;p68"/>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8"/>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68"/>
          <p:cNvGrpSpPr/>
          <p:nvPr/>
        </p:nvGrpSpPr>
        <p:grpSpPr>
          <a:xfrm>
            <a:off x="1835485" y="2422352"/>
            <a:ext cx="259433" cy="350714"/>
            <a:chOff x="1835485" y="2422352"/>
            <a:chExt cx="259433" cy="350714"/>
          </a:xfrm>
        </p:grpSpPr>
        <p:sp>
          <p:nvSpPr>
            <p:cNvPr id="11602" name="Google Shape;11602;p68"/>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8"/>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8"/>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8"/>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8"/>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8"/>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8"/>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68"/>
          <p:cNvGrpSpPr/>
          <p:nvPr/>
        </p:nvGrpSpPr>
        <p:grpSpPr>
          <a:xfrm>
            <a:off x="3150240" y="2422352"/>
            <a:ext cx="212489" cy="351445"/>
            <a:chOff x="3150240" y="2422352"/>
            <a:chExt cx="212489" cy="351445"/>
          </a:xfrm>
        </p:grpSpPr>
        <p:sp>
          <p:nvSpPr>
            <p:cNvPr id="11610" name="Google Shape;11610;p68"/>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8"/>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2" name="Google Shape;11612;p68"/>
          <p:cNvGrpSpPr/>
          <p:nvPr/>
        </p:nvGrpSpPr>
        <p:grpSpPr>
          <a:xfrm>
            <a:off x="1367060" y="2422129"/>
            <a:ext cx="269261" cy="352050"/>
            <a:chOff x="1367060" y="2422129"/>
            <a:chExt cx="269261" cy="352050"/>
          </a:xfrm>
        </p:grpSpPr>
        <p:sp>
          <p:nvSpPr>
            <p:cNvPr id="11613" name="Google Shape;11613;p68"/>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8"/>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8"/>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8"/>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8"/>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8"/>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8"/>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8"/>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8"/>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8"/>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8"/>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8"/>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8"/>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8"/>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68"/>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68"/>
          <p:cNvGrpSpPr/>
          <p:nvPr/>
        </p:nvGrpSpPr>
        <p:grpSpPr>
          <a:xfrm>
            <a:off x="4882690" y="2425405"/>
            <a:ext cx="274573" cy="350682"/>
            <a:chOff x="4882690" y="2425405"/>
            <a:chExt cx="274573" cy="350682"/>
          </a:xfrm>
        </p:grpSpPr>
        <p:sp>
          <p:nvSpPr>
            <p:cNvPr id="11629" name="Google Shape;11629;p68"/>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8"/>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68"/>
          <p:cNvGrpSpPr/>
          <p:nvPr/>
        </p:nvGrpSpPr>
        <p:grpSpPr>
          <a:xfrm>
            <a:off x="6627639" y="2443884"/>
            <a:ext cx="355993" cy="313247"/>
            <a:chOff x="6627639" y="2443884"/>
            <a:chExt cx="355993" cy="313247"/>
          </a:xfrm>
        </p:grpSpPr>
        <p:sp>
          <p:nvSpPr>
            <p:cNvPr id="11632" name="Google Shape;11632;p68"/>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8"/>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8"/>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68"/>
          <p:cNvGrpSpPr/>
          <p:nvPr/>
        </p:nvGrpSpPr>
        <p:grpSpPr>
          <a:xfrm>
            <a:off x="6183451" y="2462140"/>
            <a:ext cx="351445" cy="277976"/>
            <a:chOff x="6183451" y="2462140"/>
            <a:chExt cx="351445" cy="277976"/>
          </a:xfrm>
        </p:grpSpPr>
        <p:sp>
          <p:nvSpPr>
            <p:cNvPr id="11636" name="Google Shape;11636;p68"/>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8"/>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8"/>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8"/>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8"/>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8"/>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8"/>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68"/>
          <p:cNvGrpSpPr/>
          <p:nvPr/>
        </p:nvGrpSpPr>
        <p:grpSpPr>
          <a:xfrm>
            <a:off x="5735477" y="2429858"/>
            <a:ext cx="353354" cy="341299"/>
            <a:chOff x="5735477" y="2429858"/>
            <a:chExt cx="353354" cy="341299"/>
          </a:xfrm>
        </p:grpSpPr>
        <p:sp>
          <p:nvSpPr>
            <p:cNvPr id="11644" name="Google Shape;11644;p68"/>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8"/>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8"/>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8"/>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8"/>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8"/>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68"/>
          <p:cNvGrpSpPr/>
          <p:nvPr/>
        </p:nvGrpSpPr>
        <p:grpSpPr>
          <a:xfrm>
            <a:off x="5243735" y="2446973"/>
            <a:ext cx="405255" cy="275499"/>
            <a:chOff x="5283337" y="2478774"/>
            <a:chExt cx="358633" cy="243913"/>
          </a:xfrm>
        </p:grpSpPr>
        <p:sp>
          <p:nvSpPr>
            <p:cNvPr id="11651" name="Google Shape;11651;p68"/>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8"/>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8"/>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8"/>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8"/>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8"/>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8"/>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8"/>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8"/>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8"/>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8"/>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8"/>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8"/>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8"/>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8"/>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8"/>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8"/>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68"/>
          <p:cNvGrpSpPr/>
          <p:nvPr/>
        </p:nvGrpSpPr>
        <p:grpSpPr>
          <a:xfrm>
            <a:off x="7964753" y="2470823"/>
            <a:ext cx="362068" cy="258670"/>
            <a:chOff x="7964753" y="2470823"/>
            <a:chExt cx="362068" cy="258670"/>
          </a:xfrm>
        </p:grpSpPr>
        <p:sp>
          <p:nvSpPr>
            <p:cNvPr id="11669" name="Google Shape;11669;p68"/>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8"/>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8"/>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8"/>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8"/>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8"/>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8"/>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8"/>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8"/>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8"/>
          <p:cNvGrpSpPr/>
          <p:nvPr/>
        </p:nvGrpSpPr>
        <p:grpSpPr>
          <a:xfrm>
            <a:off x="7524349" y="2456447"/>
            <a:ext cx="350332" cy="288948"/>
            <a:chOff x="7524349" y="2456447"/>
            <a:chExt cx="350332" cy="288948"/>
          </a:xfrm>
        </p:grpSpPr>
        <p:sp>
          <p:nvSpPr>
            <p:cNvPr id="11679" name="Google Shape;11679;p68"/>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8"/>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8"/>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68"/>
          <p:cNvGrpSpPr/>
          <p:nvPr/>
        </p:nvGrpSpPr>
        <p:grpSpPr>
          <a:xfrm>
            <a:off x="3972749" y="2894211"/>
            <a:ext cx="355230" cy="356725"/>
            <a:chOff x="3972749" y="2894211"/>
            <a:chExt cx="355230" cy="356725"/>
          </a:xfrm>
        </p:grpSpPr>
        <p:sp>
          <p:nvSpPr>
            <p:cNvPr id="11685" name="Google Shape;11685;p68"/>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8"/>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8"/>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8"/>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8"/>
          <p:cNvGrpSpPr/>
          <p:nvPr/>
        </p:nvGrpSpPr>
        <p:grpSpPr>
          <a:xfrm>
            <a:off x="3527797" y="2918796"/>
            <a:ext cx="355993" cy="307904"/>
            <a:chOff x="3527797" y="2918796"/>
            <a:chExt cx="355993" cy="307904"/>
          </a:xfrm>
        </p:grpSpPr>
        <p:sp>
          <p:nvSpPr>
            <p:cNvPr id="11691" name="Google Shape;11691;p68"/>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8"/>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8"/>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8"/>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8"/>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8"/>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8"/>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8"/>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8"/>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68"/>
          <p:cNvGrpSpPr/>
          <p:nvPr/>
        </p:nvGrpSpPr>
        <p:grpSpPr>
          <a:xfrm>
            <a:off x="3082845" y="2920959"/>
            <a:ext cx="356375" cy="302338"/>
            <a:chOff x="3082845" y="2920959"/>
            <a:chExt cx="356375" cy="302338"/>
          </a:xfrm>
        </p:grpSpPr>
        <p:sp>
          <p:nvSpPr>
            <p:cNvPr id="11702" name="Google Shape;11702;p68"/>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68"/>
          <p:cNvGrpSpPr/>
          <p:nvPr/>
        </p:nvGrpSpPr>
        <p:grpSpPr>
          <a:xfrm>
            <a:off x="2639038" y="2894942"/>
            <a:ext cx="355612" cy="355612"/>
            <a:chOff x="2639038" y="2894942"/>
            <a:chExt cx="355612" cy="355612"/>
          </a:xfrm>
        </p:grpSpPr>
        <p:sp>
          <p:nvSpPr>
            <p:cNvPr id="11705" name="Google Shape;11705;p68"/>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8"/>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68"/>
          <p:cNvGrpSpPr/>
          <p:nvPr/>
        </p:nvGrpSpPr>
        <p:grpSpPr>
          <a:xfrm>
            <a:off x="2194468" y="2938865"/>
            <a:ext cx="355993" cy="267766"/>
            <a:chOff x="2194468" y="2938865"/>
            <a:chExt cx="355993" cy="267766"/>
          </a:xfrm>
        </p:grpSpPr>
        <p:sp>
          <p:nvSpPr>
            <p:cNvPr id="11708" name="Google Shape;11708;p68"/>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8"/>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8"/>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8"/>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8"/>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8"/>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8"/>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8"/>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8"/>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8"/>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8"/>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8"/>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8"/>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8"/>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8"/>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8"/>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68"/>
          <p:cNvGrpSpPr/>
          <p:nvPr/>
        </p:nvGrpSpPr>
        <p:grpSpPr>
          <a:xfrm>
            <a:off x="1749897" y="2894561"/>
            <a:ext cx="355993" cy="355612"/>
            <a:chOff x="1749897" y="2894561"/>
            <a:chExt cx="355993" cy="355612"/>
          </a:xfrm>
        </p:grpSpPr>
        <p:sp>
          <p:nvSpPr>
            <p:cNvPr id="11729" name="Google Shape;11729;p68"/>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8"/>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8"/>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8"/>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8"/>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8"/>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8"/>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8"/>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8"/>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8"/>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8"/>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68"/>
          <p:cNvGrpSpPr/>
          <p:nvPr/>
        </p:nvGrpSpPr>
        <p:grpSpPr>
          <a:xfrm>
            <a:off x="1305327" y="2894211"/>
            <a:ext cx="357520" cy="357488"/>
            <a:chOff x="1305327" y="2894211"/>
            <a:chExt cx="357520" cy="357488"/>
          </a:xfrm>
        </p:grpSpPr>
        <p:sp>
          <p:nvSpPr>
            <p:cNvPr id="11741" name="Google Shape;11741;p68"/>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8"/>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8"/>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8"/>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8"/>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68"/>
          <p:cNvGrpSpPr/>
          <p:nvPr/>
        </p:nvGrpSpPr>
        <p:grpSpPr>
          <a:xfrm>
            <a:off x="853950" y="2894720"/>
            <a:ext cx="364104" cy="353290"/>
            <a:chOff x="853950" y="2894720"/>
            <a:chExt cx="364104" cy="353290"/>
          </a:xfrm>
        </p:grpSpPr>
        <p:sp>
          <p:nvSpPr>
            <p:cNvPr id="11747" name="Google Shape;11747;p68"/>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8"/>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8"/>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8"/>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8"/>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8"/>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8"/>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68"/>
          <p:cNvGrpSpPr/>
          <p:nvPr/>
        </p:nvGrpSpPr>
        <p:grpSpPr>
          <a:xfrm>
            <a:off x="7066548" y="2912594"/>
            <a:ext cx="352209" cy="334938"/>
            <a:chOff x="7066548" y="2912594"/>
            <a:chExt cx="352209" cy="334938"/>
          </a:xfrm>
        </p:grpSpPr>
        <p:sp>
          <p:nvSpPr>
            <p:cNvPr id="11755" name="Google Shape;11755;p68"/>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8"/>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8"/>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8"/>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8"/>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8"/>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1" name="Google Shape;11761;p68"/>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8"/>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3" name="Google Shape;11763;p68"/>
          <p:cNvGrpSpPr/>
          <p:nvPr/>
        </p:nvGrpSpPr>
        <p:grpSpPr>
          <a:xfrm>
            <a:off x="7541397" y="2904802"/>
            <a:ext cx="318495" cy="352209"/>
            <a:chOff x="7541397" y="2904802"/>
            <a:chExt cx="318495" cy="352209"/>
          </a:xfrm>
        </p:grpSpPr>
        <p:sp>
          <p:nvSpPr>
            <p:cNvPr id="11764" name="Google Shape;11764;p68"/>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8"/>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68"/>
          <p:cNvGrpSpPr/>
          <p:nvPr/>
        </p:nvGrpSpPr>
        <p:grpSpPr>
          <a:xfrm>
            <a:off x="8003015" y="2904039"/>
            <a:ext cx="306759" cy="351445"/>
            <a:chOff x="8003015" y="2904039"/>
            <a:chExt cx="306759" cy="351445"/>
          </a:xfrm>
        </p:grpSpPr>
        <p:sp>
          <p:nvSpPr>
            <p:cNvPr id="11767" name="Google Shape;11767;p68"/>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8"/>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8"/>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8"/>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68"/>
          <p:cNvGrpSpPr/>
          <p:nvPr/>
        </p:nvGrpSpPr>
        <p:grpSpPr>
          <a:xfrm>
            <a:off x="5687770" y="2885496"/>
            <a:ext cx="369638" cy="369606"/>
            <a:chOff x="5687770" y="2885496"/>
            <a:chExt cx="369638" cy="369606"/>
          </a:xfrm>
        </p:grpSpPr>
        <p:sp>
          <p:nvSpPr>
            <p:cNvPr id="11774" name="Google Shape;11774;p68"/>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8"/>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8"/>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8"/>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8"/>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8"/>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8"/>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8"/>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68"/>
          <p:cNvGrpSpPr/>
          <p:nvPr/>
        </p:nvGrpSpPr>
        <p:grpSpPr>
          <a:xfrm>
            <a:off x="4881958" y="2904802"/>
            <a:ext cx="156417" cy="349537"/>
            <a:chOff x="4881958" y="2904802"/>
            <a:chExt cx="156417" cy="349537"/>
          </a:xfrm>
        </p:grpSpPr>
        <p:sp>
          <p:nvSpPr>
            <p:cNvPr id="11785" name="Google Shape;11785;p68"/>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8"/>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8"/>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8"/>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8"/>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68"/>
          <p:cNvGrpSpPr/>
          <p:nvPr/>
        </p:nvGrpSpPr>
        <p:grpSpPr>
          <a:xfrm>
            <a:off x="5230318" y="2886514"/>
            <a:ext cx="371133" cy="367443"/>
            <a:chOff x="5230318" y="2886514"/>
            <a:chExt cx="371133" cy="367443"/>
          </a:xfrm>
        </p:grpSpPr>
        <p:sp>
          <p:nvSpPr>
            <p:cNvPr id="11793" name="Google Shape;11793;p68"/>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8"/>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8"/>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8"/>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8"/>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8"/>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8"/>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2" name="Google Shape;11802;p68"/>
          <p:cNvGrpSpPr/>
          <p:nvPr/>
        </p:nvGrpSpPr>
        <p:grpSpPr>
          <a:xfrm>
            <a:off x="5748358" y="3434578"/>
            <a:ext cx="352590" cy="182561"/>
            <a:chOff x="5748358" y="3434578"/>
            <a:chExt cx="352590" cy="182561"/>
          </a:xfrm>
        </p:grpSpPr>
        <p:sp>
          <p:nvSpPr>
            <p:cNvPr id="11803" name="Google Shape;11803;p68"/>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8"/>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8"/>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8"/>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8"/>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8"/>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68"/>
          <p:cNvGrpSpPr/>
          <p:nvPr/>
        </p:nvGrpSpPr>
        <p:grpSpPr>
          <a:xfrm>
            <a:off x="862283" y="4274771"/>
            <a:ext cx="341204" cy="359301"/>
            <a:chOff x="862283" y="4274771"/>
            <a:chExt cx="341204" cy="359301"/>
          </a:xfrm>
        </p:grpSpPr>
        <p:sp>
          <p:nvSpPr>
            <p:cNvPr id="11810" name="Google Shape;11810;p68"/>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8"/>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68"/>
          <p:cNvGrpSpPr/>
          <p:nvPr/>
        </p:nvGrpSpPr>
        <p:grpSpPr>
          <a:xfrm>
            <a:off x="1396957" y="4287365"/>
            <a:ext cx="301861" cy="332871"/>
            <a:chOff x="1396957" y="4287365"/>
            <a:chExt cx="301861" cy="332871"/>
          </a:xfrm>
        </p:grpSpPr>
        <p:sp>
          <p:nvSpPr>
            <p:cNvPr id="11814" name="Google Shape;11814;p68"/>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8"/>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8"/>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8"/>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8"/>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8"/>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8"/>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8"/>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8"/>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8"/>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8"/>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68"/>
          <p:cNvGrpSpPr/>
          <p:nvPr/>
        </p:nvGrpSpPr>
        <p:grpSpPr>
          <a:xfrm>
            <a:off x="1865381" y="4277506"/>
            <a:ext cx="396131" cy="355612"/>
            <a:chOff x="1865381" y="4277506"/>
            <a:chExt cx="396131" cy="355612"/>
          </a:xfrm>
        </p:grpSpPr>
        <p:sp>
          <p:nvSpPr>
            <p:cNvPr id="11830" name="Google Shape;11830;p68"/>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8"/>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8"/>
          <p:cNvGrpSpPr/>
          <p:nvPr/>
        </p:nvGrpSpPr>
        <p:grpSpPr>
          <a:xfrm>
            <a:off x="2411823" y="4303999"/>
            <a:ext cx="334398" cy="299953"/>
            <a:chOff x="2411823" y="4303999"/>
            <a:chExt cx="334398" cy="299953"/>
          </a:xfrm>
        </p:grpSpPr>
        <p:sp>
          <p:nvSpPr>
            <p:cNvPr id="11837" name="Google Shape;11837;p68"/>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8"/>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8"/>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8"/>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68"/>
          <p:cNvGrpSpPr/>
          <p:nvPr/>
        </p:nvGrpSpPr>
        <p:grpSpPr>
          <a:xfrm>
            <a:off x="2903337" y="4279032"/>
            <a:ext cx="382519" cy="350682"/>
            <a:chOff x="2903337" y="4279032"/>
            <a:chExt cx="382519" cy="350682"/>
          </a:xfrm>
        </p:grpSpPr>
        <p:sp>
          <p:nvSpPr>
            <p:cNvPr id="11845" name="Google Shape;11845;p68"/>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8"/>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8"/>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8"/>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8"/>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8"/>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68"/>
          <p:cNvGrpSpPr/>
          <p:nvPr/>
        </p:nvGrpSpPr>
        <p:grpSpPr>
          <a:xfrm>
            <a:off x="3933342" y="4315767"/>
            <a:ext cx="383632" cy="276449"/>
            <a:chOff x="3933342" y="4315767"/>
            <a:chExt cx="383632" cy="276449"/>
          </a:xfrm>
        </p:grpSpPr>
        <p:sp>
          <p:nvSpPr>
            <p:cNvPr id="11861" name="Google Shape;11861;p68"/>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8"/>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8"/>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68"/>
          <p:cNvGrpSpPr/>
          <p:nvPr/>
        </p:nvGrpSpPr>
        <p:grpSpPr>
          <a:xfrm>
            <a:off x="3441065" y="4302505"/>
            <a:ext cx="337069" cy="302593"/>
            <a:chOff x="3441065" y="4302505"/>
            <a:chExt cx="337069" cy="302593"/>
          </a:xfrm>
        </p:grpSpPr>
        <p:sp>
          <p:nvSpPr>
            <p:cNvPr id="11868" name="Google Shape;11868;p68"/>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8"/>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8"/>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8"/>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8"/>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8"/>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8"/>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8"/>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8"/>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8"/>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68"/>
          <p:cNvGrpSpPr/>
          <p:nvPr/>
        </p:nvGrpSpPr>
        <p:grpSpPr>
          <a:xfrm>
            <a:off x="3532345" y="3362635"/>
            <a:ext cx="339328" cy="336274"/>
            <a:chOff x="3532345" y="3362635"/>
            <a:chExt cx="339328" cy="336274"/>
          </a:xfrm>
        </p:grpSpPr>
        <p:sp>
          <p:nvSpPr>
            <p:cNvPr id="11882" name="Google Shape;11882;p6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8"/>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8"/>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7" name="Google Shape;11887;p68"/>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8" name="Google Shape;11888;p68"/>
          <p:cNvGrpSpPr/>
          <p:nvPr/>
        </p:nvGrpSpPr>
        <p:grpSpPr>
          <a:xfrm>
            <a:off x="1883955" y="3808700"/>
            <a:ext cx="162873" cy="351445"/>
            <a:chOff x="1883955" y="3808700"/>
            <a:chExt cx="162873" cy="351445"/>
          </a:xfrm>
        </p:grpSpPr>
        <p:sp>
          <p:nvSpPr>
            <p:cNvPr id="11889" name="Google Shape;11889;p68"/>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8"/>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1" name="Google Shape;11891;p68"/>
          <p:cNvGrpSpPr/>
          <p:nvPr/>
        </p:nvGrpSpPr>
        <p:grpSpPr>
          <a:xfrm>
            <a:off x="939156" y="3809209"/>
            <a:ext cx="192007" cy="351318"/>
            <a:chOff x="939156" y="3809209"/>
            <a:chExt cx="192007" cy="351318"/>
          </a:xfrm>
        </p:grpSpPr>
        <p:sp>
          <p:nvSpPr>
            <p:cNvPr id="11892" name="Google Shape;11892;p68"/>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8"/>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8"/>
          <p:cNvGrpSpPr/>
          <p:nvPr/>
        </p:nvGrpSpPr>
        <p:grpSpPr>
          <a:xfrm>
            <a:off x="2306167" y="3809845"/>
            <a:ext cx="193915" cy="349155"/>
            <a:chOff x="2306167" y="3809845"/>
            <a:chExt cx="193915" cy="349155"/>
          </a:xfrm>
        </p:grpSpPr>
        <p:sp>
          <p:nvSpPr>
            <p:cNvPr id="11895" name="Google Shape;11895;p68"/>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8"/>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8"/>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8"/>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8"/>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8"/>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8"/>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68"/>
          <p:cNvGrpSpPr/>
          <p:nvPr/>
        </p:nvGrpSpPr>
        <p:grpSpPr>
          <a:xfrm>
            <a:off x="1323901" y="3807173"/>
            <a:ext cx="356343" cy="356757"/>
            <a:chOff x="1323901" y="3807173"/>
            <a:chExt cx="356343" cy="356757"/>
          </a:xfrm>
        </p:grpSpPr>
        <p:sp>
          <p:nvSpPr>
            <p:cNvPr id="11903" name="Google Shape;11903;p68"/>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8"/>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8"/>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8"/>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8"/>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8"/>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8"/>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8"/>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8"/>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8"/>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8"/>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8"/>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8"/>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8"/>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8"/>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8"/>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8"/>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8"/>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8"/>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8"/>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8"/>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8"/>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8"/>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8"/>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7" name="Google Shape;11927;p68"/>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8" name="Google Shape;11928;p68"/>
          <p:cNvGrpSpPr/>
          <p:nvPr/>
        </p:nvGrpSpPr>
        <p:grpSpPr>
          <a:xfrm>
            <a:off x="859262" y="3353920"/>
            <a:ext cx="306759" cy="351445"/>
            <a:chOff x="859262" y="3353920"/>
            <a:chExt cx="306759" cy="351445"/>
          </a:xfrm>
        </p:grpSpPr>
        <p:sp>
          <p:nvSpPr>
            <p:cNvPr id="11929" name="Google Shape;11929;p68"/>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8"/>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8"/>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8"/>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8"/>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4" name="Google Shape;11934;p68"/>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5" name="Google Shape;11935;p68"/>
          <p:cNvGrpSpPr/>
          <p:nvPr/>
        </p:nvGrpSpPr>
        <p:grpSpPr>
          <a:xfrm>
            <a:off x="3967437" y="3837102"/>
            <a:ext cx="364708" cy="295405"/>
            <a:chOff x="3967437" y="3837102"/>
            <a:chExt cx="364708" cy="295405"/>
          </a:xfrm>
        </p:grpSpPr>
        <p:sp>
          <p:nvSpPr>
            <p:cNvPr id="11936" name="Google Shape;11936;p68"/>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8"/>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8"/>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8"/>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8"/>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1" name="Google Shape;11941;p68"/>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8"/>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8"/>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4" name="Google Shape;11944;p68"/>
          <p:cNvGrpSpPr/>
          <p:nvPr/>
        </p:nvGrpSpPr>
        <p:grpSpPr>
          <a:xfrm>
            <a:off x="5811827" y="3806451"/>
            <a:ext cx="283743" cy="308444"/>
            <a:chOff x="5964227" y="3858701"/>
            <a:chExt cx="283743" cy="308444"/>
          </a:xfrm>
        </p:grpSpPr>
        <p:sp>
          <p:nvSpPr>
            <p:cNvPr id="11945" name="Google Shape;11945;p68"/>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8"/>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8"/>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8"/>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68"/>
          <p:cNvGrpSpPr/>
          <p:nvPr/>
        </p:nvGrpSpPr>
        <p:grpSpPr>
          <a:xfrm>
            <a:off x="6243508" y="3873073"/>
            <a:ext cx="320372" cy="213602"/>
            <a:chOff x="6395908" y="3873073"/>
            <a:chExt cx="320372" cy="213602"/>
          </a:xfrm>
        </p:grpSpPr>
        <p:sp>
          <p:nvSpPr>
            <p:cNvPr id="11950" name="Google Shape;11950;p68"/>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8"/>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8"/>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8"/>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8"/>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8"/>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8"/>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8"/>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8"/>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8"/>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68"/>
          <p:cNvGrpSpPr/>
          <p:nvPr/>
        </p:nvGrpSpPr>
        <p:grpSpPr>
          <a:xfrm>
            <a:off x="7262890" y="3802816"/>
            <a:ext cx="357138" cy="352018"/>
            <a:chOff x="7415290" y="3802816"/>
            <a:chExt cx="357138" cy="352018"/>
          </a:xfrm>
        </p:grpSpPr>
        <p:sp>
          <p:nvSpPr>
            <p:cNvPr id="11961" name="Google Shape;11961;p68"/>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8"/>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8"/>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8"/>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8"/>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8"/>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8"/>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8"/>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68"/>
          <p:cNvGrpSpPr/>
          <p:nvPr/>
        </p:nvGrpSpPr>
        <p:grpSpPr>
          <a:xfrm>
            <a:off x="6737312" y="3833413"/>
            <a:ext cx="355230" cy="293401"/>
            <a:chOff x="6889712" y="3833413"/>
            <a:chExt cx="355230" cy="293401"/>
          </a:xfrm>
        </p:grpSpPr>
        <p:sp>
          <p:nvSpPr>
            <p:cNvPr id="11970" name="Google Shape;11970;p68"/>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8"/>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8"/>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8"/>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8"/>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5" name="Google Shape;11975;p68"/>
          <p:cNvGrpSpPr/>
          <p:nvPr/>
        </p:nvGrpSpPr>
        <p:grpSpPr>
          <a:xfrm>
            <a:off x="7707152" y="3835870"/>
            <a:ext cx="282318" cy="337168"/>
            <a:chOff x="1635875" y="237775"/>
            <a:chExt cx="4370250" cy="5219325"/>
          </a:xfrm>
        </p:grpSpPr>
        <p:sp>
          <p:nvSpPr>
            <p:cNvPr id="11976" name="Google Shape;11976;p68"/>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8"/>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68"/>
          <p:cNvGrpSpPr/>
          <p:nvPr/>
        </p:nvGrpSpPr>
        <p:grpSpPr>
          <a:xfrm>
            <a:off x="3103963" y="3361140"/>
            <a:ext cx="297886" cy="337578"/>
            <a:chOff x="3103963" y="3361140"/>
            <a:chExt cx="297886" cy="337578"/>
          </a:xfrm>
        </p:grpSpPr>
        <p:sp>
          <p:nvSpPr>
            <p:cNvPr id="11979" name="Google Shape;11979;p68"/>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8"/>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8"/>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8"/>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8"/>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8"/>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8"/>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8"/>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8"/>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8"/>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8"/>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8"/>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8"/>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8"/>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8"/>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8"/>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8"/>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68"/>
          <p:cNvGrpSpPr/>
          <p:nvPr/>
        </p:nvGrpSpPr>
        <p:grpSpPr>
          <a:xfrm>
            <a:off x="2667821" y="3361108"/>
            <a:ext cx="273046" cy="337801"/>
            <a:chOff x="2667821" y="3361108"/>
            <a:chExt cx="273046" cy="337801"/>
          </a:xfrm>
        </p:grpSpPr>
        <p:sp>
          <p:nvSpPr>
            <p:cNvPr id="12004" name="Google Shape;12004;p68"/>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8"/>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8"/>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8"/>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8"/>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8"/>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8"/>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8"/>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8"/>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8"/>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8"/>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8"/>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8"/>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8"/>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8"/>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8"/>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8"/>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8"/>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8"/>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8"/>
          <p:cNvGrpSpPr/>
          <p:nvPr/>
        </p:nvGrpSpPr>
        <p:grpSpPr>
          <a:xfrm>
            <a:off x="2212469" y="3360313"/>
            <a:ext cx="282715" cy="338660"/>
            <a:chOff x="2212469" y="3360313"/>
            <a:chExt cx="282715" cy="338660"/>
          </a:xfrm>
        </p:grpSpPr>
        <p:sp>
          <p:nvSpPr>
            <p:cNvPr id="12024" name="Google Shape;12024;p68"/>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8"/>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8"/>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68"/>
          <p:cNvGrpSpPr/>
          <p:nvPr/>
        </p:nvGrpSpPr>
        <p:grpSpPr>
          <a:xfrm>
            <a:off x="1768821" y="3361108"/>
            <a:ext cx="278739" cy="339073"/>
            <a:chOff x="1768821" y="3361108"/>
            <a:chExt cx="278739" cy="339073"/>
          </a:xfrm>
        </p:grpSpPr>
        <p:sp>
          <p:nvSpPr>
            <p:cNvPr id="12028" name="Google Shape;12028;p68"/>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8"/>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8"/>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8"/>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8"/>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8"/>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8"/>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8"/>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8"/>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8"/>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8"/>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68"/>
          <p:cNvGrpSpPr/>
          <p:nvPr/>
        </p:nvGrpSpPr>
        <p:grpSpPr>
          <a:xfrm>
            <a:off x="5337883" y="3336873"/>
            <a:ext cx="307141" cy="376826"/>
            <a:chOff x="5337883" y="3336873"/>
            <a:chExt cx="307141" cy="376826"/>
          </a:xfrm>
        </p:grpSpPr>
        <p:sp>
          <p:nvSpPr>
            <p:cNvPr id="12040" name="Google Shape;12040;p68"/>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8"/>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68"/>
          <p:cNvGrpSpPr/>
          <p:nvPr/>
        </p:nvGrpSpPr>
        <p:grpSpPr>
          <a:xfrm>
            <a:off x="4883835" y="3337255"/>
            <a:ext cx="323425" cy="377557"/>
            <a:chOff x="4883835" y="3337255"/>
            <a:chExt cx="323425" cy="377557"/>
          </a:xfrm>
        </p:grpSpPr>
        <p:sp>
          <p:nvSpPr>
            <p:cNvPr id="12043" name="Google Shape;12043;p68"/>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8"/>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8"/>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6" name="Google Shape;12046;p68"/>
          <p:cNvGrpSpPr/>
          <p:nvPr/>
        </p:nvGrpSpPr>
        <p:grpSpPr>
          <a:xfrm>
            <a:off x="6193310" y="3407289"/>
            <a:ext cx="352590" cy="237488"/>
            <a:chOff x="6193310" y="3407289"/>
            <a:chExt cx="352590" cy="237488"/>
          </a:xfrm>
        </p:grpSpPr>
        <p:sp>
          <p:nvSpPr>
            <p:cNvPr id="12047" name="Google Shape;12047;p68"/>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8"/>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8"/>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8"/>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8"/>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68"/>
          <p:cNvGrpSpPr/>
          <p:nvPr/>
        </p:nvGrpSpPr>
        <p:grpSpPr>
          <a:xfrm>
            <a:off x="6637117" y="3397843"/>
            <a:ext cx="353735" cy="254504"/>
            <a:chOff x="6637117" y="3397843"/>
            <a:chExt cx="353735" cy="254504"/>
          </a:xfrm>
        </p:grpSpPr>
        <p:sp>
          <p:nvSpPr>
            <p:cNvPr id="12053" name="Google Shape;12053;p68"/>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8"/>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8"/>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8"/>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8"/>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8"/>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68"/>
          <p:cNvGrpSpPr/>
          <p:nvPr/>
        </p:nvGrpSpPr>
        <p:grpSpPr>
          <a:xfrm>
            <a:off x="7075994" y="3349531"/>
            <a:ext cx="360637" cy="352336"/>
            <a:chOff x="7075994" y="3349531"/>
            <a:chExt cx="360637" cy="352336"/>
          </a:xfrm>
        </p:grpSpPr>
        <p:sp>
          <p:nvSpPr>
            <p:cNvPr id="12060" name="Google Shape;12060;p68"/>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8"/>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8"/>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8"/>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8"/>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8"/>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8"/>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68"/>
          <p:cNvGrpSpPr/>
          <p:nvPr/>
        </p:nvGrpSpPr>
        <p:grpSpPr>
          <a:xfrm>
            <a:off x="7651983" y="3349181"/>
            <a:ext cx="107183" cy="352399"/>
            <a:chOff x="7651983" y="3349181"/>
            <a:chExt cx="107183" cy="352399"/>
          </a:xfrm>
        </p:grpSpPr>
        <p:sp>
          <p:nvSpPr>
            <p:cNvPr id="12068" name="Google Shape;12068;p68"/>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8"/>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68"/>
          <p:cNvGrpSpPr/>
          <p:nvPr/>
        </p:nvGrpSpPr>
        <p:grpSpPr>
          <a:xfrm>
            <a:off x="7973468" y="3382322"/>
            <a:ext cx="352590" cy="287072"/>
            <a:chOff x="7973468" y="3382322"/>
            <a:chExt cx="352590" cy="287072"/>
          </a:xfrm>
        </p:grpSpPr>
        <p:sp>
          <p:nvSpPr>
            <p:cNvPr id="12071" name="Google Shape;12071;p68"/>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8"/>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8"/>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8"/>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8"/>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8"/>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8"/>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8"/>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8"/>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8"/>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8"/>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8"/>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86"/>
        <p:cNvGrpSpPr/>
        <p:nvPr/>
      </p:nvGrpSpPr>
      <p:grpSpPr>
        <a:xfrm>
          <a:off x="0" y="0"/>
          <a:ext cx="0" cy="0"/>
          <a:chOff x="0" y="0"/>
          <a:chExt cx="0" cy="0"/>
        </a:xfrm>
      </p:grpSpPr>
      <p:sp>
        <p:nvSpPr>
          <p:cNvPr id="12087" name="Google Shape;12087;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088" name="Google Shape;12088;p69"/>
          <p:cNvGrpSpPr/>
          <p:nvPr/>
        </p:nvGrpSpPr>
        <p:grpSpPr>
          <a:xfrm>
            <a:off x="849677" y="1500658"/>
            <a:ext cx="347872" cy="347488"/>
            <a:chOff x="849677" y="1500658"/>
            <a:chExt cx="347872" cy="347488"/>
          </a:xfrm>
        </p:grpSpPr>
        <p:sp>
          <p:nvSpPr>
            <p:cNvPr id="12089" name="Google Shape;12089;p69"/>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9"/>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9"/>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9"/>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9"/>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9"/>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69"/>
          <p:cNvGrpSpPr/>
          <p:nvPr/>
        </p:nvGrpSpPr>
        <p:grpSpPr>
          <a:xfrm>
            <a:off x="1415853" y="1500658"/>
            <a:ext cx="315872" cy="347488"/>
            <a:chOff x="1415853" y="1500658"/>
            <a:chExt cx="315872" cy="347488"/>
          </a:xfrm>
        </p:grpSpPr>
        <p:sp>
          <p:nvSpPr>
            <p:cNvPr id="12096" name="Google Shape;12096;p69"/>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9"/>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9"/>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9"/>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69"/>
          <p:cNvGrpSpPr/>
          <p:nvPr/>
        </p:nvGrpSpPr>
        <p:grpSpPr>
          <a:xfrm>
            <a:off x="4697389" y="1500658"/>
            <a:ext cx="347520" cy="347104"/>
            <a:chOff x="4697389" y="1500658"/>
            <a:chExt cx="347520" cy="347104"/>
          </a:xfrm>
        </p:grpSpPr>
        <p:sp>
          <p:nvSpPr>
            <p:cNvPr id="12101" name="Google Shape;12101;p69"/>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9"/>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9"/>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69"/>
          <p:cNvGrpSpPr/>
          <p:nvPr/>
        </p:nvGrpSpPr>
        <p:grpSpPr>
          <a:xfrm>
            <a:off x="3603533" y="1964946"/>
            <a:ext cx="347520" cy="353760"/>
            <a:chOff x="3603533" y="1964946"/>
            <a:chExt cx="347520" cy="353760"/>
          </a:xfrm>
        </p:grpSpPr>
        <p:sp>
          <p:nvSpPr>
            <p:cNvPr id="12105" name="Google Shape;12105;p69"/>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9"/>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9"/>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69"/>
          <p:cNvGrpSpPr/>
          <p:nvPr/>
        </p:nvGrpSpPr>
        <p:grpSpPr>
          <a:xfrm>
            <a:off x="1950765" y="1964338"/>
            <a:ext cx="357792" cy="352448"/>
            <a:chOff x="1950765" y="1964338"/>
            <a:chExt cx="357792" cy="352448"/>
          </a:xfrm>
        </p:grpSpPr>
        <p:sp>
          <p:nvSpPr>
            <p:cNvPr id="12109" name="Google Shape;12109;p69"/>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9"/>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9"/>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9"/>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69"/>
          <p:cNvGrpSpPr/>
          <p:nvPr/>
        </p:nvGrpSpPr>
        <p:grpSpPr>
          <a:xfrm>
            <a:off x="7435629" y="1964690"/>
            <a:ext cx="367712" cy="353248"/>
            <a:chOff x="7435629" y="1964690"/>
            <a:chExt cx="367712" cy="353248"/>
          </a:xfrm>
        </p:grpSpPr>
        <p:sp>
          <p:nvSpPr>
            <p:cNvPr id="12114" name="Google Shape;12114;p69"/>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9"/>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9"/>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9"/>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8" name="Google Shape;12118;p69"/>
          <p:cNvGrpSpPr/>
          <p:nvPr/>
        </p:nvGrpSpPr>
        <p:grpSpPr>
          <a:xfrm>
            <a:off x="2512749" y="1965042"/>
            <a:ext cx="333024" cy="352896"/>
            <a:chOff x="2512749" y="1965042"/>
            <a:chExt cx="333024" cy="352896"/>
          </a:xfrm>
        </p:grpSpPr>
        <p:sp>
          <p:nvSpPr>
            <p:cNvPr id="12119" name="Google Shape;12119;p69"/>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9"/>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9"/>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9"/>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9"/>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69"/>
          <p:cNvGrpSpPr/>
          <p:nvPr/>
        </p:nvGrpSpPr>
        <p:grpSpPr>
          <a:xfrm>
            <a:off x="1398317" y="1981778"/>
            <a:ext cx="365792" cy="335392"/>
            <a:chOff x="1398317" y="1981778"/>
            <a:chExt cx="365792" cy="335392"/>
          </a:xfrm>
        </p:grpSpPr>
        <p:sp>
          <p:nvSpPr>
            <p:cNvPr id="12125" name="Google Shape;12125;p69"/>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9"/>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9"/>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9"/>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9"/>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9"/>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69"/>
          <p:cNvGrpSpPr/>
          <p:nvPr/>
        </p:nvGrpSpPr>
        <p:grpSpPr>
          <a:xfrm>
            <a:off x="3052237" y="2003570"/>
            <a:ext cx="353600" cy="314752"/>
            <a:chOff x="3052237" y="2003570"/>
            <a:chExt cx="353600" cy="314752"/>
          </a:xfrm>
        </p:grpSpPr>
        <p:sp>
          <p:nvSpPr>
            <p:cNvPr id="12132" name="Google Shape;12132;p69"/>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9"/>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9"/>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69"/>
          <p:cNvGrpSpPr/>
          <p:nvPr/>
        </p:nvGrpSpPr>
        <p:grpSpPr>
          <a:xfrm>
            <a:off x="1404013" y="2958066"/>
            <a:ext cx="368096" cy="223968"/>
            <a:chOff x="1404013" y="2958066"/>
            <a:chExt cx="368096" cy="223968"/>
          </a:xfrm>
        </p:grpSpPr>
        <p:sp>
          <p:nvSpPr>
            <p:cNvPr id="12136" name="Google Shape;12136;p69"/>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9"/>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8" name="Google Shape;12138;p69"/>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9"/>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0" name="Google Shape;12140;p69"/>
          <p:cNvGrpSpPr/>
          <p:nvPr/>
        </p:nvGrpSpPr>
        <p:grpSpPr>
          <a:xfrm>
            <a:off x="1951149" y="2885202"/>
            <a:ext cx="370368" cy="367328"/>
            <a:chOff x="1951149" y="2885202"/>
            <a:chExt cx="370368" cy="367328"/>
          </a:xfrm>
        </p:grpSpPr>
        <p:sp>
          <p:nvSpPr>
            <p:cNvPr id="12141" name="Google Shape;12141;p69"/>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9"/>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9"/>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9"/>
          <p:cNvGrpSpPr/>
          <p:nvPr/>
        </p:nvGrpSpPr>
        <p:grpSpPr>
          <a:xfrm>
            <a:off x="2501677" y="2906162"/>
            <a:ext cx="367328" cy="327296"/>
            <a:chOff x="2501677" y="2906162"/>
            <a:chExt cx="367328" cy="327296"/>
          </a:xfrm>
        </p:grpSpPr>
        <p:sp>
          <p:nvSpPr>
            <p:cNvPr id="12145" name="Google Shape;12145;p69"/>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9"/>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9"/>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69"/>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9" name="Google Shape;12149;p69"/>
          <p:cNvGrpSpPr/>
          <p:nvPr/>
        </p:nvGrpSpPr>
        <p:grpSpPr>
          <a:xfrm>
            <a:off x="3050317" y="2893714"/>
            <a:ext cx="367712" cy="354240"/>
            <a:chOff x="3050317" y="2893714"/>
            <a:chExt cx="367712" cy="354240"/>
          </a:xfrm>
        </p:grpSpPr>
        <p:sp>
          <p:nvSpPr>
            <p:cNvPr id="12150" name="Google Shape;12150;p69"/>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9"/>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2" name="Google Shape;12152;p69"/>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9"/>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69"/>
          <p:cNvGrpSpPr/>
          <p:nvPr/>
        </p:nvGrpSpPr>
        <p:grpSpPr>
          <a:xfrm>
            <a:off x="7531277" y="2886354"/>
            <a:ext cx="185184" cy="367296"/>
            <a:chOff x="7531277" y="2886354"/>
            <a:chExt cx="185184" cy="367296"/>
          </a:xfrm>
        </p:grpSpPr>
        <p:sp>
          <p:nvSpPr>
            <p:cNvPr id="12155" name="Google Shape;12155;p69"/>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9"/>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9"/>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69"/>
          <p:cNvGrpSpPr/>
          <p:nvPr/>
        </p:nvGrpSpPr>
        <p:grpSpPr>
          <a:xfrm>
            <a:off x="6926637" y="2886738"/>
            <a:ext cx="297184" cy="367296"/>
            <a:chOff x="6926637" y="2886738"/>
            <a:chExt cx="297184" cy="367296"/>
          </a:xfrm>
        </p:grpSpPr>
        <p:sp>
          <p:nvSpPr>
            <p:cNvPr id="12159" name="Google Shape;12159;p69"/>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9"/>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9"/>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2" name="Google Shape;12162;p69"/>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9"/>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4" name="Google Shape;12164;p69"/>
          <p:cNvGrpSpPr/>
          <p:nvPr/>
        </p:nvGrpSpPr>
        <p:grpSpPr>
          <a:xfrm>
            <a:off x="6340653" y="2886354"/>
            <a:ext cx="370368" cy="368064"/>
            <a:chOff x="6340653" y="2886354"/>
            <a:chExt cx="370368" cy="368064"/>
          </a:xfrm>
        </p:grpSpPr>
        <p:sp>
          <p:nvSpPr>
            <p:cNvPr id="12165" name="Google Shape;12165;p69"/>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9"/>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9"/>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9"/>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9"/>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9"/>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69"/>
          <p:cNvGrpSpPr/>
          <p:nvPr/>
        </p:nvGrpSpPr>
        <p:grpSpPr>
          <a:xfrm>
            <a:off x="5246797" y="1981426"/>
            <a:ext cx="354752" cy="336512"/>
            <a:chOff x="5246797" y="1981426"/>
            <a:chExt cx="354752" cy="336512"/>
          </a:xfrm>
        </p:grpSpPr>
        <p:sp>
          <p:nvSpPr>
            <p:cNvPr id="12172" name="Google Shape;12172;p69"/>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9"/>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69"/>
          <p:cNvGrpSpPr/>
          <p:nvPr/>
        </p:nvGrpSpPr>
        <p:grpSpPr>
          <a:xfrm>
            <a:off x="4148749" y="2102066"/>
            <a:ext cx="355136" cy="216256"/>
            <a:chOff x="4148749" y="2102066"/>
            <a:chExt cx="355136" cy="216256"/>
          </a:xfrm>
        </p:grpSpPr>
        <p:sp>
          <p:nvSpPr>
            <p:cNvPr id="12175" name="Google Shape;12175;p69"/>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9"/>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69"/>
          <p:cNvGrpSpPr/>
          <p:nvPr/>
        </p:nvGrpSpPr>
        <p:grpSpPr>
          <a:xfrm>
            <a:off x="5794669" y="2001426"/>
            <a:ext cx="354752" cy="315360"/>
            <a:chOff x="5794669" y="2001426"/>
            <a:chExt cx="354752" cy="315360"/>
          </a:xfrm>
        </p:grpSpPr>
        <p:sp>
          <p:nvSpPr>
            <p:cNvPr id="12178" name="Google Shape;12178;p69"/>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9"/>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69"/>
          <p:cNvGrpSpPr/>
          <p:nvPr/>
        </p:nvGrpSpPr>
        <p:grpSpPr>
          <a:xfrm>
            <a:off x="6345229" y="2029842"/>
            <a:ext cx="352832" cy="289216"/>
            <a:chOff x="6345229" y="2029842"/>
            <a:chExt cx="352832" cy="289216"/>
          </a:xfrm>
        </p:grpSpPr>
        <p:sp>
          <p:nvSpPr>
            <p:cNvPr id="12181" name="Google Shape;12181;p69"/>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9"/>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9"/>
          <p:cNvGrpSpPr/>
          <p:nvPr/>
        </p:nvGrpSpPr>
        <p:grpSpPr>
          <a:xfrm>
            <a:off x="4697389" y="2036338"/>
            <a:ext cx="354752" cy="281984"/>
            <a:chOff x="4697389" y="2036338"/>
            <a:chExt cx="354752" cy="281984"/>
          </a:xfrm>
        </p:grpSpPr>
        <p:sp>
          <p:nvSpPr>
            <p:cNvPr id="12184" name="Google Shape;12184;p69"/>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9"/>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69"/>
          <p:cNvGrpSpPr/>
          <p:nvPr/>
        </p:nvGrpSpPr>
        <p:grpSpPr>
          <a:xfrm>
            <a:off x="1404013" y="2424754"/>
            <a:ext cx="353600" cy="354944"/>
            <a:chOff x="1404013" y="2424754"/>
            <a:chExt cx="353600" cy="354944"/>
          </a:xfrm>
        </p:grpSpPr>
        <p:sp>
          <p:nvSpPr>
            <p:cNvPr id="12187" name="Google Shape;12187;p69"/>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9"/>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9"/>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9"/>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9"/>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69"/>
          <p:cNvGrpSpPr/>
          <p:nvPr/>
        </p:nvGrpSpPr>
        <p:grpSpPr>
          <a:xfrm>
            <a:off x="854253" y="2428274"/>
            <a:ext cx="355104" cy="351040"/>
            <a:chOff x="854253" y="2428274"/>
            <a:chExt cx="355104" cy="351040"/>
          </a:xfrm>
        </p:grpSpPr>
        <p:sp>
          <p:nvSpPr>
            <p:cNvPr id="12193" name="Google Shape;12193;p69"/>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9"/>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69"/>
          <p:cNvGrpSpPr/>
          <p:nvPr/>
        </p:nvGrpSpPr>
        <p:grpSpPr>
          <a:xfrm>
            <a:off x="6896909" y="2440946"/>
            <a:ext cx="354752" cy="275904"/>
            <a:chOff x="6896909" y="2440946"/>
            <a:chExt cx="354752" cy="275904"/>
          </a:xfrm>
        </p:grpSpPr>
        <p:sp>
          <p:nvSpPr>
            <p:cNvPr id="12196" name="Google Shape;12196;p69"/>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9"/>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8" name="Google Shape;12198;p69"/>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9" name="Google Shape;12199;p69"/>
          <p:cNvGrpSpPr/>
          <p:nvPr/>
        </p:nvGrpSpPr>
        <p:grpSpPr>
          <a:xfrm>
            <a:off x="5265069" y="2424754"/>
            <a:ext cx="321984" cy="354560"/>
            <a:chOff x="5265069" y="2424754"/>
            <a:chExt cx="321984" cy="354560"/>
          </a:xfrm>
        </p:grpSpPr>
        <p:sp>
          <p:nvSpPr>
            <p:cNvPr id="12200" name="Google Shape;12200;p69"/>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9"/>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69"/>
          <p:cNvGrpSpPr/>
          <p:nvPr/>
        </p:nvGrpSpPr>
        <p:grpSpPr>
          <a:xfrm>
            <a:off x="4150669" y="2466770"/>
            <a:ext cx="355104" cy="259584"/>
            <a:chOff x="4150669" y="2466770"/>
            <a:chExt cx="355104" cy="259584"/>
          </a:xfrm>
        </p:grpSpPr>
        <p:sp>
          <p:nvSpPr>
            <p:cNvPr id="12203" name="Google Shape;12203;p69"/>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9"/>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9"/>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9"/>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69"/>
          <p:cNvGrpSpPr/>
          <p:nvPr/>
        </p:nvGrpSpPr>
        <p:grpSpPr>
          <a:xfrm>
            <a:off x="4699693" y="2424946"/>
            <a:ext cx="354336" cy="353984"/>
            <a:chOff x="4699693" y="2424946"/>
            <a:chExt cx="354336" cy="353984"/>
          </a:xfrm>
        </p:grpSpPr>
        <p:sp>
          <p:nvSpPr>
            <p:cNvPr id="12208" name="Google Shape;12208;p69"/>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9"/>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0" name="Google Shape;12210;p69"/>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9"/>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2" name="Google Shape;12212;p69"/>
          <p:cNvGrpSpPr/>
          <p:nvPr/>
        </p:nvGrpSpPr>
        <p:grpSpPr>
          <a:xfrm>
            <a:off x="1953037" y="2552242"/>
            <a:ext cx="355136" cy="227072"/>
            <a:chOff x="1953037" y="2552242"/>
            <a:chExt cx="355136" cy="227072"/>
          </a:xfrm>
        </p:grpSpPr>
        <p:sp>
          <p:nvSpPr>
            <p:cNvPr id="12213" name="Google Shape;12213;p69"/>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9"/>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69"/>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69"/>
          <p:cNvGrpSpPr/>
          <p:nvPr/>
        </p:nvGrpSpPr>
        <p:grpSpPr>
          <a:xfrm>
            <a:off x="2500941" y="2527218"/>
            <a:ext cx="355104" cy="250944"/>
            <a:chOff x="2500941" y="2527218"/>
            <a:chExt cx="355104" cy="250944"/>
          </a:xfrm>
        </p:grpSpPr>
        <p:sp>
          <p:nvSpPr>
            <p:cNvPr id="12217" name="Google Shape;12217;p69"/>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9"/>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9"/>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9"/>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9"/>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2" name="Google Shape;12222;p69"/>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3" name="Google Shape;12223;p69"/>
          <p:cNvGrpSpPr/>
          <p:nvPr/>
        </p:nvGrpSpPr>
        <p:grpSpPr>
          <a:xfrm>
            <a:off x="7993805" y="2427122"/>
            <a:ext cx="356256" cy="351808"/>
            <a:chOff x="7993805" y="2427122"/>
            <a:chExt cx="356256" cy="351808"/>
          </a:xfrm>
        </p:grpSpPr>
        <p:sp>
          <p:nvSpPr>
            <p:cNvPr id="12224" name="Google Shape;12224;p69"/>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9"/>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9"/>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9"/>
          <p:cNvGrpSpPr/>
          <p:nvPr/>
        </p:nvGrpSpPr>
        <p:grpSpPr>
          <a:xfrm>
            <a:off x="878637" y="1965010"/>
            <a:ext cx="308640" cy="353312"/>
            <a:chOff x="878637" y="1965010"/>
            <a:chExt cx="308640" cy="353312"/>
          </a:xfrm>
        </p:grpSpPr>
        <p:sp>
          <p:nvSpPr>
            <p:cNvPr id="12228" name="Google Shape;12228;p69"/>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9"/>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9"/>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69"/>
          <p:cNvGrpSpPr/>
          <p:nvPr/>
        </p:nvGrpSpPr>
        <p:grpSpPr>
          <a:xfrm>
            <a:off x="6896141" y="1964722"/>
            <a:ext cx="348256" cy="352448"/>
            <a:chOff x="6896141" y="1964722"/>
            <a:chExt cx="348256" cy="352448"/>
          </a:xfrm>
        </p:grpSpPr>
        <p:sp>
          <p:nvSpPr>
            <p:cNvPr id="12232" name="Google Shape;12232;p69"/>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9"/>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9"/>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69"/>
          <p:cNvGrpSpPr/>
          <p:nvPr/>
        </p:nvGrpSpPr>
        <p:grpSpPr>
          <a:xfrm>
            <a:off x="7989997" y="2015378"/>
            <a:ext cx="355136" cy="303328"/>
            <a:chOff x="7989997" y="2015378"/>
            <a:chExt cx="355136" cy="303328"/>
          </a:xfrm>
        </p:grpSpPr>
        <p:sp>
          <p:nvSpPr>
            <p:cNvPr id="12236" name="Google Shape;12236;p69"/>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9"/>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9"/>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69"/>
          <p:cNvGrpSpPr/>
          <p:nvPr/>
        </p:nvGrpSpPr>
        <p:grpSpPr>
          <a:xfrm>
            <a:off x="3598221" y="1509362"/>
            <a:ext cx="348640" cy="330784"/>
            <a:chOff x="3598221" y="1509362"/>
            <a:chExt cx="348640" cy="330784"/>
          </a:xfrm>
        </p:grpSpPr>
        <p:sp>
          <p:nvSpPr>
            <p:cNvPr id="12240" name="Google Shape;12240;p69"/>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9"/>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9"/>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9"/>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69"/>
          <p:cNvGrpSpPr/>
          <p:nvPr/>
        </p:nvGrpSpPr>
        <p:grpSpPr>
          <a:xfrm>
            <a:off x="5246797" y="1500658"/>
            <a:ext cx="347872" cy="347488"/>
            <a:chOff x="5246797" y="1500658"/>
            <a:chExt cx="347872" cy="347488"/>
          </a:xfrm>
        </p:grpSpPr>
        <p:sp>
          <p:nvSpPr>
            <p:cNvPr id="12245" name="Google Shape;12245;p69"/>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9"/>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9"/>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9"/>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69"/>
          <p:cNvGrpSpPr/>
          <p:nvPr/>
        </p:nvGrpSpPr>
        <p:grpSpPr>
          <a:xfrm>
            <a:off x="5796589" y="1500658"/>
            <a:ext cx="349024" cy="346752"/>
            <a:chOff x="5796589" y="1500658"/>
            <a:chExt cx="349024" cy="346752"/>
          </a:xfrm>
        </p:grpSpPr>
        <p:sp>
          <p:nvSpPr>
            <p:cNvPr id="12250" name="Google Shape;12250;p69"/>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1" name="Google Shape;12251;p69"/>
            <p:cNvGrpSpPr/>
            <p:nvPr/>
          </p:nvGrpSpPr>
          <p:grpSpPr>
            <a:xfrm>
              <a:off x="5796589" y="1500658"/>
              <a:ext cx="349024" cy="346752"/>
              <a:chOff x="5796589" y="1500658"/>
              <a:chExt cx="349024" cy="346752"/>
            </a:xfrm>
          </p:grpSpPr>
          <p:sp>
            <p:nvSpPr>
              <p:cNvPr id="12252" name="Google Shape;12252;p69"/>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9"/>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9"/>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9"/>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56" name="Google Shape;12256;p69"/>
          <p:cNvGrpSpPr/>
          <p:nvPr/>
        </p:nvGrpSpPr>
        <p:grpSpPr>
          <a:xfrm>
            <a:off x="6895373" y="1502578"/>
            <a:ext cx="348640" cy="343296"/>
            <a:chOff x="6895373" y="1502578"/>
            <a:chExt cx="348640" cy="343296"/>
          </a:xfrm>
        </p:grpSpPr>
        <p:sp>
          <p:nvSpPr>
            <p:cNvPr id="12257" name="Google Shape;12257;p69"/>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9"/>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9"/>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69"/>
          <p:cNvGrpSpPr/>
          <p:nvPr/>
        </p:nvGrpSpPr>
        <p:grpSpPr>
          <a:xfrm>
            <a:off x="4147597" y="1505458"/>
            <a:ext cx="347904" cy="336992"/>
            <a:chOff x="4147597" y="1505458"/>
            <a:chExt cx="347904" cy="336992"/>
          </a:xfrm>
        </p:grpSpPr>
        <p:sp>
          <p:nvSpPr>
            <p:cNvPr id="12261" name="Google Shape;12261;p69"/>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9"/>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9"/>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9"/>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9"/>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9"/>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9"/>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69"/>
          <p:cNvGrpSpPr/>
          <p:nvPr/>
        </p:nvGrpSpPr>
        <p:grpSpPr>
          <a:xfrm>
            <a:off x="2499405" y="1499890"/>
            <a:ext cx="347488" cy="348256"/>
            <a:chOff x="2499405" y="1499890"/>
            <a:chExt cx="347488" cy="348256"/>
          </a:xfrm>
        </p:grpSpPr>
        <p:sp>
          <p:nvSpPr>
            <p:cNvPr id="12269" name="Google Shape;12269;p69"/>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9"/>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9"/>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9"/>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9"/>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69"/>
          <p:cNvGrpSpPr/>
          <p:nvPr/>
        </p:nvGrpSpPr>
        <p:grpSpPr>
          <a:xfrm>
            <a:off x="1956845" y="1500498"/>
            <a:ext cx="331520" cy="348032"/>
            <a:chOff x="1956845" y="1500498"/>
            <a:chExt cx="331520" cy="348032"/>
          </a:xfrm>
        </p:grpSpPr>
        <p:sp>
          <p:nvSpPr>
            <p:cNvPr id="12275" name="Google Shape;12275;p69"/>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9"/>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9"/>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9"/>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9"/>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9"/>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9"/>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9"/>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9"/>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9"/>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9"/>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9"/>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69"/>
          <p:cNvGrpSpPr/>
          <p:nvPr/>
        </p:nvGrpSpPr>
        <p:grpSpPr>
          <a:xfrm>
            <a:off x="6345613" y="1549874"/>
            <a:ext cx="348640" cy="250656"/>
            <a:chOff x="6345613" y="1549874"/>
            <a:chExt cx="348640" cy="250656"/>
          </a:xfrm>
        </p:grpSpPr>
        <p:sp>
          <p:nvSpPr>
            <p:cNvPr id="12288" name="Google Shape;12288;p69"/>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9"/>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9"/>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9"/>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9"/>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9"/>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69"/>
          <p:cNvGrpSpPr/>
          <p:nvPr/>
        </p:nvGrpSpPr>
        <p:grpSpPr>
          <a:xfrm>
            <a:off x="7444781" y="1507026"/>
            <a:ext cx="348640" cy="334272"/>
            <a:chOff x="7444781" y="1507026"/>
            <a:chExt cx="348640" cy="334272"/>
          </a:xfrm>
        </p:grpSpPr>
        <p:sp>
          <p:nvSpPr>
            <p:cNvPr id="12295" name="Google Shape;12295;p69"/>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9"/>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9"/>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9"/>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9"/>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69"/>
          <p:cNvGrpSpPr/>
          <p:nvPr/>
        </p:nvGrpSpPr>
        <p:grpSpPr>
          <a:xfrm>
            <a:off x="7995341" y="1506738"/>
            <a:ext cx="347872" cy="334944"/>
            <a:chOff x="7995341" y="1506738"/>
            <a:chExt cx="347872" cy="334944"/>
          </a:xfrm>
        </p:grpSpPr>
        <p:sp>
          <p:nvSpPr>
            <p:cNvPr id="12301" name="Google Shape;12301;p69"/>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9"/>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9"/>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9"/>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9"/>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9"/>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69"/>
          <p:cNvGrpSpPr/>
          <p:nvPr/>
        </p:nvGrpSpPr>
        <p:grpSpPr>
          <a:xfrm>
            <a:off x="3048045" y="1522930"/>
            <a:ext cx="347872" cy="303904"/>
            <a:chOff x="3048045" y="1522930"/>
            <a:chExt cx="347872" cy="303904"/>
          </a:xfrm>
        </p:grpSpPr>
        <p:sp>
          <p:nvSpPr>
            <p:cNvPr id="12308" name="Google Shape;12308;p69"/>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9" name="Google Shape;12309;p69"/>
            <p:cNvGrpSpPr/>
            <p:nvPr/>
          </p:nvGrpSpPr>
          <p:grpSpPr>
            <a:xfrm>
              <a:off x="3048045" y="1522930"/>
              <a:ext cx="347872" cy="303904"/>
              <a:chOff x="3048045" y="1522930"/>
              <a:chExt cx="347872" cy="303904"/>
            </a:xfrm>
          </p:grpSpPr>
          <p:sp>
            <p:nvSpPr>
              <p:cNvPr id="12310" name="Google Shape;12310;p69"/>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9"/>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12" name="Google Shape;12312;p69"/>
          <p:cNvGrpSpPr/>
          <p:nvPr/>
        </p:nvGrpSpPr>
        <p:grpSpPr>
          <a:xfrm>
            <a:off x="1133133" y="3351922"/>
            <a:ext cx="313984" cy="358560"/>
            <a:chOff x="1133133" y="3351922"/>
            <a:chExt cx="313984" cy="358560"/>
          </a:xfrm>
        </p:grpSpPr>
        <p:sp>
          <p:nvSpPr>
            <p:cNvPr id="12313" name="Google Shape;12313;p69"/>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9"/>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9"/>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9"/>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9"/>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9"/>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9"/>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9"/>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9"/>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9"/>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9"/>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9"/>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9"/>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9"/>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9"/>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9"/>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69"/>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0" name="Google Shape;12330;p69"/>
          <p:cNvGrpSpPr/>
          <p:nvPr/>
        </p:nvGrpSpPr>
        <p:grpSpPr>
          <a:xfrm>
            <a:off x="2795053" y="3352594"/>
            <a:ext cx="288448" cy="357120"/>
            <a:chOff x="2795053" y="3352594"/>
            <a:chExt cx="288448" cy="357120"/>
          </a:xfrm>
        </p:grpSpPr>
        <p:sp>
          <p:nvSpPr>
            <p:cNvPr id="12331" name="Google Shape;12331;p69"/>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9"/>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9"/>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9"/>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9"/>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9"/>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9"/>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9"/>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9"/>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69"/>
          <p:cNvGrpSpPr/>
          <p:nvPr/>
        </p:nvGrpSpPr>
        <p:grpSpPr>
          <a:xfrm>
            <a:off x="2236525" y="3353202"/>
            <a:ext cx="304832" cy="356512"/>
            <a:chOff x="2236525" y="3353202"/>
            <a:chExt cx="304832" cy="356512"/>
          </a:xfrm>
        </p:grpSpPr>
        <p:sp>
          <p:nvSpPr>
            <p:cNvPr id="12341" name="Google Shape;12341;p69"/>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9"/>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9"/>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69"/>
          <p:cNvGrpSpPr/>
          <p:nvPr/>
        </p:nvGrpSpPr>
        <p:grpSpPr>
          <a:xfrm>
            <a:off x="3910637" y="3352690"/>
            <a:ext cx="256800" cy="357024"/>
            <a:chOff x="3910637" y="3352690"/>
            <a:chExt cx="256800" cy="357024"/>
          </a:xfrm>
        </p:grpSpPr>
        <p:sp>
          <p:nvSpPr>
            <p:cNvPr id="12345" name="Google Shape;12345;p69"/>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9"/>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9"/>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69"/>
          <p:cNvGrpSpPr/>
          <p:nvPr/>
        </p:nvGrpSpPr>
        <p:grpSpPr>
          <a:xfrm>
            <a:off x="6056429" y="3351922"/>
            <a:ext cx="360064" cy="360096"/>
            <a:chOff x="6056429" y="3351922"/>
            <a:chExt cx="360064" cy="360096"/>
          </a:xfrm>
        </p:grpSpPr>
        <p:sp>
          <p:nvSpPr>
            <p:cNvPr id="12349" name="Google Shape;12349;p69"/>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9"/>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9"/>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69"/>
          <p:cNvGrpSpPr/>
          <p:nvPr/>
        </p:nvGrpSpPr>
        <p:grpSpPr>
          <a:xfrm>
            <a:off x="6608877" y="3353074"/>
            <a:ext cx="357408" cy="357408"/>
            <a:chOff x="6608877" y="3353074"/>
            <a:chExt cx="357408" cy="357408"/>
          </a:xfrm>
        </p:grpSpPr>
        <p:sp>
          <p:nvSpPr>
            <p:cNvPr id="12353" name="Google Shape;12353;p69"/>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9"/>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9"/>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9"/>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9"/>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9"/>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9"/>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0" name="Google Shape;12360;p69"/>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1" name="Google Shape;12361;p69"/>
          <p:cNvGrpSpPr/>
          <p:nvPr/>
        </p:nvGrpSpPr>
        <p:grpSpPr>
          <a:xfrm>
            <a:off x="3316269" y="3352402"/>
            <a:ext cx="344832" cy="356544"/>
            <a:chOff x="3316269" y="3352402"/>
            <a:chExt cx="344832" cy="356544"/>
          </a:xfrm>
        </p:grpSpPr>
        <p:sp>
          <p:nvSpPr>
            <p:cNvPr id="12362" name="Google Shape;12362;p69"/>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9"/>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9"/>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5" name="Google Shape;12365;p69"/>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6" name="Google Shape;12366;p69"/>
          <p:cNvGrpSpPr/>
          <p:nvPr/>
        </p:nvGrpSpPr>
        <p:grpSpPr>
          <a:xfrm>
            <a:off x="4959533" y="3370226"/>
            <a:ext cx="357408" cy="323488"/>
            <a:chOff x="4959533" y="3370226"/>
            <a:chExt cx="357408" cy="323488"/>
          </a:xfrm>
        </p:grpSpPr>
        <p:sp>
          <p:nvSpPr>
            <p:cNvPr id="12367" name="Google Shape;12367;p69"/>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9"/>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9"/>
          <p:cNvGrpSpPr/>
          <p:nvPr/>
        </p:nvGrpSpPr>
        <p:grpSpPr>
          <a:xfrm>
            <a:off x="7158637" y="3353074"/>
            <a:ext cx="357056" cy="357408"/>
            <a:chOff x="7158637" y="3353074"/>
            <a:chExt cx="357056" cy="357408"/>
          </a:xfrm>
        </p:grpSpPr>
        <p:sp>
          <p:nvSpPr>
            <p:cNvPr id="12370" name="Google Shape;12370;p69"/>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9"/>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9"/>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9"/>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69"/>
          <p:cNvGrpSpPr/>
          <p:nvPr/>
        </p:nvGrpSpPr>
        <p:grpSpPr>
          <a:xfrm>
            <a:off x="5508909" y="3371506"/>
            <a:ext cx="358560" cy="319552"/>
            <a:chOff x="5508909" y="3371506"/>
            <a:chExt cx="358560" cy="319552"/>
          </a:xfrm>
        </p:grpSpPr>
        <p:sp>
          <p:nvSpPr>
            <p:cNvPr id="12375" name="Google Shape;12375;p69"/>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9"/>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9"/>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9"/>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9"/>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9"/>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9"/>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9"/>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9"/>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9"/>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88"/>
        <p:cNvGrpSpPr/>
        <p:nvPr/>
      </p:nvGrpSpPr>
      <p:grpSpPr>
        <a:xfrm>
          <a:off x="0" y="0"/>
          <a:ext cx="0" cy="0"/>
          <a:chOff x="0" y="0"/>
          <a:chExt cx="0" cy="0"/>
        </a:xfrm>
      </p:grpSpPr>
      <p:sp>
        <p:nvSpPr>
          <p:cNvPr id="12389" name="Google Shape;12389;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390" name="Google Shape;12390;p70"/>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1" name="Google Shape;12391;p70"/>
          <p:cNvGrpSpPr/>
          <p:nvPr/>
        </p:nvGrpSpPr>
        <p:grpSpPr>
          <a:xfrm>
            <a:off x="3303268" y="3817349"/>
            <a:ext cx="346056" cy="345674"/>
            <a:chOff x="3303268" y="3817349"/>
            <a:chExt cx="346056" cy="345674"/>
          </a:xfrm>
        </p:grpSpPr>
        <p:sp>
          <p:nvSpPr>
            <p:cNvPr id="12392" name="Google Shape;12392;p7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6" name="Google Shape;12396;p70"/>
          <p:cNvGrpSpPr/>
          <p:nvPr/>
        </p:nvGrpSpPr>
        <p:grpSpPr>
          <a:xfrm>
            <a:off x="3752358" y="3817349"/>
            <a:ext cx="346056" cy="345674"/>
            <a:chOff x="3752358" y="3817349"/>
            <a:chExt cx="346056" cy="345674"/>
          </a:xfrm>
        </p:grpSpPr>
        <p:sp>
          <p:nvSpPr>
            <p:cNvPr id="12397" name="Google Shape;12397;p7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0"/>
          <p:cNvGrpSpPr/>
          <p:nvPr/>
        </p:nvGrpSpPr>
        <p:grpSpPr>
          <a:xfrm>
            <a:off x="5100008" y="3817349"/>
            <a:ext cx="346024" cy="345674"/>
            <a:chOff x="5100008" y="3817349"/>
            <a:chExt cx="346024" cy="345674"/>
          </a:xfrm>
        </p:grpSpPr>
        <p:sp>
          <p:nvSpPr>
            <p:cNvPr id="12402" name="Google Shape;12402;p70"/>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0"/>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0"/>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70"/>
          <p:cNvGrpSpPr/>
          <p:nvPr/>
        </p:nvGrpSpPr>
        <p:grpSpPr>
          <a:xfrm>
            <a:off x="5998919" y="3817349"/>
            <a:ext cx="345674" cy="345674"/>
            <a:chOff x="5998919" y="3817349"/>
            <a:chExt cx="345674" cy="345674"/>
          </a:xfrm>
        </p:grpSpPr>
        <p:sp>
          <p:nvSpPr>
            <p:cNvPr id="12406" name="Google Shape;12406;p70"/>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0"/>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0"/>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9" name="Google Shape;12409;p70"/>
          <p:cNvGrpSpPr/>
          <p:nvPr/>
        </p:nvGrpSpPr>
        <p:grpSpPr>
          <a:xfrm>
            <a:off x="4201447" y="3817349"/>
            <a:ext cx="346024" cy="345674"/>
            <a:chOff x="4201447" y="3817349"/>
            <a:chExt cx="346024" cy="345674"/>
          </a:xfrm>
        </p:grpSpPr>
        <p:sp>
          <p:nvSpPr>
            <p:cNvPr id="12410" name="Google Shape;12410;p70"/>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0"/>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70"/>
          <p:cNvGrpSpPr/>
          <p:nvPr/>
        </p:nvGrpSpPr>
        <p:grpSpPr>
          <a:xfrm>
            <a:off x="4650919" y="3817349"/>
            <a:ext cx="346024" cy="345674"/>
            <a:chOff x="4650919" y="3817349"/>
            <a:chExt cx="346024" cy="345674"/>
          </a:xfrm>
        </p:grpSpPr>
        <p:sp>
          <p:nvSpPr>
            <p:cNvPr id="12413" name="Google Shape;12413;p70"/>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0"/>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0"/>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70"/>
          <p:cNvGrpSpPr/>
          <p:nvPr/>
        </p:nvGrpSpPr>
        <p:grpSpPr>
          <a:xfrm>
            <a:off x="5549861" y="3817349"/>
            <a:ext cx="345642" cy="345674"/>
            <a:chOff x="5549861" y="3817349"/>
            <a:chExt cx="345642" cy="345674"/>
          </a:xfrm>
        </p:grpSpPr>
        <p:sp>
          <p:nvSpPr>
            <p:cNvPr id="12417" name="Google Shape;12417;p70"/>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0"/>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0"/>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0"/>
          <p:cNvGrpSpPr/>
          <p:nvPr/>
        </p:nvGrpSpPr>
        <p:grpSpPr>
          <a:xfrm>
            <a:off x="1306445" y="3397829"/>
            <a:ext cx="367255" cy="269855"/>
            <a:chOff x="1306445" y="3397829"/>
            <a:chExt cx="367255" cy="269855"/>
          </a:xfrm>
        </p:grpSpPr>
        <p:sp>
          <p:nvSpPr>
            <p:cNvPr id="12421" name="Google Shape;12421;p70"/>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0"/>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0"/>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0"/>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0"/>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0"/>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70"/>
          <p:cNvGrpSpPr/>
          <p:nvPr/>
        </p:nvGrpSpPr>
        <p:grpSpPr>
          <a:xfrm>
            <a:off x="1781317" y="3391400"/>
            <a:ext cx="367255" cy="282364"/>
            <a:chOff x="1781317" y="3391400"/>
            <a:chExt cx="367255" cy="282364"/>
          </a:xfrm>
        </p:grpSpPr>
        <p:sp>
          <p:nvSpPr>
            <p:cNvPr id="12428" name="Google Shape;12428;p70"/>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0"/>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0"/>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0"/>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0"/>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0"/>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70"/>
          <p:cNvGrpSpPr/>
          <p:nvPr/>
        </p:nvGrpSpPr>
        <p:grpSpPr>
          <a:xfrm>
            <a:off x="3678830" y="3370933"/>
            <a:ext cx="369164" cy="323297"/>
            <a:chOff x="3678830" y="3370933"/>
            <a:chExt cx="369164" cy="323297"/>
          </a:xfrm>
        </p:grpSpPr>
        <p:sp>
          <p:nvSpPr>
            <p:cNvPr id="12435" name="Google Shape;12435;p70"/>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0"/>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0"/>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0"/>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0"/>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0"/>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0"/>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0"/>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0"/>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0"/>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0"/>
          <p:cNvGrpSpPr/>
          <p:nvPr/>
        </p:nvGrpSpPr>
        <p:grpSpPr>
          <a:xfrm>
            <a:off x="859265" y="3348175"/>
            <a:ext cx="312316" cy="368400"/>
            <a:chOff x="859265" y="3348175"/>
            <a:chExt cx="312316" cy="368400"/>
          </a:xfrm>
        </p:grpSpPr>
        <p:sp>
          <p:nvSpPr>
            <p:cNvPr id="12447" name="Google Shape;12447;p70"/>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0"/>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0"/>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0"/>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0"/>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2" name="Google Shape;12452;p70"/>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3" name="Google Shape;12453;p70"/>
          <p:cNvGrpSpPr/>
          <p:nvPr/>
        </p:nvGrpSpPr>
        <p:grpSpPr>
          <a:xfrm>
            <a:off x="2766374" y="3361013"/>
            <a:ext cx="330110" cy="308908"/>
            <a:chOff x="2766264" y="3394042"/>
            <a:chExt cx="294873" cy="275934"/>
          </a:xfrm>
        </p:grpSpPr>
        <p:sp>
          <p:nvSpPr>
            <p:cNvPr id="12454" name="Google Shape;12454;p70"/>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0"/>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0"/>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0"/>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70"/>
          <p:cNvGrpSpPr/>
          <p:nvPr/>
        </p:nvGrpSpPr>
        <p:grpSpPr>
          <a:xfrm>
            <a:off x="3214972" y="3359188"/>
            <a:ext cx="346406" cy="347552"/>
            <a:chOff x="3214972" y="3359188"/>
            <a:chExt cx="346406" cy="347552"/>
          </a:xfrm>
        </p:grpSpPr>
        <p:sp>
          <p:nvSpPr>
            <p:cNvPr id="12459" name="Google Shape;12459;p70"/>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0"/>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0"/>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0"/>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0"/>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0"/>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0"/>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0"/>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0"/>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0"/>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0"/>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0"/>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0"/>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0"/>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70"/>
          <p:cNvGrpSpPr/>
          <p:nvPr/>
        </p:nvGrpSpPr>
        <p:grpSpPr>
          <a:xfrm>
            <a:off x="4629306" y="3409193"/>
            <a:ext cx="367255" cy="244486"/>
            <a:chOff x="4629306" y="3409193"/>
            <a:chExt cx="367255" cy="244486"/>
          </a:xfrm>
        </p:grpSpPr>
        <p:sp>
          <p:nvSpPr>
            <p:cNvPr id="12474" name="Google Shape;12474;p70"/>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0"/>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0"/>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0"/>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0"/>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0"/>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0"/>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0"/>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0"/>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0"/>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70"/>
          <p:cNvGrpSpPr/>
          <p:nvPr/>
        </p:nvGrpSpPr>
        <p:grpSpPr>
          <a:xfrm>
            <a:off x="4193490" y="3350084"/>
            <a:ext cx="289939" cy="334661"/>
            <a:chOff x="4193490" y="3350084"/>
            <a:chExt cx="289939" cy="334661"/>
          </a:xfrm>
        </p:grpSpPr>
        <p:sp>
          <p:nvSpPr>
            <p:cNvPr id="12485" name="Google Shape;12485;p70"/>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0"/>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0"/>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0"/>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0"/>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0"/>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0"/>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0"/>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0"/>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0"/>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70"/>
          <p:cNvGrpSpPr/>
          <p:nvPr/>
        </p:nvGrpSpPr>
        <p:grpSpPr>
          <a:xfrm>
            <a:off x="6533281" y="3351230"/>
            <a:ext cx="357037" cy="357005"/>
            <a:chOff x="6533281" y="3351230"/>
            <a:chExt cx="357037" cy="357005"/>
          </a:xfrm>
        </p:grpSpPr>
        <p:sp>
          <p:nvSpPr>
            <p:cNvPr id="12496" name="Google Shape;12496;p70"/>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0"/>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0"/>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70"/>
          <p:cNvGrpSpPr/>
          <p:nvPr/>
        </p:nvGrpSpPr>
        <p:grpSpPr>
          <a:xfrm>
            <a:off x="6058441" y="3351230"/>
            <a:ext cx="357387" cy="357005"/>
            <a:chOff x="6058441" y="3351230"/>
            <a:chExt cx="357387" cy="357005"/>
          </a:xfrm>
        </p:grpSpPr>
        <p:sp>
          <p:nvSpPr>
            <p:cNvPr id="12500" name="Google Shape;12500;p70"/>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0"/>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70"/>
          <p:cNvGrpSpPr/>
          <p:nvPr/>
        </p:nvGrpSpPr>
        <p:grpSpPr>
          <a:xfrm>
            <a:off x="7957483" y="3350848"/>
            <a:ext cx="357387" cy="357387"/>
            <a:chOff x="7957483" y="3350848"/>
            <a:chExt cx="357387" cy="357387"/>
          </a:xfrm>
        </p:grpSpPr>
        <p:sp>
          <p:nvSpPr>
            <p:cNvPr id="12503" name="Google Shape;12503;p70"/>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0"/>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0"/>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0"/>
          <p:cNvGrpSpPr/>
          <p:nvPr/>
        </p:nvGrpSpPr>
        <p:grpSpPr>
          <a:xfrm>
            <a:off x="7007771" y="3351230"/>
            <a:ext cx="357387" cy="357005"/>
            <a:chOff x="7007771" y="3351230"/>
            <a:chExt cx="357387" cy="357005"/>
          </a:xfrm>
        </p:grpSpPr>
        <p:sp>
          <p:nvSpPr>
            <p:cNvPr id="12507" name="Google Shape;12507;p70"/>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0"/>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0"/>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0"/>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0"/>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70"/>
          <p:cNvGrpSpPr/>
          <p:nvPr/>
        </p:nvGrpSpPr>
        <p:grpSpPr>
          <a:xfrm>
            <a:off x="5108729" y="3351230"/>
            <a:ext cx="357005" cy="357005"/>
            <a:chOff x="5108729" y="3351230"/>
            <a:chExt cx="357005" cy="357005"/>
          </a:xfrm>
        </p:grpSpPr>
        <p:sp>
          <p:nvSpPr>
            <p:cNvPr id="12513" name="Google Shape;12513;p70"/>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0"/>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70"/>
          <p:cNvGrpSpPr/>
          <p:nvPr/>
        </p:nvGrpSpPr>
        <p:grpSpPr>
          <a:xfrm>
            <a:off x="5583569" y="3351230"/>
            <a:ext cx="357419" cy="357005"/>
            <a:chOff x="5583569" y="3351230"/>
            <a:chExt cx="357419" cy="357005"/>
          </a:xfrm>
        </p:grpSpPr>
        <p:sp>
          <p:nvSpPr>
            <p:cNvPr id="12516" name="Google Shape;12516;p70"/>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0"/>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0"/>
          <p:cNvGrpSpPr/>
          <p:nvPr/>
        </p:nvGrpSpPr>
        <p:grpSpPr>
          <a:xfrm>
            <a:off x="7482229" y="3351230"/>
            <a:ext cx="357419" cy="357005"/>
            <a:chOff x="7482229" y="3351230"/>
            <a:chExt cx="357419" cy="357005"/>
          </a:xfrm>
        </p:grpSpPr>
        <p:sp>
          <p:nvSpPr>
            <p:cNvPr id="12519" name="Google Shape;12519;p70"/>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0"/>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0"/>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0"/>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0"/>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70"/>
          <p:cNvGrpSpPr/>
          <p:nvPr/>
        </p:nvGrpSpPr>
        <p:grpSpPr>
          <a:xfrm>
            <a:off x="3764485" y="2890682"/>
            <a:ext cx="222874" cy="345737"/>
            <a:chOff x="3764485" y="2890682"/>
            <a:chExt cx="222874" cy="345737"/>
          </a:xfrm>
        </p:grpSpPr>
        <p:sp>
          <p:nvSpPr>
            <p:cNvPr id="12525" name="Google Shape;12525;p70"/>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0"/>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0"/>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70"/>
          <p:cNvGrpSpPr/>
          <p:nvPr/>
        </p:nvGrpSpPr>
        <p:grpSpPr>
          <a:xfrm>
            <a:off x="2238616" y="2908131"/>
            <a:ext cx="422596" cy="310382"/>
            <a:chOff x="2278533" y="2937377"/>
            <a:chExt cx="346788" cy="254704"/>
          </a:xfrm>
        </p:grpSpPr>
        <p:sp>
          <p:nvSpPr>
            <p:cNvPr id="12529" name="Google Shape;12529;p70"/>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0"/>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70"/>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70"/>
          <p:cNvGrpSpPr/>
          <p:nvPr/>
        </p:nvGrpSpPr>
        <p:grpSpPr>
          <a:xfrm>
            <a:off x="1836637" y="2891510"/>
            <a:ext cx="286152" cy="346438"/>
            <a:chOff x="1836637" y="2891510"/>
            <a:chExt cx="286152" cy="346438"/>
          </a:xfrm>
        </p:grpSpPr>
        <p:sp>
          <p:nvSpPr>
            <p:cNvPr id="12533" name="Google Shape;12533;p70"/>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0"/>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0"/>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70"/>
          <p:cNvGrpSpPr/>
          <p:nvPr/>
        </p:nvGrpSpPr>
        <p:grpSpPr>
          <a:xfrm>
            <a:off x="5585861" y="2905929"/>
            <a:ext cx="379764" cy="337684"/>
            <a:chOff x="5585861" y="2905929"/>
            <a:chExt cx="379764" cy="337684"/>
          </a:xfrm>
        </p:grpSpPr>
        <p:sp>
          <p:nvSpPr>
            <p:cNvPr id="12537" name="Google Shape;12537;p70"/>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0"/>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0"/>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0"/>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70"/>
          <p:cNvGrpSpPr/>
          <p:nvPr/>
        </p:nvGrpSpPr>
        <p:grpSpPr>
          <a:xfrm>
            <a:off x="1327676" y="2910480"/>
            <a:ext cx="347934" cy="310024"/>
            <a:chOff x="1327676" y="2910480"/>
            <a:chExt cx="347934" cy="310024"/>
          </a:xfrm>
        </p:grpSpPr>
        <p:sp>
          <p:nvSpPr>
            <p:cNvPr id="12542" name="Google Shape;12542;p70"/>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0"/>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0"/>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0"/>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0"/>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7" name="Google Shape;12547;p70"/>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8" name="Google Shape;12548;p70"/>
          <p:cNvGrpSpPr/>
          <p:nvPr/>
        </p:nvGrpSpPr>
        <p:grpSpPr>
          <a:xfrm>
            <a:off x="2753401" y="2869564"/>
            <a:ext cx="382828" cy="358601"/>
            <a:chOff x="2753373" y="2902523"/>
            <a:chExt cx="347552" cy="325557"/>
          </a:xfrm>
        </p:grpSpPr>
        <p:sp>
          <p:nvSpPr>
            <p:cNvPr id="12549" name="Google Shape;12549;p70"/>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0"/>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0"/>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0"/>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0"/>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0"/>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70"/>
          <p:cNvGrpSpPr/>
          <p:nvPr/>
        </p:nvGrpSpPr>
        <p:grpSpPr>
          <a:xfrm>
            <a:off x="849016" y="2903255"/>
            <a:ext cx="356655" cy="335425"/>
            <a:chOff x="849016" y="2903255"/>
            <a:chExt cx="356655" cy="335425"/>
          </a:xfrm>
        </p:grpSpPr>
        <p:sp>
          <p:nvSpPr>
            <p:cNvPr id="12556" name="Google Shape;12556;p70"/>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0"/>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0"/>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0"/>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0"/>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0"/>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0"/>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0"/>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0"/>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0"/>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0"/>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0"/>
          <p:cNvGrpSpPr/>
          <p:nvPr/>
        </p:nvGrpSpPr>
        <p:grpSpPr>
          <a:xfrm>
            <a:off x="4210933" y="2926777"/>
            <a:ext cx="280072" cy="275520"/>
            <a:chOff x="4210933" y="2926777"/>
            <a:chExt cx="280072" cy="275520"/>
          </a:xfrm>
        </p:grpSpPr>
        <p:sp>
          <p:nvSpPr>
            <p:cNvPr id="12568" name="Google Shape;12568;p70"/>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0"/>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0"/>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0"/>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0"/>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0"/>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0"/>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0"/>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0"/>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0"/>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0"/>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0"/>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0"/>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70"/>
          <p:cNvGrpSpPr/>
          <p:nvPr/>
        </p:nvGrpSpPr>
        <p:grpSpPr>
          <a:xfrm>
            <a:off x="4667216" y="2915382"/>
            <a:ext cx="320273" cy="318395"/>
            <a:chOff x="4667216" y="2915382"/>
            <a:chExt cx="320273" cy="318395"/>
          </a:xfrm>
        </p:grpSpPr>
        <p:sp>
          <p:nvSpPr>
            <p:cNvPr id="12582" name="Google Shape;12582;p70"/>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0"/>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0"/>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0"/>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70"/>
          <p:cNvGrpSpPr/>
          <p:nvPr/>
        </p:nvGrpSpPr>
        <p:grpSpPr>
          <a:xfrm>
            <a:off x="5170480" y="2934639"/>
            <a:ext cx="261929" cy="280550"/>
            <a:chOff x="5170480" y="2934639"/>
            <a:chExt cx="261929" cy="280550"/>
          </a:xfrm>
        </p:grpSpPr>
        <p:sp>
          <p:nvSpPr>
            <p:cNvPr id="12587" name="Google Shape;12587;p70"/>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0"/>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0"/>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0"/>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0"/>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0"/>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0"/>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70"/>
          <p:cNvGrpSpPr/>
          <p:nvPr/>
        </p:nvGrpSpPr>
        <p:grpSpPr>
          <a:xfrm>
            <a:off x="6069423" y="2891892"/>
            <a:ext cx="362321" cy="364231"/>
            <a:chOff x="6069423" y="2891892"/>
            <a:chExt cx="362321" cy="364231"/>
          </a:xfrm>
        </p:grpSpPr>
        <p:sp>
          <p:nvSpPr>
            <p:cNvPr id="12595" name="Google Shape;12595;p70"/>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0"/>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0"/>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0"/>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0"/>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0"/>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70"/>
          <p:cNvGrpSpPr/>
          <p:nvPr/>
        </p:nvGrpSpPr>
        <p:grpSpPr>
          <a:xfrm>
            <a:off x="6571955" y="2919170"/>
            <a:ext cx="308878" cy="311170"/>
            <a:chOff x="6571955" y="2919170"/>
            <a:chExt cx="308878" cy="311170"/>
          </a:xfrm>
        </p:grpSpPr>
        <p:sp>
          <p:nvSpPr>
            <p:cNvPr id="12602" name="Google Shape;12602;p70"/>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0"/>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0"/>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0"/>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0"/>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0"/>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0"/>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0"/>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0"/>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0"/>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70"/>
          <p:cNvGrpSpPr/>
          <p:nvPr/>
        </p:nvGrpSpPr>
        <p:grpSpPr>
          <a:xfrm>
            <a:off x="7500054" y="2934735"/>
            <a:ext cx="350576" cy="280454"/>
            <a:chOff x="7500054" y="2934735"/>
            <a:chExt cx="350576" cy="280454"/>
          </a:xfrm>
        </p:grpSpPr>
        <p:sp>
          <p:nvSpPr>
            <p:cNvPr id="12613" name="Google Shape;12613;p70"/>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0"/>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0"/>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0"/>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0"/>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0"/>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0"/>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0"/>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70"/>
          <p:cNvGrpSpPr/>
          <p:nvPr/>
        </p:nvGrpSpPr>
        <p:grpSpPr>
          <a:xfrm>
            <a:off x="7024430" y="2874662"/>
            <a:ext cx="332012" cy="355454"/>
            <a:chOff x="7055134" y="2919170"/>
            <a:chExt cx="290321" cy="310820"/>
          </a:xfrm>
        </p:grpSpPr>
        <p:sp>
          <p:nvSpPr>
            <p:cNvPr id="12622" name="Google Shape;12622;p70"/>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0"/>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0"/>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0"/>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0"/>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0"/>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0"/>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0"/>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0"/>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0"/>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0"/>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0"/>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0"/>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0"/>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70"/>
          <p:cNvGrpSpPr/>
          <p:nvPr/>
        </p:nvGrpSpPr>
        <p:grpSpPr>
          <a:xfrm>
            <a:off x="7985143" y="2900613"/>
            <a:ext cx="330109" cy="347552"/>
            <a:chOff x="7985143" y="2900613"/>
            <a:chExt cx="330109" cy="347552"/>
          </a:xfrm>
        </p:grpSpPr>
        <p:sp>
          <p:nvSpPr>
            <p:cNvPr id="12637" name="Google Shape;12637;p70"/>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0"/>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0"/>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0"/>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0"/>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0"/>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0"/>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0"/>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70"/>
          <p:cNvGrpSpPr/>
          <p:nvPr/>
        </p:nvGrpSpPr>
        <p:grpSpPr>
          <a:xfrm>
            <a:off x="7990840" y="2435226"/>
            <a:ext cx="354363" cy="353631"/>
            <a:chOff x="7990840" y="2435226"/>
            <a:chExt cx="354363" cy="353631"/>
          </a:xfrm>
        </p:grpSpPr>
        <p:sp>
          <p:nvSpPr>
            <p:cNvPr id="12646" name="Google Shape;12646;p70"/>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0"/>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0"/>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9" name="Google Shape;12649;p70"/>
          <p:cNvGrpSpPr/>
          <p:nvPr/>
        </p:nvGrpSpPr>
        <p:grpSpPr>
          <a:xfrm>
            <a:off x="1817317" y="2480330"/>
            <a:ext cx="350958" cy="263043"/>
            <a:chOff x="1817317" y="2480330"/>
            <a:chExt cx="350958" cy="263043"/>
          </a:xfrm>
        </p:grpSpPr>
        <p:sp>
          <p:nvSpPr>
            <p:cNvPr id="12650" name="Google Shape;12650;p70"/>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0"/>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0"/>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0"/>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0"/>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70"/>
          <p:cNvGrpSpPr/>
          <p:nvPr/>
        </p:nvGrpSpPr>
        <p:grpSpPr>
          <a:xfrm>
            <a:off x="1341727" y="2483349"/>
            <a:ext cx="419913" cy="308109"/>
            <a:chOff x="1341727" y="2483349"/>
            <a:chExt cx="419913" cy="308109"/>
          </a:xfrm>
        </p:grpSpPr>
        <p:sp>
          <p:nvSpPr>
            <p:cNvPr id="12656" name="Google Shape;12656;p70"/>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0"/>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0"/>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70"/>
          <p:cNvGrpSpPr/>
          <p:nvPr/>
        </p:nvGrpSpPr>
        <p:grpSpPr>
          <a:xfrm>
            <a:off x="854332" y="2447736"/>
            <a:ext cx="376358" cy="330109"/>
            <a:chOff x="854332" y="2447736"/>
            <a:chExt cx="376358" cy="330109"/>
          </a:xfrm>
        </p:grpSpPr>
        <p:sp>
          <p:nvSpPr>
            <p:cNvPr id="12660" name="Google Shape;12660;p70"/>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0"/>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0"/>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0"/>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0"/>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0"/>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70"/>
          <p:cNvGrpSpPr/>
          <p:nvPr/>
        </p:nvGrpSpPr>
        <p:grpSpPr>
          <a:xfrm>
            <a:off x="4206763" y="2450951"/>
            <a:ext cx="322151" cy="322374"/>
            <a:chOff x="4206763" y="2450951"/>
            <a:chExt cx="322151" cy="322374"/>
          </a:xfrm>
        </p:grpSpPr>
        <p:sp>
          <p:nvSpPr>
            <p:cNvPr id="12669" name="Google Shape;12669;p70"/>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0"/>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70"/>
          <p:cNvGrpSpPr/>
          <p:nvPr/>
        </p:nvGrpSpPr>
        <p:grpSpPr>
          <a:xfrm>
            <a:off x="7528096" y="2450059"/>
            <a:ext cx="327976" cy="324316"/>
            <a:chOff x="7528096" y="2450059"/>
            <a:chExt cx="327976" cy="324316"/>
          </a:xfrm>
        </p:grpSpPr>
        <p:sp>
          <p:nvSpPr>
            <p:cNvPr id="12672" name="Google Shape;12672;p70"/>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0"/>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0"/>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0"/>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0"/>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70"/>
          <p:cNvGrpSpPr/>
          <p:nvPr/>
        </p:nvGrpSpPr>
        <p:grpSpPr>
          <a:xfrm>
            <a:off x="7077129" y="2512542"/>
            <a:ext cx="282364" cy="198619"/>
            <a:chOff x="7077129" y="2512542"/>
            <a:chExt cx="282364" cy="198619"/>
          </a:xfrm>
        </p:grpSpPr>
        <p:sp>
          <p:nvSpPr>
            <p:cNvPr id="12678" name="Google Shape;12678;p70"/>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0"/>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0"/>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0"/>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0"/>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0"/>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70"/>
          <p:cNvGrpSpPr/>
          <p:nvPr/>
        </p:nvGrpSpPr>
        <p:grpSpPr>
          <a:xfrm>
            <a:off x="3725461" y="2444712"/>
            <a:ext cx="334279" cy="334661"/>
            <a:chOff x="3725461" y="2444712"/>
            <a:chExt cx="334279" cy="334661"/>
          </a:xfrm>
        </p:grpSpPr>
        <p:sp>
          <p:nvSpPr>
            <p:cNvPr id="12685" name="Google Shape;12685;p70"/>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0"/>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0"/>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0"/>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0"/>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0"/>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0"/>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0"/>
          <p:cNvGrpSpPr/>
          <p:nvPr/>
        </p:nvGrpSpPr>
        <p:grpSpPr>
          <a:xfrm>
            <a:off x="6577238" y="2457221"/>
            <a:ext cx="332019" cy="310788"/>
            <a:chOff x="6577238" y="2457221"/>
            <a:chExt cx="332019" cy="310788"/>
          </a:xfrm>
        </p:grpSpPr>
        <p:sp>
          <p:nvSpPr>
            <p:cNvPr id="12693" name="Google Shape;12693;p70"/>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0"/>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0"/>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0"/>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0"/>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0"/>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0"/>
          <p:cNvGrpSpPr/>
          <p:nvPr/>
        </p:nvGrpSpPr>
        <p:grpSpPr>
          <a:xfrm>
            <a:off x="2818561" y="2439778"/>
            <a:ext cx="247892" cy="346024"/>
            <a:chOff x="2818561" y="2439778"/>
            <a:chExt cx="247892" cy="346024"/>
          </a:xfrm>
        </p:grpSpPr>
        <p:sp>
          <p:nvSpPr>
            <p:cNvPr id="12700" name="Google Shape;12700;p70"/>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0"/>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0"/>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0"/>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0"/>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0"/>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0"/>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0"/>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0"/>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0"/>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0"/>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0"/>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70"/>
          <p:cNvGrpSpPr/>
          <p:nvPr/>
        </p:nvGrpSpPr>
        <p:grpSpPr>
          <a:xfrm>
            <a:off x="3207778" y="2474632"/>
            <a:ext cx="419933" cy="275170"/>
            <a:chOff x="3207778" y="2474632"/>
            <a:chExt cx="419933" cy="275170"/>
          </a:xfrm>
        </p:grpSpPr>
        <p:sp>
          <p:nvSpPr>
            <p:cNvPr id="12713" name="Google Shape;12713;p70"/>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0"/>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0"/>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0"/>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0"/>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0"/>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0"/>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0"/>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0"/>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0"/>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0"/>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0"/>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0"/>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0"/>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70"/>
          <p:cNvGrpSpPr/>
          <p:nvPr/>
        </p:nvGrpSpPr>
        <p:grpSpPr>
          <a:xfrm>
            <a:off x="6099375" y="2456075"/>
            <a:ext cx="337684" cy="314194"/>
            <a:chOff x="6099375" y="2456075"/>
            <a:chExt cx="337684" cy="314194"/>
          </a:xfrm>
        </p:grpSpPr>
        <p:sp>
          <p:nvSpPr>
            <p:cNvPr id="12728" name="Google Shape;12728;p70"/>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0"/>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0"/>
          <p:cNvGrpSpPr/>
          <p:nvPr/>
        </p:nvGrpSpPr>
        <p:grpSpPr>
          <a:xfrm>
            <a:off x="2312623" y="2468584"/>
            <a:ext cx="312698" cy="286534"/>
            <a:chOff x="2312623" y="2468584"/>
            <a:chExt cx="312698" cy="286534"/>
          </a:xfrm>
        </p:grpSpPr>
        <p:sp>
          <p:nvSpPr>
            <p:cNvPr id="12731" name="Google Shape;12731;p70"/>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0"/>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0"/>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70"/>
          <p:cNvGrpSpPr/>
          <p:nvPr/>
        </p:nvGrpSpPr>
        <p:grpSpPr>
          <a:xfrm>
            <a:off x="5618805" y="2440924"/>
            <a:ext cx="345292" cy="342618"/>
            <a:chOff x="5618805" y="2440924"/>
            <a:chExt cx="345292" cy="342618"/>
          </a:xfrm>
        </p:grpSpPr>
        <p:sp>
          <p:nvSpPr>
            <p:cNvPr id="12735" name="Google Shape;12735;p70"/>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0"/>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0"/>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0"/>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0"/>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70"/>
          <p:cNvGrpSpPr/>
          <p:nvPr/>
        </p:nvGrpSpPr>
        <p:grpSpPr>
          <a:xfrm>
            <a:off x="4653179" y="2446590"/>
            <a:ext cx="377886" cy="331255"/>
            <a:chOff x="4653179" y="2446590"/>
            <a:chExt cx="377886" cy="331255"/>
          </a:xfrm>
        </p:grpSpPr>
        <p:sp>
          <p:nvSpPr>
            <p:cNvPr id="12741" name="Google Shape;12741;p70"/>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0"/>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0"/>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0"/>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70"/>
          <p:cNvGrpSpPr/>
          <p:nvPr/>
        </p:nvGrpSpPr>
        <p:grpSpPr>
          <a:xfrm>
            <a:off x="5184517" y="2459481"/>
            <a:ext cx="252062" cy="305122"/>
            <a:chOff x="5184517" y="2459481"/>
            <a:chExt cx="252062" cy="305122"/>
          </a:xfrm>
        </p:grpSpPr>
        <p:sp>
          <p:nvSpPr>
            <p:cNvPr id="12746" name="Google Shape;12746;p70"/>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0"/>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0"/>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0"/>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0"/>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0"/>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2" name="Google Shape;12752;p70"/>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3" name="Google Shape;12753;p70"/>
          <p:cNvGrpSpPr/>
          <p:nvPr/>
        </p:nvGrpSpPr>
        <p:grpSpPr>
          <a:xfrm>
            <a:off x="6155459" y="1969108"/>
            <a:ext cx="249770" cy="363849"/>
            <a:chOff x="6155459" y="1969108"/>
            <a:chExt cx="249770" cy="363849"/>
          </a:xfrm>
        </p:grpSpPr>
        <p:sp>
          <p:nvSpPr>
            <p:cNvPr id="12754" name="Google Shape;12754;p70"/>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0"/>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0"/>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0"/>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0"/>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0"/>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0"/>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0"/>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0"/>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70"/>
          <p:cNvGrpSpPr/>
          <p:nvPr/>
        </p:nvGrpSpPr>
        <p:grpSpPr>
          <a:xfrm>
            <a:off x="2280029" y="1970604"/>
            <a:ext cx="353631" cy="354395"/>
            <a:chOff x="2280029" y="1970604"/>
            <a:chExt cx="353631" cy="354395"/>
          </a:xfrm>
        </p:grpSpPr>
        <p:sp>
          <p:nvSpPr>
            <p:cNvPr id="12764" name="Google Shape;12764;p70"/>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0"/>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0"/>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0"/>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0"/>
          <p:cNvGrpSpPr/>
          <p:nvPr/>
        </p:nvGrpSpPr>
        <p:grpSpPr>
          <a:xfrm>
            <a:off x="8065100" y="2000174"/>
            <a:ext cx="255086" cy="301685"/>
            <a:chOff x="8065100" y="2000174"/>
            <a:chExt cx="255086" cy="301685"/>
          </a:xfrm>
        </p:grpSpPr>
        <p:sp>
          <p:nvSpPr>
            <p:cNvPr id="12769" name="Google Shape;12769;p70"/>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0"/>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0"/>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0"/>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3" name="Google Shape;12773;p70"/>
          <p:cNvGrpSpPr/>
          <p:nvPr/>
        </p:nvGrpSpPr>
        <p:grpSpPr>
          <a:xfrm>
            <a:off x="6633705" y="1969108"/>
            <a:ext cx="249420" cy="363849"/>
            <a:chOff x="6633705" y="1969108"/>
            <a:chExt cx="249420" cy="363849"/>
          </a:xfrm>
        </p:grpSpPr>
        <p:sp>
          <p:nvSpPr>
            <p:cNvPr id="12774" name="Google Shape;12774;p70"/>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0"/>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0"/>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0"/>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0"/>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0"/>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0"/>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0"/>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70"/>
          <p:cNvGrpSpPr/>
          <p:nvPr/>
        </p:nvGrpSpPr>
        <p:grpSpPr>
          <a:xfrm>
            <a:off x="5211031" y="1969108"/>
            <a:ext cx="226661" cy="363467"/>
            <a:chOff x="5211031" y="1969108"/>
            <a:chExt cx="226661" cy="363467"/>
          </a:xfrm>
        </p:grpSpPr>
        <p:sp>
          <p:nvSpPr>
            <p:cNvPr id="12783" name="Google Shape;12783;p70"/>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0"/>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70"/>
          <p:cNvGrpSpPr/>
          <p:nvPr/>
        </p:nvGrpSpPr>
        <p:grpSpPr>
          <a:xfrm>
            <a:off x="3712952" y="1970604"/>
            <a:ext cx="354363" cy="354395"/>
            <a:chOff x="3712952" y="1970604"/>
            <a:chExt cx="354363" cy="354395"/>
          </a:xfrm>
        </p:grpSpPr>
        <p:sp>
          <p:nvSpPr>
            <p:cNvPr id="12786" name="Google Shape;12786;p70"/>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0"/>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0"/>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0"/>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0"/>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0"/>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0"/>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0"/>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0"/>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70"/>
          <p:cNvGrpSpPr/>
          <p:nvPr/>
        </p:nvGrpSpPr>
        <p:grpSpPr>
          <a:xfrm>
            <a:off x="3235438" y="1970604"/>
            <a:ext cx="354363" cy="354745"/>
            <a:chOff x="3235438" y="1970604"/>
            <a:chExt cx="354363" cy="354745"/>
          </a:xfrm>
        </p:grpSpPr>
        <p:sp>
          <p:nvSpPr>
            <p:cNvPr id="12796" name="Google Shape;12796;p70"/>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0"/>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0"/>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0"/>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0"/>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0"/>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0"/>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0"/>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0"/>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0"/>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0"/>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0"/>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0"/>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70"/>
          <p:cNvGrpSpPr/>
          <p:nvPr/>
        </p:nvGrpSpPr>
        <p:grpSpPr>
          <a:xfrm>
            <a:off x="1329585" y="1989925"/>
            <a:ext cx="341472" cy="335074"/>
            <a:chOff x="1329585" y="1989925"/>
            <a:chExt cx="341472" cy="335074"/>
          </a:xfrm>
        </p:grpSpPr>
        <p:sp>
          <p:nvSpPr>
            <p:cNvPr id="12810" name="Google Shape;12810;p70"/>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0"/>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0"/>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70"/>
          <p:cNvGrpSpPr/>
          <p:nvPr/>
        </p:nvGrpSpPr>
        <p:grpSpPr>
          <a:xfrm>
            <a:off x="5591871" y="1989906"/>
            <a:ext cx="416649" cy="325597"/>
            <a:chOff x="5626763" y="2013829"/>
            <a:chExt cx="351722" cy="274788"/>
          </a:xfrm>
        </p:grpSpPr>
        <p:sp>
          <p:nvSpPr>
            <p:cNvPr id="12814" name="Google Shape;12814;p70"/>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0"/>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0"/>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0"/>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0"/>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0"/>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0"/>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0"/>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0"/>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0"/>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70"/>
          <p:cNvGrpSpPr/>
          <p:nvPr/>
        </p:nvGrpSpPr>
        <p:grpSpPr>
          <a:xfrm>
            <a:off x="7576605" y="1983877"/>
            <a:ext cx="276698" cy="333133"/>
            <a:chOff x="7576605" y="1983877"/>
            <a:chExt cx="276698" cy="333133"/>
          </a:xfrm>
        </p:grpSpPr>
        <p:sp>
          <p:nvSpPr>
            <p:cNvPr id="12825" name="Google Shape;12825;p70"/>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0"/>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0"/>
          <p:cNvGrpSpPr/>
          <p:nvPr/>
        </p:nvGrpSpPr>
        <p:grpSpPr>
          <a:xfrm>
            <a:off x="853568" y="1975538"/>
            <a:ext cx="337334" cy="353599"/>
            <a:chOff x="853568" y="1975538"/>
            <a:chExt cx="337334" cy="353599"/>
          </a:xfrm>
        </p:grpSpPr>
        <p:sp>
          <p:nvSpPr>
            <p:cNvPr id="12828" name="Google Shape;12828;p70"/>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0"/>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0"/>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0"/>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70"/>
          <p:cNvGrpSpPr/>
          <p:nvPr/>
        </p:nvGrpSpPr>
        <p:grpSpPr>
          <a:xfrm>
            <a:off x="2770052" y="2009628"/>
            <a:ext cx="327085" cy="277080"/>
            <a:chOff x="2770052" y="2009628"/>
            <a:chExt cx="327085" cy="277080"/>
          </a:xfrm>
        </p:grpSpPr>
        <p:sp>
          <p:nvSpPr>
            <p:cNvPr id="12833" name="Google Shape;12833;p70"/>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0"/>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5" name="Google Shape;12835;p70"/>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70"/>
          <p:cNvGrpSpPr/>
          <p:nvPr/>
        </p:nvGrpSpPr>
        <p:grpSpPr>
          <a:xfrm>
            <a:off x="4195399" y="1970604"/>
            <a:ext cx="344878" cy="343573"/>
            <a:chOff x="4195399" y="1970604"/>
            <a:chExt cx="344878" cy="343573"/>
          </a:xfrm>
        </p:grpSpPr>
        <p:sp>
          <p:nvSpPr>
            <p:cNvPr id="12837" name="Google Shape;12837;p70"/>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0"/>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0"/>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0"/>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70"/>
          <p:cNvGrpSpPr/>
          <p:nvPr/>
        </p:nvGrpSpPr>
        <p:grpSpPr>
          <a:xfrm>
            <a:off x="4674791" y="1977447"/>
            <a:ext cx="344528" cy="344114"/>
            <a:chOff x="4674791" y="1977447"/>
            <a:chExt cx="344528" cy="344114"/>
          </a:xfrm>
        </p:grpSpPr>
        <p:sp>
          <p:nvSpPr>
            <p:cNvPr id="12842" name="Google Shape;12842;p70"/>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0"/>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0"/>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0"/>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0"/>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0"/>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0"/>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0"/>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0"/>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0"/>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0"/>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0"/>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0"/>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0"/>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0"/>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0"/>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0"/>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0"/>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0"/>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0"/>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0"/>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0"/>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0"/>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0"/>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0"/>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0"/>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70"/>
          <p:cNvGrpSpPr/>
          <p:nvPr/>
        </p:nvGrpSpPr>
        <p:grpSpPr>
          <a:xfrm>
            <a:off x="6083810" y="1547297"/>
            <a:ext cx="382819" cy="310788"/>
            <a:chOff x="6083810" y="1547297"/>
            <a:chExt cx="382819" cy="310788"/>
          </a:xfrm>
        </p:grpSpPr>
        <p:sp>
          <p:nvSpPr>
            <p:cNvPr id="12869" name="Google Shape;12869;p70"/>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0"/>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0"/>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0"/>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0"/>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0"/>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0"/>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0"/>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0"/>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0"/>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0"/>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0"/>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0"/>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0"/>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0"/>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0"/>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0"/>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0"/>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7" name="Google Shape;12887;p70"/>
          <p:cNvGrpSpPr/>
          <p:nvPr/>
        </p:nvGrpSpPr>
        <p:grpSpPr>
          <a:xfrm>
            <a:off x="6558300" y="1538193"/>
            <a:ext cx="382788" cy="328613"/>
            <a:chOff x="6558300" y="1538193"/>
            <a:chExt cx="382788" cy="328613"/>
          </a:xfrm>
        </p:grpSpPr>
        <p:sp>
          <p:nvSpPr>
            <p:cNvPr id="12888" name="Google Shape;12888;p70"/>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0"/>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70"/>
          <p:cNvGrpSpPr/>
          <p:nvPr/>
        </p:nvGrpSpPr>
        <p:grpSpPr>
          <a:xfrm>
            <a:off x="5194002" y="1511297"/>
            <a:ext cx="259605" cy="346024"/>
            <a:chOff x="5194002" y="1511297"/>
            <a:chExt cx="259605" cy="346024"/>
          </a:xfrm>
        </p:grpSpPr>
        <p:sp>
          <p:nvSpPr>
            <p:cNvPr id="12891" name="Google Shape;12891;p70"/>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0"/>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0"/>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0"/>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70"/>
          <p:cNvGrpSpPr/>
          <p:nvPr/>
        </p:nvGrpSpPr>
        <p:grpSpPr>
          <a:xfrm>
            <a:off x="1394741" y="1512061"/>
            <a:ext cx="252444" cy="351722"/>
            <a:chOff x="1394741" y="1512061"/>
            <a:chExt cx="252444" cy="351722"/>
          </a:xfrm>
        </p:grpSpPr>
        <p:sp>
          <p:nvSpPr>
            <p:cNvPr id="12896" name="Google Shape;12896;p70"/>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0"/>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0"/>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0"/>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0"/>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0"/>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0"/>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0"/>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0"/>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0"/>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0"/>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0"/>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0"/>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0"/>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0"/>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0"/>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0"/>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3" name="Google Shape;12913;p70"/>
          <p:cNvGrpSpPr/>
          <p:nvPr/>
        </p:nvGrpSpPr>
        <p:grpSpPr>
          <a:xfrm>
            <a:off x="855096" y="1504485"/>
            <a:ext cx="380910" cy="339594"/>
            <a:chOff x="855096" y="1504485"/>
            <a:chExt cx="380910" cy="339594"/>
          </a:xfrm>
        </p:grpSpPr>
        <p:sp>
          <p:nvSpPr>
            <p:cNvPr id="12914" name="Google Shape;12914;p70"/>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0"/>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0"/>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0"/>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0"/>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70"/>
          <p:cNvGrpSpPr/>
          <p:nvPr/>
        </p:nvGrpSpPr>
        <p:grpSpPr>
          <a:xfrm>
            <a:off x="1819576" y="1511679"/>
            <a:ext cx="352103" cy="352103"/>
            <a:chOff x="1819576" y="1511679"/>
            <a:chExt cx="352103" cy="352103"/>
          </a:xfrm>
        </p:grpSpPr>
        <p:sp>
          <p:nvSpPr>
            <p:cNvPr id="12920" name="Google Shape;12920;p70"/>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0"/>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0"/>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0"/>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0"/>
          <p:cNvGrpSpPr/>
          <p:nvPr/>
        </p:nvGrpSpPr>
        <p:grpSpPr>
          <a:xfrm>
            <a:off x="5621097" y="1500761"/>
            <a:ext cx="371424" cy="355446"/>
            <a:chOff x="5621097" y="1500761"/>
            <a:chExt cx="371424" cy="355446"/>
          </a:xfrm>
        </p:grpSpPr>
        <p:sp>
          <p:nvSpPr>
            <p:cNvPr id="12925" name="Google Shape;12925;p70"/>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0"/>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70"/>
          <p:cNvGrpSpPr/>
          <p:nvPr/>
        </p:nvGrpSpPr>
        <p:grpSpPr>
          <a:xfrm>
            <a:off x="4670239" y="1541599"/>
            <a:ext cx="359679" cy="321833"/>
            <a:chOff x="4670239" y="1541599"/>
            <a:chExt cx="359679" cy="321833"/>
          </a:xfrm>
        </p:grpSpPr>
        <p:sp>
          <p:nvSpPr>
            <p:cNvPr id="12928" name="Google Shape;12928;p70"/>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0"/>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0"/>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0"/>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0"/>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70"/>
          <p:cNvGrpSpPr/>
          <p:nvPr/>
        </p:nvGrpSpPr>
        <p:grpSpPr>
          <a:xfrm>
            <a:off x="4212429" y="1502385"/>
            <a:ext cx="321037" cy="353822"/>
            <a:chOff x="4212429" y="1502385"/>
            <a:chExt cx="321037" cy="353822"/>
          </a:xfrm>
        </p:grpSpPr>
        <p:sp>
          <p:nvSpPr>
            <p:cNvPr id="12934" name="Google Shape;12934;p70"/>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0"/>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0"/>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0"/>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70"/>
          <p:cNvGrpSpPr/>
          <p:nvPr/>
        </p:nvGrpSpPr>
        <p:grpSpPr>
          <a:xfrm>
            <a:off x="2302788" y="1505981"/>
            <a:ext cx="336188" cy="335425"/>
            <a:chOff x="2302788" y="1505981"/>
            <a:chExt cx="336188" cy="335425"/>
          </a:xfrm>
        </p:grpSpPr>
        <p:sp>
          <p:nvSpPr>
            <p:cNvPr id="12939" name="Google Shape;12939;p70"/>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0"/>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0"/>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0"/>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0"/>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0"/>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0"/>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0"/>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0"/>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0"/>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0"/>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0"/>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0"/>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0"/>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0"/>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0"/>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0"/>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70"/>
          <p:cNvGrpSpPr/>
          <p:nvPr/>
        </p:nvGrpSpPr>
        <p:grpSpPr>
          <a:xfrm>
            <a:off x="2780301" y="1521896"/>
            <a:ext cx="333133" cy="321037"/>
            <a:chOff x="2780301" y="1521896"/>
            <a:chExt cx="333133" cy="321037"/>
          </a:xfrm>
        </p:grpSpPr>
        <p:sp>
          <p:nvSpPr>
            <p:cNvPr id="12957" name="Google Shape;12957;p70"/>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0"/>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0"/>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0"/>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0"/>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0"/>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0"/>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0"/>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0"/>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0"/>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0"/>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0"/>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0"/>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0"/>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0"/>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0"/>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0"/>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0"/>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0"/>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0"/>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7" name="Google Shape;12977;p70"/>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0"/>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0"/>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80" name="Google Shape;12980;p70"/>
          <p:cNvGrpSpPr/>
          <p:nvPr/>
        </p:nvGrpSpPr>
        <p:grpSpPr>
          <a:xfrm>
            <a:off x="3316159" y="1515085"/>
            <a:ext cx="211892" cy="339594"/>
            <a:chOff x="3316159" y="1515085"/>
            <a:chExt cx="211892" cy="339594"/>
          </a:xfrm>
        </p:grpSpPr>
        <p:sp>
          <p:nvSpPr>
            <p:cNvPr id="12981" name="Google Shape;12981;p70"/>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0"/>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0"/>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0"/>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0"/>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0"/>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70"/>
          <p:cNvGrpSpPr/>
          <p:nvPr/>
        </p:nvGrpSpPr>
        <p:grpSpPr>
          <a:xfrm>
            <a:off x="3716358" y="1544655"/>
            <a:ext cx="361971" cy="314958"/>
            <a:chOff x="3716358" y="1544655"/>
            <a:chExt cx="361971" cy="314958"/>
          </a:xfrm>
        </p:grpSpPr>
        <p:sp>
          <p:nvSpPr>
            <p:cNvPr id="12988" name="Google Shape;12988;p70"/>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0"/>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0"/>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0"/>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0"/>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3" name="Google Shape;12993;p70"/>
            <p:cNvGrpSpPr/>
            <p:nvPr/>
          </p:nvGrpSpPr>
          <p:grpSpPr>
            <a:xfrm>
              <a:off x="3716358" y="1544655"/>
              <a:ext cx="361971" cy="314958"/>
              <a:chOff x="3716358" y="1544655"/>
              <a:chExt cx="361971" cy="314958"/>
            </a:xfrm>
          </p:grpSpPr>
          <p:sp>
            <p:nvSpPr>
              <p:cNvPr id="12994" name="Google Shape;12994;p70"/>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0"/>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0"/>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0"/>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0"/>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99" name="Google Shape;12999;p70"/>
          <p:cNvGrpSpPr/>
          <p:nvPr/>
        </p:nvGrpSpPr>
        <p:grpSpPr>
          <a:xfrm>
            <a:off x="7011924" y="1557552"/>
            <a:ext cx="499533" cy="305136"/>
            <a:chOff x="7009649" y="1541981"/>
            <a:chExt cx="524940" cy="320655"/>
          </a:xfrm>
        </p:grpSpPr>
        <p:sp>
          <p:nvSpPr>
            <p:cNvPr id="13000" name="Google Shape;13000;p70"/>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0"/>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0"/>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0"/>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0"/>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0"/>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0"/>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0"/>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8" name="Google Shape;13008;p70"/>
          <p:cNvGrpSpPr/>
          <p:nvPr/>
        </p:nvGrpSpPr>
        <p:grpSpPr>
          <a:xfrm>
            <a:off x="8034034" y="1518109"/>
            <a:ext cx="282746" cy="340358"/>
            <a:chOff x="8034034" y="1518109"/>
            <a:chExt cx="282746" cy="340358"/>
          </a:xfrm>
        </p:grpSpPr>
        <p:sp>
          <p:nvSpPr>
            <p:cNvPr id="13009" name="Google Shape;13009;p70"/>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0"/>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0"/>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0"/>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70"/>
          <p:cNvGrpSpPr/>
          <p:nvPr/>
        </p:nvGrpSpPr>
        <p:grpSpPr>
          <a:xfrm>
            <a:off x="7582302" y="1499934"/>
            <a:ext cx="369133" cy="360411"/>
            <a:chOff x="7582302" y="1499934"/>
            <a:chExt cx="369133" cy="360411"/>
          </a:xfrm>
        </p:grpSpPr>
        <p:sp>
          <p:nvSpPr>
            <p:cNvPr id="13014" name="Google Shape;13014;p70"/>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0"/>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0"/>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0"/>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0"/>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9"/>
        <p:cNvGrpSpPr/>
        <p:nvPr/>
      </p:nvGrpSpPr>
      <p:grpSpPr>
        <a:xfrm>
          <a:off x="0" y="0"/>
          <a:ext cx="0" cy="0"/>
          <a:chOff x="0" y="0"/>
          <a:chExt cx="0" cy="0"/>
        </a:xfrm>
      </p:grpSpPr>
      <p:sp>
        <p:nvSpPr>
          <p:cNvPr id="210" name="Google Shape;210;p32"/>
          <p:cNvSpPr/>
          <p:nvPr/>
        </p:nvSpPr>
        <p:spPr>
          <a:xfrm>
            <a:off x="2023400" y="731850"/>
            <a:ext cx="5039700" cy="3679800"/>
          </a:xfrm>
          <a:prstGeom prst="roundRect">
            <a:avLst>
              <a:gd name="adj" fmla="val 12528"/>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2"/>
          <p:cNvSpPr txBox="1">
            <a:spLocks noGrp="1"/>
          </p:cNvSpPr>
          <p:nvPr>
            <p:ph type="title"/>
          </p:nvPr>
        </p:nvSpPr>
        <p:spPr>
          <a:xfrm>
            <a:off x="3117600" y="2256837"/>
            <a:ext cx="29088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About the Disease</a:t>
            </a:r>
            <a:endParaRPr/>
          </a:p>
        </p:txBody>
      </p:sp>
      <p:sp>
        <p:nvSpPr>
          <p:cNvPr id="212" name="Google Shape;212;p32"/>
          <p:cNvSpPr txBox="1">
            <a:spLocks noGrp="1"/>
          </p:cNvSpPr>
          <p:nvPr>
            <p:ph type="title" idx="2"/>
          </p:nvPr>
        </p:nvSpPr>
        <p:spPr>
          <a:xfrm>
            <a:off x="1864200" y="934779"/>
            <a:ext cx="5415600" cy="155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213" name="Google Shape;213;p32"/>
          <p:cNvSpPr txBox="1">
            <a:spLocks noGrp="1"/>
          </p:cNvSpPr>
          <p:nvPr>
            <p:ph type="subTitle" idx="1"/>
          </p:nvPr>
        </p:nvSpPr>
        <p:spPr>
          <a:xfrm>
            <a:off x="3398400" y="3445554"/>
            <a:ext cx="23472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t>You could enter a subtitle here if you need it</a:t>
            </a:r>
            <a:endParaRPr sz="1100"/>
          </a:p>
          <a:p>
            <a:pPr marL="0" lvl="0" indent="0" algn="ctr"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217"/>
        <p:cNvGrpSpPr/>
        <p:nvPr/>
      </p:nvGrpSpPr>
      <p:grpSpPr>
        <a:xfrm>
          <a:off x="0" y="0"/>
          <a:ext cx="0" cy="0"/>
          <a:chOff x="0" y="0"/>
          <a:chExt cx="0" cy="0"/>
        </a:xfrm>
      </p:grpSpPr>
      <p:sp>
        <p:nvSpPr>
          <p:cNvPr id="218" name="Google Shape;218;p33"/>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About the Disease</a:t>
            </a:r>
            <a:endParaRPr/>
          </a:p>
        </p:txBody>
      </p:sp>
      <p:sp>
        <p:nvSpPr>
          <p:cNvPr id="219" name="Google Shape;219;p33"/>
          <p:cNvSpPr/>
          <p:nvPr/>
        </p:nvSpPr>
        <p:spPr>
          <a:xfrm>
            <a:off x="892300" y="1288200"/>
            <a:ext cx="2100600" cy="505800"/>
          </a:xfrm>
          <a:prstGeom prst="roundRect">
            <a:avLst>
              <a:gd name="adj" fmla="val 2764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3"/>
          <p:cNvSpPr/>
          <p:nvPr/>
        </p:nvSpPr>
        <p:spPr>
          <a:xfrm>
            <a:off x="892300" y="3203575"/>
            <a:ext cx="2100600" cy="15630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1" name="Google Shape;221;p33"/>
          <p:cNvCxnSpPr>
            <a:stCxn id="222" idx="0"/>
          </p:cNvCxnSpPr>
          <p:nvPr/>
        </p:nvCxnSpPr>
        <p:spPr>
          <a:xfrm rot="10800000">
            <a:off x="4572000" y="1683175"/>
            <a:ext cx="0" cy="1520400"/>
          </a:xfrm>
          <a:prstGeom prst="straightConnector1">
            <a:avLst/>
          </a:prstGeom>
          <a:noFill/>
          <a:ln w="19050" cap="flat" cmpd="sng">
            <a:solidFill>
              <a:schemeClr val="accent2"/>
            </a:solidFill>
            <a:prstDash val="solid"/>
            <a:round/>
            <a:headEnd type="none" w="med" len="med"/>
            <a:tailEnd type="none" w="med" len="med"/>
          </a:ln>
        </p:spPr>
      </p:cxnSp>
      <p:cxnSp>
        <p:nvCxnSpPr>
          <p:cNvPr id="223" name="Google Shape;223;p33"/>
          <p:cNvCxnSpPr>
            <a:stCxn id="224" idx="0"/>
          </p:cNvCxnSpPr>
          <p:nvPr/>
        </p:nvCxnSpPr>
        <p:spPr>
          <a:xfrm rot="10800000">
            <a:off x="7201400" y="1627375"/>
            <a:ext cx="0" cy="1576200"/>
          </a:xfrm>
          <a:prstGeom prst="straightConnector1">
            <a:avLst/>
          </a:prstGeom>
          <a:noFill/>
          <a:ln w="19050" cap="flat" cmpd="sng">
            <a:solidFill>
              <a:schemeClr val="accent5"/>
            </a:solidFill>
            <a:prstDash val="solid"/>
            <a:round/>
            <a:headEnd type="none" w="med" len="med"/>
            <a:tailEnd type="none" w="med" len="med"/>
          </a:ln>
        </p:spPr>
      </p:cxnSp>
      <p:sp>
        <p:nvSpPr>
          <p:cNvPr id="222" name="Google Shape;222;p33"/>
          <p:cNvSpPr/>
          <p:nvPr/>
        </p:nvSpPr>
        <p:spPr>
          <a:xfrm>
            <a:off x="3521700" y="3203575"/>
            <a:ext cx="2100600" cy="15630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3"/>
          <p:cNvSpPr txBox="1">
            <a:spLocks noGrp="1"/>
          </p:cNvSpPr>
          <p:nvPr>
            <p:ph type="title"/>
          </p:nvPr>
        </p:nvSpPr>
        <p:spPr>
          <a:xfrm>
            <a:off x="961750" y="1288200"/>
            <a:ext cx="1961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26" name="Google Shape;226;p33"/>
          <p:cNvSpPr/>
          <p:nvPr/>
        </p:nvSpPr>
        <p:spPr>
          <a:xfrm>
            <a:off x="3521700" y="1288200"/>
            <a:ext cx="2100600" cy="505800"/>
          </a:xfrm>
          <a:prstGeom prst="roundRect">
            <a:avLst>
              <a:gd name="adj" fmla="val 27645"/>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3"/>
          <p:cNvSpPr txBox="1">
            <a:spLocks noGrp="1"/>
          </p:cNvSpPr>
          <p:nvPr>
            <p:ph type="subTitle" idx="1"/>
          </p:nvPr>
        </p:nvSpPr>
        <p:spPr>
          <a:xfrm>
            <a:off x="1070500" y="3629055"/>
            <a:ext cx="17442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a gas giant and the</a:t>
            </a:r>
            <a:endParaRPr/>
          </a:p>
          <a:p>
            <a:pPr marL="0" lvl="0" indent="0" algn="ctr" rtl="0">
              <a:spcBef>
                <a:spcPts val="0"/>
              </a:spcBef>
              <a:spcAft>
                <a:spcPts val="0"/>
              </a:spcAft>
              <a:buClr>
                <a:schemeClr val="dk1"/>
              </a:buClr>
              <a:buSzPts val="1100"/>
              <a:buFont typeface="Arial"/>
              <a:buNone/>
            </a:pPr>
            <a:r>
              <a:rPr lang="en"/>
              <a:t>biggest planet in the Solar System</a:t>
            </a:r>
            <a:endParaRPr/>
          </a:p>
        </p:txBody>
      </p:sp>
      <p:cxnSp>
        <p:nvCxnSpPr>
          <p:cNvPr id="228" name="Google Shape;228;p33"/>
          <p:cNvCxnSpPr>
            <a:stCxn id="220" idx="0"/>
          </p:cNvCxnSpPr>
          <p:nvPr/>
        </p:nvCxnSpPr>
        <p:spPr>
          <a:xfrm rot="10800000">
            <a:off x="1942600" y="1714975"/>
            <a:ext cx="0" cy="1488600"/>
          </a:xfrm>
          <a:prstGeom prst="straightConnector1">
            <a:avLst/>
          </a:prstGeom>
          <a:noFill/>
          <a:ln w="19050" cap="flat" cmpd="sng">
            <a:solidFill>
              <a:schemeClr val="accent1"/>
            </a:solidFill>
            <a:prstDash val="solid"/>
            <a:round/>
            <a:headEnd type="none" w="med" len="med"/>
            <a:tailEnd type="none" w="med" len="med"/>
          </a:ln>
        </p:spPr>
      </p:cxnSp>
      <p:sp>
        <p:nvSpPr>
          <p:cNvPr id="224" name="Google Shape;224;p33"/>
          <p:cNvSpPr/>
          <p:nvPr/>
        </p:nvSpPr>
        <p:spPr>
          <a:xfrm>
            <a:off x="6151100" y="3203575"/>
            <a:ext cx="2100600" cy="15630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3"/>
          <p:cNvSpPr txBox="1">
            <a:spLocks noGrp="1"/>
          </p:cNvSpPr>
          <p:nvPr>
            <p:ph type="title" idx="2"/>
          </p:nvPr>
        </p:nvSpPr>
        <p:spPr>
          <a:xfrm>
            <a:off x="3591149" y="1288200"/>
            <a:ext cx="1961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30" name="Google Shape;230;p33"/>
          <p:cNvSpPr/>
          <p:nvPr/>
        </p:nvSpPr>
        <p:spPr>
          <a:xfrm>
            <a:off x="6151100" y="1288200"/>
            <a:ext cx="2100600" cy="505800"/>
          </a:xfrm>
          <a:prstGeom prst="roundRect">
            <a:avLst>
              <a:gd name="adj" fmla="val 2764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3"/>
          <p:cNvSpPr txBox="1">
            <a:spLocks noGrp="1"/>
          </p:cNvSpPr>
          <p:nvPr>
            <p:ph type="subTitle" idx="3"/>
          </p:nvPr>
        </p:nvSpPr>
        <p:spPr>
          <a:xfrm>
            <a:off x="3618225" y="3629055"/>
            <a:ext cx="18531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232" name="Google Shape;232;p33"/>
          <p:cNvSpPr txBox="1">
            <a:spLocks noGrp="1"/>
          </p:cNvSpPr>
          <p:nvPr>
            <p:ph type="title" idx="4"/>
          </p:nvPr>
        </p:nvSpPr>
        <p:spPr>
          <a:xfrm>
            <a:off x="6220548" y="1288200"/>
            <a:ext cx="1961700" cy="63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33" name="Google Shape;233;p33"/>
          <p:cNvSpPr txBox="1">
            <a:spLocks noGrp="1"/>
          </p:cNvSpPr>
          <p:nvPr>
            <p:ph type="subTitle" idx="5"/>
          </p:nvPr>
        </p:nvSpPr>
        <p:spPr>
          <a:xfrm>
            <a:off x="6274850" y="3629055"/>
            <a:ext cx="18531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234" name="Google Shape;234;p33"/>
          <p:cNvSpPr/>
          <p:nvPr/>
        </p:nvSpPr>
        <p:spPr>
          <a:xfrm>
            <a:off x="1597000" y="2153188"/>
            <a:ext cx="691200" cy="6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3"/>
          <p:cNvSpPr/>
          <p:nvPr/>
        </p:nvSpPr>
        <p:spPr>
          <a:xfrm>
            <a:off x="4226400" y="2153175"/>
            <a:ext cx="691200" cy="691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3"/>
          <p:cNvSpPr/>
          <p:nvPr/>
        </p:nvSpPr>
        <p:spPr>
          <a:xfrm>
            <a:off x="6855800" y="2153188"/>
            <a:ext cx="691200" cy="691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 name="Google Shape;237;p33"/>
          <p:cNvGrpSpPr/>
          <p:nvPr/>
        </p:nvGrpSpPr>
        <p:grpSpPr>
          <a:xfrm>
            <a:off x="1718883" y="2265987"/>
            <a:ext cx="451238" cy="469547"/>
            <a:chOff x="5027525" y="4402450"/>
            <a:chExt cx="477500" cy="496875"/>
          </a:xfrm>
        </p:grpSpPr>
        <p:sp>
          <p:nvSpPr>
            <p:cNvPr id="238" name="Google Shape;238;p33"/>
            <p:cNvSpPr/>
            <p:nvPr/>
          </p:nvSpPr>
          <p:spPr>
            <a:xfrm>
              <a:off x="5121300" y="4524725"/>
              <a:ext cx="22700" cy="19425"/>
            </a:xfrm>
            <a:custGeom>
              <a:avLst/>
              <a:gdLst/>
              <a:ahLst/>
              <a:cxnLst/>
              <a:rect l="l" t="t" r="r" b="b"/>
              <a:pathLst>
                <a:path w="908" h="777" extrusionOk="0">
                  <a:moveTo>
                    <a:pt x="519" y="0"/>
                  </a:moveTo>
                  <a:cubicBezTo>
                    <a:pt x="173" y="0"/>
                    <a:pt x="0" y="418"/>
                    <a:pt x="244" y="662"/>
                  </a:cubicBezTo>
                  <a:cubicBezTo>
                    <a:pt x="323" y="741"/>
                    <a:pt x="421" y="777"/>
                    <a:pt x="516" y="777"/>
                  </a:cubicBezTo>
                  <a:cubicBezTo>
                    <a:pt x="716" y="777"/>
                    <a:pt x="907" y="622"/>
                    <a:pt x="908" y="388"/>
                  </a:cubicBezTo>
                  <a:cubicBezTo>
                    <a:pt x="908" y="174"/>
                    <a:pt x="733" y="0"/>
                    <a:pt x="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3"/>
            <p:cNvSpPr/>
            <p:nvPr/>
          </p:nvSpPr>
          <p:spPr>
            <a:xfrm>
              <a:off x="5134450" y="4667525"/>
              <a:ext cx="96675" cy="96700"/>
            </a:xfrm>
            <a:custGeom>
              <a:avLst/>
              <a:gdLst/>
              <a:ahLst/>
              <a:cxnLst/>
              <a:rect l="l" t="t" r="r" b="b"/>
              <a:pathLst>
                <a:path w="3867" h="3868" extrusionOk="0">
                  <a:moveTo>
                    <a:pt x="1933" y="1"/>
                  </a:moveTo>
                  <a:cubicBezTo>
                    <a:pt x="1722" y="1"/>
                    <a:pt x="1549" y="169"/>
                    <a:pt x="1546" y="381"/>
                  </a:cubicBezTo>
                  <a:lnTo>
                    <a:pt x="1546" y="1545"/>
                  </a:lnTo>
                  <a:lnTo>
                    <a:pt x="382" y="1545"/>
                  </a:lnTo>
                  <a:cubicBezTo>
                    <a:pt x="170" y="1550"/>
                    <a:pt x="0" y="1722"/>
                    <a:pt x="0" y="1934"/>
                  </a:cubicBezTo>
                  <a:cubicBezTo>
                    <a:pt x="0" y="2145"/>
                    <a:pt x="170" y="2318"/>
                    <a:pt x="382" y="2322"/>
                  </a:cubicBezTo>
                  <a:lnTo>
                    <a:pt x="1546" y="2322"/>
                  </a:lnTo>
                  <a:lnTo>
                    <a:pt x="1546" y="3486"/>
                  </a:lnTo>
                  <a:cubicBezTo>
                    <a:pt x="1549" y="3697"/>
                    <a:pt x="1722" y="3867"/>
                    <a:pt x="1933" y="3867"/>
                  </a:cubicBezTo>
                  <a:cubicBezTo>
                    <a:pt x="2145" y="3867"/>
                    <a:pt x="2317" y="3697"/>
                    <a:pt x="2322" y="3486"/>
                  </a:cubicBezTo>
                  <a:lnTo>
                    <a:pt x="2322" y="2322"/>
                  </a:lnTo>
                  <a:lnTo>
                    <a:pt x="3486" y="2322"/>
                  </a:lnTo>
                  <a:cubicBezTo>
                    <a:pt x="3698" y="2318"/>
                    <a:pt x="3866" y="2145"/>
                    <a:pt x="3866" y="1934"/>
                  </a:cubicBezTo>
                  <a:cubicBezTo>
                    <a:pt x="3866" y="1722"/>
                    <a:pt x="3698" y="1550"/>
                    <a:pt x="3486" y="1545"/>
                  </a:cubicBezTo>
                  <a:lnTo>
                    <a:pt x="2322" y="1545"/>
                  </a:lnTo>
                  <a:lnTo>
                    <a:pt x="2322" y="381"/>
                  </a:lnTo>
                  <a:cubicBezTo>
                    <a:pt x="2317" y="169"/>
                    <a:pt x="2145" y="1"/>
                    <a:pt x="1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3"/>
            <p:cNvSpPr/>
            <p:nvPr/>
          </p:nvSpPr>
          <p:spPr>
            <a:xfrm>
              <a:off x="5027525" y="4402450"/>
              <a:ext cx="477500" cy="496875"/>
            </a:xfrm>
            <a:custGeom>
              <a:avLst/>
              <a:gdLst/>
              <a:ahLst/>
              <a:cxnLst/>
              <a:rect l="l" t="t" r="r" b="b"/>
              <a:pathLst>
                <a:path w="19100" h="19875" extrusionOk="0">
                  <a:moveTo>
                    <a:pt x="9703" y="777"/>
                  </a:moveTo>
                  <a:cubicBezTo>
                    <a:pt x="9917" y="777"/>
                    <a:pt x="10091" y="951"/>
                    <a:pt x="10092" y="1165"/>
                  </a:cubicBezTo>
                  <a:lnTo>
                    <a:pt x="10092" y="2950"/>
                  </a:lnTo>
                  <a:cubicBezTo>
                    <a:pt x="10091" y="3164"/>
                    <a:pt x="9917" y="3337"/>
                    <a:pt x="9703" y="3339"/>
                  </a:cubicBezTo>
                  <a:lnTo>
                    <a:pt x="2717" y="3339"/>
                  </a:lnTo>
                  <a:cubicBezTo>
                    <a:pt x="2503" y="3339"/>
                    <a:pt x="2329" y="3164"/>
                    <a:pt x="2329" y="2950"/>
                  </a:cubicBezTo>
                  <a:lnTo>
                    <a:pt x="2329" y="1165"/>
                  </a:lnTo>
                  <a:cubicBezTo>
                    <a:pt x="2329" y="951"/>
                    <a:pt x="2503" y="777"/>
                    <a:pt x="2717" y="777"/>
                  </a:cubicBezTo>
                  <a:close/>
                  <a:moveTo>
                    <a:pt x="9316" y="4115"/>
                  </a:moveTo>
                  <a:lnTo>
                    <a:pt x="9316" y="4891"/>
                  </a:lnTo>
                  <a:lnTo>
                    <a:pt x="5823" y="4891"/>
                  </a:lnTo>
                  <a:cubicBezTo>
                    <a:pt x="5820" y="4891"/>
                    <a:pt x="5817" y="4891"/>
                    <a:pt x="5814" y="4891"/>
                  </a:cubicBezTo>
                  <a:cubicBezTo>
                    <a:pt x="5600" y="4891"/>
                    <a:pt x="5427" y="5064"/>
                    <a:pt x="5427" y="5279"/>
                  </a:cubicBezTo>
                  <a:cubicBezTo>
                    <a:pt x="5427" y="5494"/>
                    <a:pt x="5600" y="5667"/>
                    <a:pt x="5814" y="5667"/>
                  </a:cubicBezTo>
                  <a:cubicBezTo>
                    <a:pt x="5817" y="5667"/>
                    <a:pt x="5820" y="5667"/>
                    <a:pt x="5823" y="5667"/>
                  </a:cubicBezTo>
                  <a:lnTo>
                    <a:pt x="9508" y="5667"/>
                  </a:lnTo>
                  <a:lnTo>
                    <a:pt x="11410" y="8203"/>
                  </a:lnTo>
                  <a:cubicBezTo>
                    <a:pt x="11534" y="8369"/>
                    <a:pt x="11611" y="8565"/>
                    <a:pt x="11635" y="8772"/>
                  </a:cubicBezTo>
                  <a:lnTo>
                    <a:pt x="785" y="8772"/>
                  </a:lnTo>
                  <a:cubicBezTo>
                    <a:pt x="808" y="8565"/>
                    <a:pt x="886" y="8369"/>
                    <a:pt x="1010" y="8203"/>
                  </a:cubicBezTo>
                  <a:lnTo>
                    <a:pt x="3028" y="5511"/>
                  </a:lnTo>
                  <a:cubicBezTo>
                    <a:pt x="3078" y="5444"/>
                    <a:pt x="3106" y="5363"/>
                    <a:pt x="3106" y="5279"/>
                  </a:cubicBezTo>
                  <a:lnTo>
                    <a:pt x="3106" y="4115"/>
                  </a:lnTo>
                  <a:close/>
                  <a:moveTo>
                    <a:pt x="11643" y="9548"/>
                  </a:moveTo>
                  <a:lnTo>
                    <a:pt x="11643" y="12720"/>
                  </a:lnTo>
                  <a:lnTo>
                    <a:pt x="9292" y="14078"/>
                  </a:lnTo>
                  <a:cubicBezTo>
                    <a:pt x="8805" y="14357"/>
                    <a:pt x="8404" y="14764"/>
                    <a:pt x="8132" y="15254"/>
                  </a:cubicBezTo>
                  <a:lnTo>
                    <a:pt x="8132" y="15253"/>
                  </a:lnTo>
                  <a:lnTo>
                    <a:pt x="777" y="15253"/>
                  </a:lnTo>
                  <a:lnTo>
                    <a:pt x="777" y="9548"/>
                  </a:lnTo>
                  <a:close/>
                  <a:moveTo>
                    <a:pt x="15547" y="11721"/>
                  </a:moveTo>
                  <a:cubicBezTo>
                    <a:pt x="16352" y="11721"/>
                    <a:pt x="17135" y="12139"/>
                    <a:pt x="17566" y="12886"/>
                  </a:cubicBezTo>
                  <a:cubicBezTo>
                    <a:pt x="18212" y="14007"/>
                    <a:pt x="17818" y="15430"/>
                    <a:pt x="16713" y="16067"/>
                  </a:cubicBezTo>
                  <a:lnTo>
                    <a:pt x="16713" y="16066"/>
                  </a:lnTo>
                  <a:lnTo>
                    <a:pt x="14787" y="17178"/>
                  </a:lnTo>
                  <a:lnTo>
                    <a:pt x="12458" y="13146"/>
                  </a:lnTo>
                  <a:lnTo>
                    <a:pt x="14384" y="12034"/>
                  </a:lnTo>
                  <a:cubicBezTo>
                    <a:pt x="14751" y="11822"/>
                    <a:pt x="15152" y="11721"/>
                    <a:pt x="15547" y="11721"/>
                  </a:cubicBezTo>
                  <a:close/>
                  <a:moveTo>
                    <a:pt x="7828" y="16025"/>
                  </a:moveTo>
                  <a:cubicBezTo>
                    <a:pt x="7703" y="16538"/>
                    <a:pt x="7709" y="17073"/>
                    <a:pt x="7847" y="17582"/>
                  </a:cubicBezTo>
                  <a:lnTo>
                    <a:pt x="1941" y="17582"/>
                  </a:lnTo>
                  <a:cubicBezTo>
                    <a:pt x="1298" y="17580"/>
                    <a:pt x="778" y="17060"/>
                    <a:pt x="777" y="16418"/>
                  </a:cubicBezTo>
                  <a:lnTo>
                    <a:pt x="777" y="16025"/>
                  </a:lnTo>
                  <a:close/>
                  <a:moveTo>
                    <a:pt x="11786" y="13534"/>
                  </a:moveTo>
                  <a:lnTo>
                    <a:pt x="14115" y="17568"/>
                  </a:lnTo>
                  <a:lnTo>
                    <a:pt x="12008" y="18783"/>
                  </a:lnTo>
                  <a:cubicBezTo>
                    <a:pt x="11639" y="18998"/>
                    <a:pt x="11235" y="19101"/>
                    <a:pt x="10836" y="19101"/>
                  </a:cubicBezTo>
                  <a:cubicBezTo>
                    <a:pt x="10032" y="19101"/>
                    <a:pt x="9249" y="18684"/>
                    <a:pt x="8817" y="17937"/>
                  </a:cubicBezTo>
                  <a:cubicBezTo>
                    <a:pt x="8172" y="16819"/>
                    <a:pt x="8558" y="15390"/>
                    <a:pt x="9679" y="14749"/>
                  </a:cubicBezTo>
                  <a:lnTo>
                    <a:pt x="11786" y="13534"/>
                  </a:lnTo>
                  <a:close/>
                  <a:moveTo>
                    <a:pt x="2717" y="1"/>
                  </a:moveTo>
                  <a:cubicBezTo>
                    <a:pt x="2074" y="2"/>
                    <a:pt x="1553" y="522"/>
                    <a:pt x="1553" y="1165"/>
                  </a:cubicBezTo>
                  <a:lnTo>
                    <a:pt x="1553" y="2951"/>
                  </a:lnTo>
                  <a:cubicBezTo>
                    <a:pt x="1553" y="3443"/>
                    <a:pt x="1864" y="3884"/>
                    <a:pt x="2329" y="4049"/>
                  </a:cubicBezTo>
                  <a:lnTo>
                    <a:pt x="2329" y="5150"/>
                  </a:lnTo>
                  <a:lnTo>
                    <a:pt x="388" y="7738"/>
                  </a:lnTo>
                  <a:cubicBezTo>
                    <a:pt x="138" y="8075"/>
                    <a:pt x="2" y="8483"/>
                    <a:pt x="0" y="8902"/>
                  </a:cubicBezTo>
                  <a:lnTo>
                    <a:pt x="0" y="16419"/>
                  </a:lnTo>
                  <a:cubicBezTo>
                    <a:pt x="0" y="17490"/>
                    <a:pt x="869" y="18359"/>
                    <a:pt x="1941" y="18359"/>
                  </a:cubicBezTo>
                  <a:lnTo>
                    <a:pt x="8178" y="18359"/>
                  </a:lnTo>
                  <a:cubicBezTo>
                    <a:pt x="8758" y="19333"/>
                    <a:pt x="9788" y="19874"/>
                    <a:pt x="10845" y="19874"/>
                  </a:cubicBezTo>
                  <a:cubicBezTo>
                    <a:pt x="11373" y="19874"/>
                    <a:pt x="11907" y="19740"/>
                    <a:pt x="12396" y="19457"/>
                  </a:cubicBezTo>
                  <a:lnTo>
                    <a:pt x="17101" y="16740"/>
                  </a:lnTo>
                  <a:cubicBezTo>
                    <a:pt x="18574" y="15891"/>
                    <a:pt x="19099" y="13994"/>
                    <a:pt x="18237" y="12500"/>
                  </a:cubicBezTo>
                  <a:lnTo>
                    <a:pt x="18237" y="12497"/>
                  </a:lnTo>
                  <a:cubicBezTo>
                    <a:pt x="17662" y="11501"/>
                    <a:pt x="16619" y="10944"/>
                    <a:pt x="15546" y="10944"/>
                  </a:cubicBezTo>
                  <a:cubicBezTo>
                    <a:pt x="15019" y="10944"/>
                    <a:pt x="14485" y="11078"/>
                    <a:pt x="13997" y="11361"/>
                  </a:cubicBezTo>
                  <a:lnTo>
                    <a:pt x="12420" y="12272"/>
                  </a:lnTo>
                  <a:lnTo>
                    <a:pt x="12420" y="8902"/>
                  </a:lnTo>
                  <a:cubicBezTo>
                    <a:pt x="12419" y="8482"/>
                    <a:pt x="12283" y="8074"/>
                    <a:pt x="12032" y="7737"/>
                  </a:cubicBezTo>
                  <a:lnTo>
                    <a:pt x="10091" y="5149"/>
                  </a:lnTo>
                  <a:lnTo>
                    <a:pt x="10091" y="4048"/>
                  </a:lnTo>
                  <a:cubicBezTo>
                    <a:pt x="10555" y="3883"/>
                    <a:pt x="10867" y="3443"/>
                    <a:pt x="10867" y="2950"/>
                  </a:cubicBezTo>
                  <a:lnTo>
                    <a:pt x="10867" y="1165"/>
                  </a:lnTo>
                  <a:cubicBezTo>
                    <a:pt x="10866" y="522"/>
                    <a:pt x="10346" y="2"/>
                    <a:pt x="9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33"/>
          <p:cNvGrpSpPr/>
          <p:nvPr/>
        </p:nvGrpSpPr>
        <p:grpSpPr>
          <a:xfrm>
            <a:off x="4334042" y="2262060"/>
            <a:ext cx="475928" cy="473474"/>
            <a:chOff x="3673175" y="4403500"/>
            <a:chExt cx="499400" cy="496825"/>
          </a:xfrm>
        </p:grpSpPr>
        <p:sp>
          <p:nvSpPr>
            <p:cNvPr id="242" name="Google Shape;242;p33"/>
            <p:cNvSpPr/>
            <p:nvPr/>
          </p:nvSpPr>
          <p:spPr>
            <a:xfrm>
              <a:off x="3830975" y="4583975"/>
              <a:ext cx="22725" cy="19450"/>
            </a:xfrm>
            <a:custGeom>
              <a:avLst/>
              <a:gdLst/>
              <a:ahLst/>
              <a:cxnLst/>
              <a:rect l="l" t="t" r="r" b="b"/>
              <a:pathLst>
                <a:path w="909" h="778" extrusionOk="0">
                  <a:moveTo>
                    <a:pt x="520" y="0"/>
                  </a:moveTo>
                  <a:cubicBezTo>
                    <a:pt x="174" y="0"/>
                    <a:pt x="1" y="418"/>
                    <a:pt x="245" y="664"/>
                  </a:cubicBezTo>
                  <a:cubicBezTo>
                    <a:pt x="324" y="743"/>
                    <a:pt x="421" y="778"/>
                    <a:pt x="517" y="778"/>
                  </a:cubicBezTo>
                  <a:cubicBezTo>
                    <a:pt x="717" y="778"/>
                    <a:pt x="908" y="623"/>
                    <a:pt x="908" y="389"/>
                  </a:cubicBezTo>
                  <a:cubicBezTo>
                    <a:pt x="908" y="174"/>
                    <a:pt x="734"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3"/>
            <p:cNvSpPr/>
            <p:nvPr/>
          </p:nvSpPr>
          <p:spPr>
            <a:xfrm>
              <a:off x="3814850" y="4545125"/>
              <a:ext cx="213500" cy="213500"/>
            </a:xfrm>
            <a:custGeom>
              <a:avLst/>
              <a:gdLst/>
              <a:ahLst/>
              <a:cxnLst/>
              <a:rect l="l" t="t" r="r" b="b"/>
              <a:pathLst>
                <a:path w="8540" h="8540" extrusionOk="0">
                  <a:moveTo>
                    <a:pt x="4270" y="0"/>
                  </a:moveTo>
                  <a:lnTo>
                    <a:pt x="4270" y="2"/>
                  </a:lnTo>
                  <a:cubicBezTo>
                    <a:pt x="3519" y="2"/>
                    <a:pt x="2781" y="199"/>
                    <a:pt x="2131" y="577"/>
                  </a:cubicBezTo>
                  <a:cubicBezTo>
                    <a:pt x="1946" y="684"/>
                    <a:pt x="1882" y="921"/>
                    <a:pt x="1990" y="1107"/>
                  </a:cubicBezTo>
                  <a:cubicBezTo>
                    <a:pt x="2062" y="1231"/>
                    <a:pt x="2192" y="1301"/>
                    <a:pt x="2326" y="1301"/>
                  </a:cubicBezTo>
                  <a:cubicBezTo>
                    <a:pt x="2392" y="1301"/>
                    <a:pt x="2460" y="1283"/>
                    <a:pt x="2521" y="1247"/>
                  </a:cubicBezTo>
                  <a:cubicBezTo>
                    <a:pt x="3052" y="939"/>
                    <a:pt x="3656" y="777"/>
                    <a:pt x="4270" y="777"/>
                  </a:cubicBezTo>
                  <a:cubicBezTo>
                    <a:pt x="6196" y="777"/>
                    <a:pt x="7763" y="2344"/>
                    <a:pt x="7763" y="4270"/>
                  </a:cubicBezTo>
                  <a:cubicBezTo>
                    <a:pt x="7763" y="6197"/>
                    <a:pt x="6196" y="7763"/>
                    <a:pt x="4270" y="7763"/>
                  </a:cubicBezTo>
                  <a:cubicBezTo>
                    <a:pt x="2344" y="7763"/>
                    <a:pt x="777" y="6197"/>
                    <a:pt x="777" y="4270"/>
                  </a:cubicBezTo>
                  <a:cubicBezTo>
                    <a:pt x="777" y="3989"/>
                    <a:pt x="811" y="3710"/>
                    <a:pt x="877" y="3437"/>
                  </a:cubicBezTo>
                  <a:cubicBezTo>
                    <a:pt x="928" y="3229"/>
                    <a:pt x="801" y="3018"/>
                    <a:pt x="593" y="2967"/>
                  </a:cubicBezTo>
                  <a:cubicBezTo>
                    <a:pt x="562" y="2960"/>
                    <a:pt x="531" y="2956"/>
                    <a:pt x="501" y="2956"/>
                  </a:cubicBezTo>
                  <a:cubicBezTo>
                    <a:pt x="326" y="2956"/>
                    <a:pt x="167" y="3075"/>
                    <a:pt x="123" y="3253"/>
                  </a:cubicBezTo>
                  <a:cubicBezTo>
                    <a:pt x="42" y="3585"/>
                    <a:pt x="1" y="3927"/>
                    <a:pt x="1" y="4270"/>
                  </a:cubicBezTo>
                  <a:cubicBezTo>
                    <a:pt x="1" y="6624"/>
                    <a:pt x="1916" y="8539"/>
                    <a:pt x="4270" y="8539"/>
                  </a:cubicBezTo>
                  <a:cubicBezTo>
                    <a:pt x="6624" y="8539"/>
                    <a:pt x="8540" y="6624"/>
                    <a:pt x="8540" y="4270"/>
                  </a:cubicBezTo>
                  <a:cubicBezTo>
                    <a:pt x="8540" y="1917"/>
                    <a:pt x="6624" y="0"/>
                    <a:pt x="4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3"/>
            <p:cNvSpPr/>
            <p:nvPr/>
          </p:nvSpPr>
          <p:spPr>
            <a:xfrm>
              <a:off x="3673175" y="4403500"/>
              <a:ext cx="499400" cy="496825"/>
            </a:xfrm>
            <a:custGeom>
              <a:avLst/>
              <a:gdLst/>
              <a:ahLst/>
              <a:cxnLst/>
              <a:rect l="l" t="t" r="r" b="b"/>
              <a:pathLst>
                <a:path w="19976" h="19873" extrusionOk="0">
                  <a:moveTo>
                    <a:pt x="9936" y="776"/>
                  </a:moveTo>
                  <a:cubicBezTo>
                    <a:pt x="10138" y="776"/>
                    <a:pt x="10337" y="855"/>
                    <a:pt x="10486" y="1004"/>
                  </a:cubicBezTo>
                  <a:cubicBezTo>
                    <a:pt x="10707" y="1226"/>
                    <a:pt x="10774" y="1560"/>
                    <a:pt x="10654" y="1850"/>
                  </a:cubicBezTo>
                  <a:cubicBezTo>
                    <a:pt x="10534" y="2140"/>
                    <a:pt x="10251" y="2329"/>
                    <a:pt x="9937" y="2329"/>
                  </a:cubicBezTo>
                  <a:cubicBezTo>
                    <a:pt x="9509" y="2329"/>
                    <a:pt x="9161" y="1981"/>
                    <a:pt x="9161" y="1552"/>
                  </a:cubicBezTo>
                  <a:cubicBezTo>
                    <a:pt x="9161" y="1238"/>
                    <a:pt x="9350" y="955"/>
                    <a:pt x="9640" y="835"/>
                  </a:cubicBezTo>
                  <a:cubicBezTo>
                    <a:pt x="9736" y="795"/>
                    <a:pt x="9836" y="776"/>
                    <a:pt x="9936" y="776"/>
                  </a:cubicBezTo>
                  <a:close/>
                  <a:moveTo>
                    <a:pt x="3941" y="3164"/>
                  </a:moveTo>
                  <a:cubicBezTo>
                    <a:pt x="4143" y="3164"/>
                    <a:pt x="4341" y="3243"/>
                    <a:pt x="4489" y="3390"/>
                  </a:cubicBezTo>
                  <a:cubicBezTo>
                    <a:pt x="4794" y="3694"/>
                    <a:pt x="4794" y="4186"/>
                    <a:pt x="4489" y="4489"/>
                  </a:cubicBezTo>
                  <a:cubicBezTo>
                    <a:pt x="4341" y="4637"/>
                    <a:pt x="4143" y="4716"/>
                    <a:pt x="3941" y="4716"/>
                  </a:cubicBezTo>
                  <a:cubicBezTo>
                    <a:pt x="3841" y="4716"/>
                    <a:pt x="3739" y="4697"/>
                    <a:pt x="3643" y="4657"/>
                  </a:cubicBezTo>
                  <a:cubicBezTo>
                    <a:pt x="3353" y="4536"/>
                    <a:pt x="3164" y="4254"/>
                    <a:pt x="3164" y="3939"/>
                  </a:cubicBezTo>
                  <a:cubicBezTo>
                    <a:pt x="3164" y="3626"/>
                    <a:pt x="3353" y="3342"/>
                    <a:pt x="3643" y="3223"/>
                  </a:cubicBezTo>
                  <a:cubicBezTo>
                    <a:pt x="3739" y="3183"/>
                    <a:pt x="3841" y="3164"/>
                    <a:pt x="3941" y="3164"/>
                  </a:cubicBezTo>
                  <a:close/>
                  <a:moveTo>
                    <a:pt x="15932" y="3164"/>
                  </a:moveTo>
                  <a:cubicBezTo>
                    <a:pt x="16033" y="3164"/>
                    <a:pt x="16134" y="3183"/>
                    <a:pt x="16230" y="3223"/>
                  </a:cubicBezTo>
                  <a:cubicBezTo>
                    <a:pt x="16520" y="3342"/>
                    <a:pt x="16709" y="3626"/>
                    <a:pt x="16709" y="3939"/>
                  </a:cubicBezTo>
                  <a:cubicBezTo>
                    <a:pt x="16709" y="4254"/>
                    <a:pt x="16520" y="4536"/>
                    <a:pt x="16230" y="4657"/>
                  </a:cubicBezTo>
                  <a:cubicBezTo>
                    <a:pt x="16134" y="4697"/>
                    <a:pt x="16033" y="4716"/>
                    <a:pt x="15932" y="4716"/>
                  </a:cubicBezTo>
                  <a:cubicBezTo>
                    <a:pt x="15731" y="4716"/>
                    <a:pt x="15533" y="4637"/>
                    <a:pt x="15384" y="4489"/>
                  </a:cubicBezTo>
                  <a:cubicBezTo>
                    <a:pt x="15082" y="4185"/>
                    <a:pt x="15082" y="3694"/>
                    <a:pt x="15384" y="3390"/>
                  </a:cubicBezTo>
                  <a:cubicBezTo>
                    <a:pt x="15533" y="3243"/>
                    <a:pt x="15731" y="3164"/>
                    <a:pt x="15932" y="3164"/>
                  </a:cubicBezTo>
                  <a:close/>
                  <a:moveTo>
                    <a:pt x="1555" y="9160"/>
                  </a:moveTo>
                  <a:cubicBezTo>
                    <a:pt x="1654" y="9160"/>
                    <a:pt x="1755" y="9179"/>
                    <a:pt x="1851" y="9219"/>
                  </a:cubicBezTo>
                  <a:cubicBezTo>
                    <a:pt x="2141" y="9339"/>
                    <a:pt x="2330" y="9622"/>
                    <a:pt x="2330" y="9936"/>
                  </a:cubicBezTo>
                  <a:cubicBezTo>
                    <a:pt x="2329" y="10365"/>
                    <a:pt x="1982" y="10712"/>
                    <a:pt x="1554" y="10712"/>
                  </a:cubicBezTo>
                  <a:cubicBezTo>
                    <a:pt x="1239" y="10712"/>
                    <a:pt x="957" y="10523"/>
                    <a:pt x="836" y="10233"/>
                  </a:cubicBezTo>
                  <a:cubicBezTo>
                    <a:pt x="716" y="9943"/>
                    <a:pt x="783" y="9610"/>
                    <a:pt x="1005" y="9387"/>
                  </a:cubicBezTo>
                  <a:cubicBezTo>
                    <a:pt x="1153" y="9239"/>
                    <a:pt x="1352" y="9160"/>
                    <a:pt x="1555" y="9160"/>
                  </a:cubicBezTo>
                  <a:close/>
                  <a:moveTo>
                    <a:pt x="18321" y="9159"/>
                  </a:moveTo>
                  <a:cubicBezTo>
                    <a:pt x="18421" y="9159"/>
                    <a:pt x="18522" y="9179"/>
                    <a:pt x="18618" y="9219"/>
                  </a:cubicBezTo>
                  <a:cubicBezTo>
                    <a:pt x="18908" y="9339"/>
                    <a:pt x="19097" y="9622"/>
                    <a:pt x="19097" y="9936"/>
                  </a:cubicBezTo>
                  <a:cubicBezTo>
                    <a:pt x="19096" y="10365"/>
                    <a:pt x="18749" y="10711"/>
                    <a:pt x="18321" y="10712"/>
                  </a:cubicBezTo>
                  <a:cubicBezTo>
                    <a:pt x="18007" y="10712"/>
                    <a:pt x="17724" y="10523"/>
                    <a:pt x="17603" y="10233"/>
                  </a:cubicBezTo>
                  <a:cubicBezTo>
                    <a:pt x="17483" y="9943"/>
                    <a:pt x="17549" y="9609"/>
                    <a:pt x="17772" y="9387"/>
                  </a:cubicBezTo>
                  <a:cubicBezTo>
                    <a:pt x="17920" y="9238"/>
                    <a:pt x="18119" y="9159"/>
                    <a:pt x="18321" y="9159"/>
                  </a:cubicBezTo>
                  <a:close/>
                  <a:moveTo>
                    <a:pt x="9940" y="4887"/>
                  </a:moveTo>
                  <a:cubicBezTo>
                    <a:pt x="11278" y="4887"/>
                    <a:pt x="12561" y="5419"/>
                    <a:pt x="13508" y="6365"/>
                  </a:cubicBezTo>
                  <a:cubicBezTo>
                    <a:pt x="14454" y="7311"/>
                    <a:pt x="14985" y="8594"/>
                    <a:pt x="14985" y="9932"/>
                  </a:cubicBezTo>
                  <a:cubicBezTo>
                    <a:pt x="14985" y="11271"/>
                    <a:pt x="14454" y="12554"/>
                    <a:pt x="13508" y="13501"/>
                  </a:cubicBezTo>
                  <a:cubicBezTo>
                    <a:pt x="13507" y="13501"/>
                    <a:pt x="13506" y="13503"/>
                    <a:pt x="13505" y="13504"/>
                  </a:cubicBezTo>
                  <a:lnTo>
                    <a:pt x="13502" y="13506"/>
                  </a:lnTo>
                  <a:cubicBezTo>
                    <a:pt x="12556" y="14443"/>
                    <a:pt x="11279" y="14967"/>
                    <a:pt x="9949" y="14967"/>
                  </a:cubicBezTo>
                  <a:cubicBezTo>
                    <a:pt x="9946" y="14967"/>
                    <a:pt x="9943" y="14967"/>
                    <a:pt x="9940" y="14967"/>
                  </a:cubicBezTo>
                  <a:cubicBezTo>
                    <a:pt x="8605" y="14964"/>
                    <a:pt x="7326" y="14433"/>
                    <a:pt x="6384" y="13489"/>
                  </a:cubicBezTo>
                  <a:cubicBezTo>
                    <a:pt x="5440" y="12546"/>
                    <a:pt x="4909" y="11267"/>
                    <a:pt x="4906" y="9934"/>
                  </a:cubicBezTo>
                  <a:cubicBezTo>
                    <a:pt x="4902" y="8600"/>
                    <a:pt x="5427" y="7319"/>
                    <a:pt x="6366" y="6371"/>
                  </a:cubicBezTo>
                  <a:lnTo>
                    <a:pt x="6369" y="6368"/>
                  </a:lnTo>
                  <a:cubicBezTo>
                    <a:pt x="6371" y="6367"/>
                    <a:pt x="6371" y="6366"/>
                    <a:pt x="6372" y="6365"/>
                  </a:cubicBezTo>
                  <a:cubicBezTo>
                    <a:pt x="7318" y="5419"/>
                    <a:pt x="8602" y="4887"/>
                    <a:pt x="9940" y="4887"/>
                  </a:cubicBezTo>
                  <a:close/>
                  <a:moveTo>
                    <a:pt x="15932" y="15156"/>
                  </a:moveTo>
                  <a:cubicBezTo>
                    <a:pt x="16033" y="15156"/>
                    <a:pt x="16134" y="15175"/>
                    <a:pt x="16230" y="15215"/>
                  </a:cubicBezTo>
                  <a:cubicBezTo>
                    <a:pt x="16520" y="15336"/>
                    <a:pt x="16709" y="15619"/>
                    <a:pt x="16709" y="15932"/>
                  </a:cubicBezTo>
                  <a:cubicBezTo>
                    <a:pt x="16709" y="16246"/>
                    <a:pt x="16520" y="16529"/>
                    <a:pt x="16230" y="16649"/>
                  </a:cubicBezTo>
                  <a:cubicBezTo>
                    <a:pt x="16134" y="16689"/>
                    <a:pt x="16033" y="16708"/>
                    <a:pt x="15932" y="16708"/>
                  </a:cubicBezTo>
                  <a:cubicBezTo>
                    <a:pt x="15731" y="16708"/>
                    <a:pt x="15533" y="16630"/>
                    <a:pt x="15384" y="16482"/>
                  </a:cubicBezTo>
                  <a:cubicBezTo>
                    <a:pt x="15080" y="16178"/>
                    <a:pt x="15080" y="15686"/>
                    <a:pt x="15384" y="15383"/>
                  </a:cubicBezTo>
                  <a:cubicBezTo>
                    <a:pt x="15533" y="15235"/>
                    <a:pt x="15731" y="15156"/>
                    <a:pt x="15932" y="15156"/>
                  </a:cubicBezTo>
                  <a:close/>
                  <a:moveTo>
                    <a:pt x="3940" y="15156"/>
                  </a:moveTo>
                  <a:cubicBezTo>
                    <a:pt x="4143" y="15156"/>
                    <a:pt x="4341" y="15235"/>
                    <a:pt x="4489" y="15384"/>
                  </a:cubicBezTo>
                  <a:cubicBezTo>
                    <a:pt x="4791" y="15687"/>
                    <a:pt x="4791" y="16178"/>
                    <a:pt x="4489" y="16482"/>
                  </a:cubicBezTo>
                  <a:cubicBezTo>
                    <a:pt x="4341" y="16630"/>
                    <a:pt x="4142" y="16709"/>
                    <a:pt x="3939" y="16709"/>
                  </a:cubicBezTo>
                  <a:cubicBezTo>
                    <a:pt x="3840" y="16709"/>
                    <a:pt x="3739" y="16690"/>
                    <a:pt x="3643" y="16650"/>
                  </a:cubicBezTo>
                  <a:cubicBezTo>
                    <a:pt x="3353" y="16530"/>
                    <a:pt x="3164" y="16247"/>
                    <a:pt x="3164" y="15933"/>
                  </a:cubicBezTo>
                  <a:cubicBezTo>
                    <a:pt x="3164" y="15619"/>
                    <a:pt x="3353" y="15336"/>
                    <a:pt x="3643" y="15215"/>
                  </a:cubicBezTo>
                  <a:cubicBezTo>
                    <a:pt x="3739" y="15175"/>
                    <a:pt x="3840" y="15156"/>
                    <a:pt x="3940" y="15156"/>
                  </a:cubicBezTo>
                  <a:close/>
                  <a:moveTo>
                    <a:pt x="9937" y="17543"/>
                  </a:moveTo>
                  <a:cubicBezTo>
                    <a:pt x="10366" y="17543"/>
                    <a:pt x="10712" y="17891"/>
                    <a:pt x="10713" y="18320"/>
                  </a:cubicBezTo>
                  <a:cubicBezTo>
                    <a:pt x="10713" y="18633"/>
                    <a:pt x="10525" y="18917"/>
                    <a:pt x="10234" y="19036"/>
                  </a:cubicBezTo>
                  <a:cubicBezTo>
                    <a:pt x="10138" y="19076"/>
                    <a:pt x="10037" y="19095"/>
                    <a:pt x="9937" y="19095"/>
                  </a:cubicBezTo>
                  <a:cubicBezTo>
                    <a:pt x="9735" y="19095"/>
                    <a:pt x="9536" y="19017"/>
                    <a:pt x="9388" y="18869"/>
                  </a:cubicBezTo>
                  <a:cubicBezTo>
                    <a:pt x="9166" y="18646"/>
                    <a:pt x="9099" y="18312"/>
                    <a:pt x="9220" y="18022"/>
                  </a:cubicBezTo>
                  <a:cubicBezTo>
                    <a:pt x="9340" y="17732"/>
                    <a:pt x="9623" y="17543"/>
                    <a:pt x="9937" y="17543"/>
                  </a:cubicBezTo>
                  <a:close/>
                  <a:moveTo>
                    <a:pt x="9936" y="1"/>
                  </a:moveTo>
                  <a:cubicBezTo>
                    <a:pt x="9155" y="1"/>
                    <a:pt x="8495" y="581"/>
                    <a:pt x="8396" y="1356"/>
                  </a:cubicBezTo>
                  <a:cubicBezTo>
                    <a:pt x="8298" y="2131"/>
                    <a:pt x="8791" y="2860"/>
                    <a:pt x="9548" y="3055"/>
                  </a:cubicBezTo>
                  <a:lnTo>
                    <a:pt x="9548" y="4127"/>
                  </a:lnTo>
                  <a:cubicBezTo>
                    <a:pt x="8274" y="4208"/>
                    <a:pt x="7062" y="4710"/>
                    <a:pt x="6102" y="5553"/>
                  </a:cubicBezTo>
                  <a:lnTo>
                    <a:pt x="5278" y="4729"/>
                  </a:lnTo>
                  <a:cubicBezTo>
                    <a:pt x="5675" y="4055"/>
                    <a:pt x="5509" y="3192"/>
                    <a:pt x="4890" y="2714"/>
                  </a:cubicBezTo>
                  <a:cubicBezTo>
                    <a:pt x="4609" y="2496"/>
                    <a:pt x="4275" y="2389"/>
                    <a:pt x="3942" y="2389"/>
                  </a:cubicBezTo>
                  <a:cubicBezTo>
                    <a:pt x="3542" y="2389"/>
                    <a:pt x="3145" y="2543"/>
                    <a:pt x="2844" y="2844"/>
                  </a:cubicBezTo>
                  <a:cubicBezTo>
                    <a:pt x="2291" y="3397"/>
                    <a:pt x="2235" y="4274"/>
                    <a:pt x="2714" y="4891"/>
                  </a:cubicBezTo>
                  <a:cubicBezTo>
                    <a:pt x="3018" y="5283"/>
                    <a:pt x="3476" y="5493"/>
                    <a:pt x="3942" y="5493"/>
                  </a:cubicBezTo>
                  <a:cubicBezTo>
                    <a:pt x="4211" y="5493"/>
                    <a:pt x="4483" y="5423"/>
                    <a:pt x="4729" y="5278"/>
                  </a:cubicBezTo>
                  <a:lnTo>
                    <a:pt x="5555" y="6102"/>
                  </a:lnTo>
                  <a:cubicBezTo>
                    <a:pt x="4711" y="7062"/>
                    <a:pt x="4209" y="8274"/>
                    <a:pt x="4128" y="9548"/>
                  </a:cubicBezTo>
                  <a:lnTo>
                    <a:pt x="3057" y="9548"/>
                  </a:lnTo>
                  <a:cubicBezTo>
                    <a:pt x="2877" y="8856"/>
                    <a:pt x="2253" y="8384"/>
                    <a:pt x="1555" y="8384"/>
                  </a:cubicBezTo>
                  <a:cubicBezTo>
                    <a:pt x="1489" y="8384"/>
                    <a:pt x="1424" y="8388"/>
                    <a:pt x="1357" y="8397"/>
                  </a:cubicBezTo>
                  <a:cubicBezTo>
                    <a:pt x="582" y="8495"/>
                    <a:pt x="1" y="9155"/>
                    <a:pt x="1" y="9936"/>
                  </a:cubicBezTo>
                  <a:cubicBezTo>
                    <a:pt x="1" y="10718"/>
                    <a:pt x="582" y="11378"/>
                    <a:pt x="1357" y="11477"/>
                  </a:cubicBezTo>
                  <a:cubicBezTo>
                    <a:pt x="1424" y="11485"/>
                    <a:pt x="1489" y="11489"/>
                    <a:pt x="1555" y="11489"/>
                  </a:cubicBezTo>
                  <a:cubicBezTo>
                    <a:pt x="2253" y="11489"/>
                    <a:pt x="2877" y="11017"/>
                    <a:pt x="3057" y="10325"/>
                  </a:cubicBezTo>
                  <a:lnTo>
                    <a:pt x="4128" y="10325"/>
                  </a:lnTo>
                  <a:cubicBezTo>
                    <a:pt x="4209" y="11600"/>
                    <a:pt x="4711" y="12812"/>
                    <a:pt x="5555" y="13770"/>
                  </a:cubicBezTo>
                  <a:lnTo>
                    <a:pt x="4729" y="14595"/>
                  </a:lnTo>
                  <a:cubicBezTo>
                    <a:pt x="4483" y="14450"/>
                    <a:pt x="4211" y="14380"/>
                    <a:pt x="3942" y="14380"/>
                  </a:cubicBezTo>
                  <a:cubicBezTo>
                    <a:pt x="3475" y="14380"/>
                    <a:pt x="3017" y="14590"/>
                    <a:pt x="2714" y="14982"/>
                  </a:cubicBezTo>
                  <a:cubicBezTo>
                    <a:pt x="2235" y="15601"/>
                    <a:pt x="2291" y="16477"/>
                    <a:pt x="2844" y="17029"/>
                  </a:cubicBezTo>
                  <a:cubicBezTo>
                    <a:pt x="3145" y="17331"/>
                    <a:pt x="3542" y="17485"/>
                    <a:pt x="3942" y="17485"/>
                  </a:cubicBezTo>
                  <a:cubicBezTo>
                    <a:pt x="4275" y="17485"/>
                    <a:pt x="4610" y="17377"/>
                    <a:pt x="4891" y="17159"/>
                  </a:cubicBezTo>
                  <a:cubicBezTo>
                    <a:pt x="5510" y="16681"/>
                    <a:pt x="5675" y="15817"/>
                    <a:pt x="5278" y="15144"/>
                  </a:cubicBezTo>
                  <a:lnTo>
                    <a:pt x="6103" y="14319"/>
                  </a:lnTo>
                  <a:cubicBezTo>
                    <a:pt x="7063" y="15162"/>
                    <a:pt x="8274" y="15664"/>
                    <a:pt x="9548" y="15746"/>
                  </a:cubicBezTo>
                  <a:lnTo>
                    <a:pt x="9548" y="16817"/>
                  </a:lnTo>
                  <a:cubicBezTo>
                    <a:pt x="8791" y="17012"/>
                    <a:pt x="8298" y="17741"/>
                    <a:pt x="8396" y="18516"/>
                  </a:cubicBezTo>
                  <a:cubicBezTo>
                    <a:pt x="8495" y="19291"/>
                    <a:pt x="9155" y="19872"/>
                    <a:pt x="9937" y="19872"/>
                  </a:cubicBezTo>
                  <a:cubicBezTo>
                    <a:pt x="10718" y="19872"/>
                    <a:pt x="11379" y="19291"/>
                    <a:pt x="11477" y="18516"/>
                  </a:cubicBezTo>
                  <a:cubicBezTo>
                    <a:pt x="11575" y="17741"/>
                    <a:pt x="11082" y="17012"/>
                    <a:pt x="10325" y="16817"/>
                  </a:cubicBezTo>
                  <a:lnTo>
                    <a:pt x="10325" y="15746"/>
                  </a:lnTo>
                  <a:cubicBezTo>
                    <a:pt x="11599" y="15664"/>
                    <a:pt x="12811" y="15162"/>
                    <a:pt x="13771" y="14319"/>
                  </a:cubicBezTo>
                  <a:lnTo>
                    <a:pt x="14595" y="15144"/>
                  </a:lnTo>
                  <a:cubicBezTo>
                    <a:pt x="14199" y="15817"/>
                    <a:pt x="14364" y="16681"/>
                    <a:pt x="14983" y="17159"/>
                  </a:cubicBezTo>
                  <a:cubicBezTo>
                    <a:pt x="15264" y="17377"/>
                    <a:pt x="15598" y="17484"/>
                    <a:pt x="15932" y="17484"/>
                  </a:cubicBezTo>
                  <a:cubicBezTo>
                    <a:pt x="16331" y="17484"/>
                    <a:pt x="16729" y="17331"/>
                    <a:pt x="17030" y="17029"/>
                  </a:cubicBezTo>
                  <a:cubicBezTo>
                    <a:pt x="17583" y="16477"/>
                    <a:pt x="17638" y="15599"/>
                    <a:pt x="17160" y="14982"/>
                  </a:cubicBezTo>
                  <a:cubicBezTo>
                    <a:pt x="16857" y="14590"/>
                    <a:pt x="16398" y="14380"/>
                    <a:pt x="15932" y="14380"/>
                  </a:cubicBezTo>
                  <a:cubicBezTo>
                    <a:pt x="15663" y="14380"/>
                    <a:pt x="15391" y="14450"/>
                    <a:pt x="15144" y="14595"/>
                  </a:cubicBezTo>
                  <a:lnTo>
                    <a:pt x="14320" y="13770"/>
                  </a:lnTo>
                  <a:cubicBezTo>
                    <a:pt x="15163" y="12812"/>
                    <a:pt x="15665" y="11600"/>
                    <a:pt x="15746" y="10325"/>
                  </a:cubicBezTo>
                  <a:lnTo>
                    <a:pt x="16817" y="10325"/>
                  </a:lnTo>
                  <a:cubicBezTo>
                    <a:pt x="16965" y="10898"/>
                    <a:pt x="17428" y="11337"/>
                    <a:pt x="18008" y="11456"/>
                  </a:cubicBezTo>
                  <a:cubicBezTo>
                    <a:pt x="18112" y="11478"/>
                    <a:pt x="18218" y="11489"/>
                    <a:pt x="18322" y="11489"/>
                  </a:cubicBezTo>
                  <a:cubicBezTo>
                    <a:pt x="18796" y="11489"/>
                    <a:pt x="19251" y="11271"/>
                    <a:pt x="19548" y="10887"/>
                  </a:cubicBezTo>
                  <a:cubicBezTo>
                    <a:pt x="19911" y="10419"/>
                    <a:pt x="19976" y="9784"/>
                    <a:pt x="19715" y="9252"/>
                  </a:cubicBezTo>
                  <a:cubicBezTo>
                    <a:pt x="19453" y="8720"/>
                    <a:pt x="18913" y="8383"/>
                    <a:pt x="18321" y="8383"/>
                  </a:cubicBezTo>
                  <a:cubicBezTo>
                    <a:pt x="17613" y="8385"/>
                    <a:pt x="16994" y="8862"/>
                    <a:pt x="16817" y="9547"/>
                  </a:cubicBezTo>
                  <a:lnTo>
                    <a:pt x="15746" y="9547"/>
                  </a:lnTo>
                  <a:cubicBezTo>
                    <a:pt x="15664" y="8273"/>
                    <a:pt x="15162" y="7062"/>
                    <a:pt x="14318" y="6102"/>
                  </a:cubicBezTo>
                  <a:lnTo>
                    <a:pt x="15144" y="5277"/>
                  </a:lnTo>
                  <a:cubicBezTo>
                    <a:pt x="15391" y="5422"/>
                    <a:pt x="15663" y="5492"/>
                    <a:pt x="15932" y="5492"/>
                  </a:cubicBezTo>
                  <a:cubicBezTo>
                    <a:pt x="16398" y="5492"/>
                    <a:pt x="16857" y="5282"/>
                    <a:pt x="17160" y="4890"/>
                  </a:cubicBezTo>
                  <a:cubicBezTo>
                    <a:pt x="17639" y="4273"/>
                    <a:pt x="17584" y="3395"/>
                    <a:pt x="17030" y="2842"/>
                  </a:cubicBezTo>
                  <a:cubicBezTo>
                    <a:pt x="16729" y="2540"/>
                    <a:pt x="16331" y="2387"/>
                    <a:pt x="15932" y="2387"/>
                  </a:cubicBezTo>
                  <a:cubicBezTo>
                    <a:pt x="15598" y="2387"/>
                    <a:pt x="15263" y="2494"/>
                    <a:pt x="14982" y="2712"/>
                  </a:cubicBezTo>
                  <a:cubicBezTo>
                    <a:pt x="14364" y="3191"/>
                    <a:pt x="14198" y="4054"/>
                    <a:pt x="14595" y="4728"/>
                  </a:cubicBezTo>
                  <a:lnTo>
                    <a:pt x="13770" y="5553"/>
                  </a:lnTo>
                  <a:cubicBezTo>
                    <a:pt x="12811" y="4710"/>
                    <a:pt x="11599" y="4208"/>
                    <a:pt x="10325" y="4127"/>
                  </a:cubicBezTo>
                  <a:lnTo>
                    <a:pt x="10325" y="3055"/>
                  </a:lnTo>
                  <a:cubicBezTo>
                    <a:pt x="11082" y="2860"/>
                    <a:pt x="11575" y="2131"/>
                    <a:pt x="11477" y="1356"/>
                  </a:cubicBezTo>
                  <a:cubicBezTo>
                    <a:pt x="11378" y="581"/>
                    <a:pt x="10718" y="1"/>
                    <a:pt x="9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33"/>
          <p:cNvGrpSpPr/>
          <p:nvPr/>
        </p:nvGrpSpPr>
        <p:grpSpPr>
          <a:xfrm>
            <a:off x="6973880" y="2317858"/>
            <a:ext cx="473474" cy="417676"/>
            <a:chOff x="2342625" y="5936575"/>
            <a:chExt cx="496825" cy="438275"/>
          </a:xfrm>
        </p:grpSpPr>
        <p:sp>
          <p:nvSpPr>
            <p:cNvPr id="246" name="Google Shape;246;p33"/>
            <p:cNvSpPr/>
            <p:nvPr/>
          </p:nvSpPr>
          <p:spPr>
            <a:xfrm>
              <a:off x="2741550" y="5986700"/>
              <a:ext cx="22700" cy="19425"/>
            </a:xfrm>
            <a:custGeom>
              <a:avLst/>
              <a:gdLst/>
              <a:ahLst/>
              <a:cxnLst/>
              <a:rect l="l" t="t" r="r" b="b"/>
              <a:pathLst>
                <a:path w="908" h="777" extrusionOk="0">
                  <a:moveTo>
                    <a:pt x="519" y="1"/>
                  </a:moveTo>
                  <a:cubicBezTo>
                    <a:pt x="173" y="1"/>
                    <a:pt x="1" y="419"/>
                    <a:pt x="245" y="663"/>
                  </a:cubicBezTo>
                  <a:cubicBezTo>
                    <a:pt x="324" y="742"/>
                    <a:pt x="421" y="777"/>
                    <a:pt x="516" y="777"/>
                  </a:cubicBezTo>
                  <a:cubicBezTo>
                    <a:pt x="716" y="777"/>
                    <a:pt x="908" y="622"/>
                    <a:pt x="908" y="388"/>
                  </a:cubicBezTo>
                  <a:cubicBezTo>
                    <a:pt x="908" y="174"/>
                    <a:pt x="734" y="1"/>
                    <a:pt x="520" y="1"/>
                  </a:cubicBezTo>
                  <a:cubicBezTo>
                    <a:pt x="520" y="1"/>
                    <a:pt x="519" y="1"/>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3"/>
            <p:cNvSpPr/>
            <p:nvPr/>
          </p:nvSpPr>
          <p:spPr>
            <a:xfrm>
              <a:off x="2342625" y="5936575"/>
              <a:ext cx="496825" cy="438275"/>
            </a:xfrm>
            <a:custGeom>
              <a:avLst/>
              <a:gdLst/>
              <a:ahLst/>
              <a:cxnLst/>
              <a:rect l="l" t="t" r="r" b="b"/>
              <a:pathLst>
                <a:path w="19873" h="17531" extrusionOk="0">
                  <a:moveTo>
                    <a:pt x="14875" y="775"/>
                  </a:moveTo>
                  <a:cubicBezTo>
                    <a:pt x="17281" y="775"/>
                    <a:pt x="19096" y="2760"/>
                    <a:pt x="19096" y="5392"/>
                  </a:cubicBezTo>
                  <a:cubicBezTo>
                    <a:pt x="19096" y="9000"/>
                    <a:pt x="14858" y="12369"/>
                    <a:pt x="9936" y="16628"/>
                  </a:cubicBezTo>
                  <a:cubicBezTo>
                    <a:pt x="4752" y="12142"/>
                    <a:pt x="777" y="8921"/>
                    <a:pt x="777" y="5392"/>
                  </a:cubicBezTo>
                  <a:cubicBezTo>
                    <a:pt x="777" y="2760"/>
                    <a:pt x="2592" y="775"/>
                    <a:pt x="4998" y="775"/>
                  </a:cubicBezTo>
                  <a:cubicBezTo>
                    <a:pt x="6334" y="775"/>
                    <a:pt x="7507" y="1273"/>
                    <a:pt x="8486" y="2250"/>
                  </a:cubicBezTo>
                  <a:cubicBezTo>
                    <a:pt x="9231" y="2996"/>
                    <a:pt x="9579" y="3757"/>
                    <a:pt x="9583" y="3764"/>
                  </a:cubicBezTo>
                  <a:cubicBezTo>
                    <a:pt x="9645" y="3904"/>
                    <a:pt x="9784" y="3993"/>
                    <a:pt x="9936" y="3993"/>
                  </a:cubicBezTo>
                  <a:cubicBezTo>
                    <a:pt x="10089" y="3993"/>
                    <a:pt x="10228" y="3904"/>
                    <a:pt x="10290" y="3764"/>
                  </a:cubicBezTo>
                  <a:cubicBezTo>
                    <a:pt x="10294" y="3757"/>
                    <a:pt x="10642" y="2996"/>
                    <a:pt x="11387" y="2250"/>
                  </a:cubicBezTo>
                  <a:cubicBezTo>
                    <a:pt x="12365" y="1271"/>
                    <a:pt x="13539" y="775"/>
                    <a:pt x="14875" y="775"/>
                  </a:cubicBezTo>
                  <a:close/>
                  <a:moveTo>
                    <a:pt x="4998" y="0"/>
                  </a:moveTo>
                  <a:cubicBezTo>
                    <a:pt x="2054" y="0"/>
                    <a:pt x="0" y="2463"/>
                    <a:pt x="0" y="5392"/>
                  </a:cubicBezTo>
                  <a:cubicBezTo>
                    <a:pt x="0" y="9347"/>
                    <a:pt x="4193" y="12677"/>
                    <a:pt x="9682" y="17436"/>
                  </a:cubicBezTo>
                  <a:cubicBezTo>
                    <a:pt x="9755" y="17499"/>
                    <a:pt x="9846" y="17530"/>
                    <a:pt x="9936" y="17530"/>
                  </a:cubicBezTo>
                  <a:cubicBezTo>
                    <a:pt x="10027" y="17530"/>
                    <a:pt x="10118" y="17499"/>
                    <a:pt x="10190" y="17436"/>
                  </a:cubicBezTo>
                  <a:cubicBezTo>
                    <a:pt x="15694" y="12665"/>
                    <a:pt x="19873" y="9341"/>
                    <a:pt x="19873" y="5392"/>
                  </a:cubicBezTo>
                  <a:cubicBezTo>
                    <a:pt x="19873" y="3956"/>
                    <a:pt x="19383" y="2614"/>
                    <a:pt x="18492" y="1614"/>
                  </a:cubicBezTo>
                  <a:lnTo>
                    <a:pt x="18493" y="1614"/>
                  </a:lnTo>
                  <a:cubicBezTo>
                    <a:pt x="17566" y="573"/>
                    <a:pt x="16282" y="0"/>
                    <a:pt x="14875" y="0"/>
                  </a:cubicBezTo>
                  <a:cubicBezTo>
                    <a:pt x="13337" y="0"/>
                    <a:pt x="11933" y="596"/>
                    <a:pt x="10816" y="1724"/>
                  </a:cubicBezTo>
                  <a:cubicBezTo>
                    <a:pt x="10487" y="2057"/>
                    <a:pt x="10192" y="2425"/>
                    <a:pt x="9936" y="2819"/>
                  </a:cubicBezTo>
                  <a:cubicBezTo>
                    <a:pt x="9681" y="2425"/>
                    <a:pt x="9386" y="2057"/>
                    <a:pt x="9057" y="1724"/>
                  </a:cubicBezTo>
                  <a:cubicBezTo>
                    <a:pt x="7940" y="595"/>
                    <a:pt x="6536" y="0"/>
                    <a:pt x="4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3"/>
            <p:cNvSpPr/>
            <p:nvPr/>
          </p:nvSpPr>
          <p:spPr>
            <a:xfrm>
              <a:off x="2735850" y="6016075"/>
              <a:ext cx="64775" cy="164725"/>
            </a:xfrm>
            <a:custGeom>
              <a:avLst/>
              <a:gdLst/>
              <a:ahLst/>
              <a:cxnLst/>
              <a:rect l="l" t="t" r="r" b="b"/>
              <a:pathLst>
                <a:path w="2591" h="6589" extrusionOk="0">
                  <a:moveTo>
                    <a:pt x="1761" y="0"/>
                  </a:moveTo>
                  <a:cubicBezTo>
                    <a:pt x="1700" y="0"/>
                    <a:pt x="1638" y="15"/>
                    <a:pt x="1581" y="45"/>
                  </a:cubicBezTo>
                  <a:cubicBezTo>
                    <a:pt x="1391" y="144"/>
                    <a:pt x="1318" y="380"/>
                    <a:pt x="1417" y="569"/>
                  </a:cubicBezTo>
                  <a:cubicBezTo>
                    <a:pt x="1673" y="1057"/>
                    <a:pt x="1815" y="1641"/>
                    <a:pt x="1815" y="2212"/>
                  </a:cubicBezTo>
                  <a:cubicBezTo>
                    <a:pt x="1815" y="3333"/>
                    <a:pt x="1281" y="4524"/>
                    <a:pt x="134" y="5959"/>
                  </a:cubicBezTo>
                  <a:cubicBezTo>
                    <a:pt x="1" y="6126"/>
                    <a:pt x="28" y="6370"/>
                    <a:pt x="196" y="6504"/>
                  </a:cubicBezTo>
                  <a:cubicBezTo>
                    <a:pt x="267" y="6561"/>
                    <a:pt x="353" y="6589"/>
                    <a:pt x="438" y="6589"/>
                  </a:cubicBezTo>
                  <a:cubicBezTo>
                    <a:pt x="552" y="6589"/>
                    <a:pt x="664" y="6539"/>
                    <a:pt x="741" y="6442"/>
                  </a:cubicBezTo>
                  <a:cubicBezTo>
                    <a:pt x="2004" y="4863"/>
                    <a:pt x="2591" y="3520"/>
                    <a:pt x="2591" y="2213"/>
                  </a:cubicBezTo>
                  <a:cubicBezTo>
                    <a:pt x="2591" y="1509"/>
                    <a:pt x="2422" y="815"/>
                    <a:pt x="2105" y="209"/>
                  </a:cubicBezTo>
                  <a:lnTo>
                    <a:pt x="2105" y="207"/>
                  </a:lnTo>
                  <a:cubicBezTo>
                    <a:pt x="2035" y="76"/>
                    <a:pt x="1900" y="0"/>
                    <a:pt x="1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3"/>
            <p:cNvSpPr/>
            <p:nvPr/>
          </p:nvSpPr>
          <p:spPr>
            <a:xfrm>
              <a:off x="2488175" y="6058500"/>
              <a:ext cx="205725" cy="205700"/>
            </a:xfrm>
            <a:custGeom>
              <a:avLst/>
              <a:gdLst/>
              <a:ahLst/>
              <a:cxnLst/>
              <a:rect l="l" t="t" r="r" b="b"/>
              <a:pathLst>
                <a:path w="8229" h="8228" extrusionOk="0">
                  <a:moveTo>
                    <a:pt x="4891" y="777"/>
                  </a:moveTo>
                  <a:lnTo>
                    <a:pt x="4891" y="2950"/>
                  </a:lnTo>
                  <a:cubicBezTo>
                    <a:pt x="4891" y="3164"/>
                    <a:pt x="5064" y="3338"/>
                    <a:pt x="5278" y="3338"/>
                  </a:cubicBezTo>
                  <a:lnTo>
                    <a:pt x="7452" y="3338"/>
                  </a:lnTo>
                  <a:lnTo>
                    <a:pt x="7453" y="4891"/>
                  </a:lnTo>
                  <a:lnTo>
                    <a:pt x="5278" y="4891"/>
                  </a:lnTo>
                  <a:cubicBezTo>
                    <a:pt x="5064" y="4891"/>
                    <a:pt x="4891" y="5064"/>
                    <a:pt x="4891" y="5279"/>
                  </a:cubicBezTo>
                  <a:lnTo>
                    <a:pt x="4891" y="7453"/>
                  </a:lnTo>
                  <a:lnTo>
                    <a:pt x="3338" y="7453"/>
                  </a:lnTo>
                  <a:lnTo>
                    <a:pt x="3338" y="5279"/>
                  </a:lnTo>
                  <a:cubicBezTo>
                    <a:pt x="3338" y="5064"/>
                    <a:pt x="3165" y="4891"/>
                    <a:pt x="2950" y="4891"/>
                  </a:cubicBezTo>
                  <a:lnTo>
                    <a:pt x="777" y="4891"/>
                  </a:lnTo>
                  <a:lnTo>
                    <a:pt x="777" y="3338"/>
                  </a:lnTo>
                  <a:lnTo>
                    <a:pt x="2950" y="3338"/>
                  </a:lnTo>
                  <a:cubicBezTo>
                    <a:pt x="3165" y="3338"/>
                    <a:pt x="3338" y="3164"/>
                    <a:pt x="3338" y="2950"/>
                  </a:cubicBezTo>
                  <a:lnTo>
                    <a:pt x="3338" y="777"/>
                  </a:lnTo>
                  <a:close/>
                  <a:moveTo>
                    <a:pt x="2950" y="1"/>
                  </a:moveTo>
                  <a:cubicBezTo>
                    <a:pt x="2736" y="1"/>
                    <a:pt x="2562" y="174"/>
                    <a:pt x="2562" y="388"/>
                  </a:cubicBezTo>
                  <a:lnTo>
                    <a:pt x="2562" y="2562"/>
                  </a:lnTo>
                  <a:lnTo>
                    <a:pt x="389" y="2562"/>
                  </a:lnTo>
                  <a:cubicBezTo>
                    <a:pt x="174" y="2562"/>
                    <a:pt x="0" y="2735"/>
                    <a:pt x="0" y="2950"/>
                  </a:cubicBezTo>
                  <a:lnTo>
                    <a:pt x="0" y="5279"/>
                  </a:lnTo>
                  <a:cubicBezTo>
                    <a:pt x="0" y="5493"/>
                    <a:pt x="174" y="5666"/>
                    <a:pt x="389" y="5666"/>
                  </a:cubicBezTo>
                  <a:lnTo>
                    <a:pt x="2562" y="5666"/>
                  </a:lnTo>
                  <a:lnTo>
                    <a:pt x="2562" y="7840"/>
                  </a:lnTo>
                  <a:cubicBezTo>
                    <a:pt x="2562" y="8054"/>
                    <a:pt x="2735" y="8228"/>
                    <a:pt x="2948" y="8228"/>
                  </a:cubicBezTo>
                  <a:cubicBezTo>
                    <a:pt x="2949" y="8228"/>
                    <a:pt x="2950" y="8228"/>
                    <a:pt x="2950" y="8228"/>
                  </a:cubicBezTo>
                  <a:lnTo>
                    <a:pt x="5278" y="8228"/>
                  </a:lnTo>
                  <a:cubicBezTo>
                    <a:pt x="5279" y="8228"/>
                    <a:pt x="5280" y="8228"/>
                    <a:pt x="5281" y="8228"/>
                  </a:cubicBezTo>
                  <a:cubicBezTo>
                    <a:pt x="5494" y="8228"/>
                    <a:pt x="5667" y="8054"/>
                    <a:pt x="5667" y="7840"/>
                  </a:cubicBezTo>
                  <a:lnTo>
                    <a:pt x="5667" y="5666"/>
                  </a:lnTo>
                  <a:lnTo>
                    <a:pt x="7841" y="5666"/>
                  </a:lnTo>
                  <a:cubicBezTo>
                    <a:pt x="8055" y="5666"/>
                    <a:pt x="8229" y="5493"/>
                    <a:pt x="8229" y="5279"/>
                  </a:cubicBezTo>
                  <a:lnTo>
                    <a:pt x="8229" y="2950"/>
                  </a:lnTo>
                  <a:cubicBezTo>
                    <a:pt x="8229" y="2735"/>
                    <a:pt x="8055" y="2562"/>
                    <a:pt x="7841" y="2562"/>
                  </a:cubicBezTo>
                  <a:lnTo>
                    <a:pt x="5667" y="2562"/>
                  </a:lnTo>
                  <a:lnTo>
                    <a:pt x="5667" y="388"/>
                  </a:lnTo>
                  <a:cubicBezTo>
                    <a:pt x="5667" y="174"/>
                    <a:pt x="5493" y="1"/>
                    <a:pt x="5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3"/>
        <p:cNvGrpSpPr/>
        <p:nvPr/>
      </p:nvGrpSpPr>
      <p:grpSpPr>
        <a:xfrm>
          <a:off x="0" y="0"/>
          <a:ext cx="0" cy="0"/>
          <a:chOff x="0" y="0"/>
          <a:chExt cx="0" cy="0"/>
        </a:xfrm>
      </p:grpSpPr>
      <p:sp>
        <p:nvSpPr>
          <p:cNvPr id="254" name="Google Shape;254;p34"/>
          <p:cNvSpPr/>
          <p:nvPr/>
        </p:nvSpPr>
        <p:spPr>
          <a:xfrm>
            <a:off x="1113037" y="1443644"/>
            <a:ext cx="3238500" cy="32385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4"/>
          <p:cNvSpPr txBox="1">
            <a:spLocks noGrp="1"/>
          </p:cNvSpPr>
          <p:nvPr>
            <p:ph type="title"/>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About the Disease</a:t>
            </a:r>
            <a:endParaRPr/>
          </a:p>
        </p:txBody>
      </p:sp>
      <p:sp>
        <p:nvSpPr>
          <p:cNvPr id="256" name="Google Shape;256;p34"/>
          <p:cNvSpPr txBox="1">
            <a:spLocks noGrp="1"/>
          </p:cNvSpPr>
          <p:nvPr>
            <p:ph type="subTitle" idx="1"/>
          </p:nvPr>
        </p:nvSpPr>
        <p:spPr>
          <a:xfrm>
            <a:off x="5058950" y="1131901"/>
            <a:ext cx="3238500" cy="123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 which gives the planet its reddish cast</a:t>
            </a:r>
            <a:endParaRPr/>
          </a:p>
        </p:txBody>
      </p:sp>
      <p:sp>
        <p:nvSpPr>
          <p:cNvPr id="257" name="Google Shape;257;p34"/>
          <p:cNvSpPr txBox="1">
            <a:spLocks noGrp="1"/>
          </p:cNvSpPr>
          <p:nvPr>
            <p:ph type="body" idx="2"/>
          </p:nvPr>
        </p:nvSpPr>
        <p:spPr>
          <a:xfrm>
            <a:off x="5058950" y="2617269"/>
            <a:ext cx="3238500" cy="221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t>Saturn is composed of hydrogen and helium</a:t>
            </a:r>
            <a:endParaRPr/>
          </a:p>
          <a:p>
            <a:pPr marL="457200" lvl="0" indent="-317500" algn="l" rtl="0">
              <a:spcBef>
                <a:spcPts val="0"/>
              </a:spcBef>
              <a:spcAft>
                <a:spcPts val="0"/>
              </a:spcAft>
              <a:buSzPts val="1400"/>
              <a:buChar char="●"/>
            </a:pPr>
            <a:r>
              <a:rPr lang="en"/>
              <a:t>Mercury is the closest planet to the Sun</a:t>
            </a:r>
            <a:endParaRPr/>
          </a:p>
          <a:p>
            <a:pPr marL="457200" lvl="0" indent="-317500" algn="l" rtl="0">
              <a:spcBef>
                <a:spcPts val="0"/>
              </a:spcBef>
              <a:spcAft>
                <a:spcPts val="0"/>
              </a:spcAft>
              <a:buSzPts val="1400"/>
              <a:buChar char="●"/>
            </a:pPr>
            <a:r>
              <a:rPr lang="en"/>
              <a:t>Venus is the second planet from the Sun</a:t>
            </a:r>
            <a:endParaRPr/>
          </a:p>
          <a:p>
            <a:pPr marL="457200" lvl="0" indent="-317500" algn="l" rtl="0">
              <a:spcBef>
                <a:spcPts val="0"/>
              </a:spcBef>
              <a:spcAft>
                <a:spcPts val="0"/>
              </a:spcAft>
              <a:buSzPts val="1400"/>
              <a:buChar char="●"/>
            </a:pPr>
            <a:r>
              <a:rPr lang="en"/>
              <a:t>Jupiter is the biggest planet in the Solar System</a:t>
            </a:r>
            <a:endParaRPr/>
          </a:p>
        </p:txBody>
      </p:sp>
      <p:pic>
        <p:nvPicPr>
          <p:cNvPr id="258" name="Google Shape;258;p34"/>
          <p:cNvPicPr preferRelativeResize="0"/>
          <p:nvPr/>
        </p:nvPicPr>
        <p:blipFill rotWithShape="1">
          <a:blip r:embed="rId3">
            <a:alphaModFix/>
          </a:blip>
          <a:srcRect r="29438"/>
          <a:stretch/>
        </p:blipFill>
        <p:spPr>
          <a:xfrm>
            <a:off x="799450" y="1347750"/>
            <a:ext cx="3354600" cy="3173700"/>
          </a:xfrm>
          <a:prstGeom prst="roundRect">
            <a:avLst>
              <a:gd name="adj" fmla="val 16667"/>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2"/>
        <p:cNvGrpSpPr/>
        <p:nvPr/>
      </p:nvGrpSpPr>
      <p:grpSpPr>
        <a:xfrm>
          <a:off x="0" y="0"/>
          <a:ext cx="0" cy="0"/>
          <a:chOff x="0" y="0"/>
          <a:chExt cx="0" cy="0"/>
        </a:xfrm>
      </p:grpSpPr>
      <p:sp>
        <p:nvSpPr>
          <p:cNvPr id="263" name="Google Shape;263;p35"/>
          <p:cNvSpPr txBox="1">
            <a:spLocks noGrp="1"/>
          </p:cNvSpPr>
          <p:nvPr>
            <p:ph type="title" idx="2"/>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Concepts and Typology</a:t>
            </a:r>
            <a:endParaRPr/>
          </a:p>
        </p:txBody>
      </p:sp>
      <p:sp>
        <p:nvSpPr>
          <p:cNvPr id="264" name="Google Shape;264;p35"/>
          <p:cNvSpPr txBox="1">
            <a:spLocks noGrp="1"/>
          </p:cNvSpPr>
          <p:nvPr>
            <p:ph type="title"/>
          </p:nvPr>
        </p:nvSpPr>
        <p:spPr>
          <a:xfrm>
            <a:off x="1994988" y="1527600"/>
            <a:ext cx="1783200" cy="69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Type A</a:t>
            </a:r>
            <a:endParaRPr/>
          </a:p>
        </p:txBody>
      </p:sp>
      <p:sp>
        <p:nvSpPr>
          <p:cNvPr id="265" name="Google Shape;265;p35"/>
          <p:cNvSpPr txBox="1">
            <a:spLocks noGrp="1"/>
          </p:cNvSpPr>
          <p:nvPr>
            <p:ph type="subTitle" idx="1"/>
          </p:nvPr>
        </p:nvSpPr>
        <p:spPr>
          <a:xfrm>
            <a:off x="4083450" y="1527600"/>
            <a:ext cx="1961700" cy="69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266" name="Google Shape;266;p35"/>
          <p:cNvSpPr txBox="1">
            <a:spLocks noGrp="1"/>
          </p:cNvSpPr>
          <p:nvPr>
            <p:ph type="title" idx="3"/>
          </p:nvPr>
        </p:nvSpPr>
        <p:spPr>
          <a:xfrm>
            <a:off x="1994988" y="3651300"/>
            <a:ext cx="1783200" cy="69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Type B</a:t>
            </a:r>
            <a:endParaRPr/>
          </a:p>
        </p:txBody>
      </p:sp>
      <p:sp>
        <p:nvSpPr>
          <p:cNvPr id="267" name="Google Shape;267;p35"/>
          <p:cNvSpPr txBox="1">
            <a:spLocks noGrp="1"/>
          </p:cNvSpPr>
          <p:nvPr>
            <p:ph type="subTitle" idx="4"/>
          </p:nvPr>
        </p:nvSpPr>
        <p:spPr>
          <a:xfrm>
            <a:off x="4083450" y="3651300"/>
            <a:ext cx="1961700" cy="69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 is a gas giant and</a:t>
            </a:r>
            <a:endParaRPr/>
          </a:p>
          <a:p>
            <a:pPr marL="0" lvl="0" indent="0" algn="l" rtl="0">
              <a:spcBef>
                <a:spcPts val="0"/>
              </a:spcBef>
              <a:spcAft>
                <a:spcPts val="0"/>
              </a:spcAft>
              <a:buNone/>
            </a:pPr>
            <a:r>
              <a:rPr lang="en"/>
              <a:t>the biggest planet in the</a:t>
            </a:r>
            <a:endParaRPr/>
          </a:p>
          <a:p>
            <a:pPr marL="0" lvl="0" indent="0" algn="l" rtl="0">
              <a:spcBef>
                <a:spcPts val="0"/>
              </a:spcBef>
              <a:spcAft>
                <a:spcPts val="0"/>
              </a:spcAft>
              <a:buNone/>
            </a:pPr>
            <a:r>
              <a:rPr lang="en"/>
              <a:t>Solar System</a:t>
            </a:r>
            <a:endParaRPr/>
          </a:p>
        </p:txBody>
      </p:sp>
      <p:sp>
        <p:nvSpPr>
          <p:cNvPr id="268" name="Google Shape;268;p35"/>
          <p:cNvSpPr txBox="1">
            <a:spLocks noGrp="1"/>
          </p:cNvSpPr>
          <p:nvPr>
            <p:ph type="title" idx="5"/>
          </p:nvPr>
        </p:nvSpPr>
        <p:spPr>
          <a:xfrm>
            <a:off x="3778188" y="2589450"/>
            <a:ext cx="1783200" cy="691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Gestational</a:t>
            </a:r>
            <a:endParaRPr/>
          </a:p>
        </p:txBody>
      </p:sp>
      <p:sp>
        <p:nvSpPr>
          <p:cNvPr id="269" name="Google Shape;269;p35"/>
          <p:cNvSpPr txBox="1">
            <a:spLocks noGrp="1"/>
          </p:cNvSpPr>
          <p:nvPr>
            <p:ph type="subTitle" idx="6"/>
          </p:nvPr>
        </p:nvSpPr>
        <p:spPr>
          <a:xfrm>
            <a:off x="5866650" y="2589450"/>
            <a:ext cx="1961700" cy="69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composed mostly of hydrogen and helium</a:t>
            </a:r>
            <a:endParaRPr/>
          </a:p>
        </p:txBody>
      </p:sp>
      <p:sp>
        <p:nvSpPr>
          <p:cNvPr id="270" name="Google Shape;270;p35"/>
          <p:cNvSpPr/>
          <p:nvPr/>
        </p:nvSpPr>
        <p:spPr>
          <a:xfrm>
            <a:off x="1755600" y="1527588"/>
            <a:ext cx="691200" cy="6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1755600" y="3651288"/>
            <a:ext cx="691200" cy="69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2" name="Google Shape;272;p35"/>
          <p:cNvCxnSpPr/>
          <p:nvPr/>
        </p:nvCxnSpPr>
        <p:spPr>
          <a:xfrm rot="10800000">
            <a:off x="-26400" y="1873200"/>
            <a:ext cx="1782000" cy="0"/>
          </a:xfrm>
          <a:prstGeom prst="straightConnector1">
            <a:avLst/>
          </a:prstGeom>
          <a:noFill/>
          <a:ln w="19050" cap="flat" cmpd="sng">
            <a:solidFill>
              <a:schemeClr val="accent1"/>
            </a:solidFill>
            <a:prstDash val="solid"/>
            <a:round/>
            <a:headEnd type="none" w="med" len="med"/>
            <a:tailEnd type="none" w="med" len="med"/>
          </a:ln>
        </p:spPr>
      </p:cxnSp>
      <p:cxnSp>
        <p:nvCxnSpPr>
          <p:cNvPr id="273" name="Google Shape;273;p35"/>
          <p:cNvCxnSpPr/>
          <p:nvPr/>
        </p:nvCxnSpPr>
        <p:spPr>
          <a:xfrm rot="10800000">
            <a:off x="-79800" y="3996900"/>
            <a:ext cx="1835400" cy="0"/>
          </a:xfrm>
          <a:prstGeom prst="straightConnector1">
            <a:avLst/>
          </a:prstGeom>
          <a:noFill/>
          <a:ln w="19050" cap="flat" cmpd="sng">
            <a:solidFill>
              <a:schemeClr val="accent1"/>
            </a:solidFill>
            <a:prstDash val="solid"/>
            <a:round/>
            <a:headEnd type="none" w="med" len="med"/>
            <a:tailEnd type="none" w="med" len="med"/>
          </a:ln>
        </p:spPr>
      </p:cxnSp>
      <p:cxnSp>
        <p:nvCxnSpPr>
          <p:cNvPr id="274" name="Google Shape;274;p35"/>
          <p:cNvCxnSpPr>
            <a:stCxn id="270" idx="4"/>
            <a:endCxn id="268" idx="1"/>
          </p:cNvCxnSpPr>
          <p:nvPr/>
        </p:nvCxnSpPr>
        <p:spPr>
          <a:xfrm rot="-5400000" flipH="1">
            <a:off x="2581500" y="1738488"/>
            <a:ext cx="716400" cy="1677000"/>
          </a:xfrm>
          <a:prstGeom prst="bentConnector2">
            <a:avLst/>
          </a:prstGeom>
          <a:noFill/>
          <a:ln w="19050" cap="flat" cmpd="sng">
            <a:solidFill>
              <a:schemeClr val="accent1"/>
            </a:solidFill>
            <a:prstDash val="solid"/>
            <a:round/>
            <a:headEnd type="none" w="med" len="med"/>
            <a:tailEnd type="none" w="med" len="med"/>
          </a:ln>
        </p:spPr>
      </p:cxnSp>
      <p:cxnSp>
        <p:nvCxnSpPr>
          <p:cNvPr id="275" name="Google Shape;275;p35"/>
          <p:cNvCxnSpPr>
            <a:stCxn id="271" idx="0"/>
            <a:endCxn id="268" idx="1"/>
          </p:cNvCxnSpPr>
          <p:nvPr/>
        </p:nvCxnSpPr>
        <p:spPr>
          <a:xfrm rot="-5400000">
            <a:off x="2581650" y="2454738"/>
            <a:ext cx="716100" cy="1677000"/>
          </a:xfrm>
          <a:prstGeom prst="bentConnector2">
            <a:avLst/>
          </a:prstGeom>
          <a:noFill/>
          <a:ln w="19050" cap="flat" cmpd="sng">
            <a:solidFill>
              <a:schemeClr val="accent1"/>
            </a:solidFill>
            <a:prstDash val="solid"/>
            <a:round/>
            <a:headEnd type="none" w="med" len="med"/>
            <a:tailEnd type="none" w="med" len="med"/>
          </a:ln>
        </p:spPr>
      </p:cxnSp>
      <p:grpSp>
        <p:nvGrpSpPr>
          <p:cNvPr id="276" name="Google Shape;276;p35"/>
          <p:cNvGrpSpPr/>
          <p:nvPr/>
        </p:nvGrpSpPr>
        <p:grpSpPr>
          <a:xfrm>
            <a:off x="1864490" y="1679271"/>
            <a:ext cx="473427" cy="387847"/>
            <a:chOff x="4685375" y="5060050"/>
            <a:chExt cx="496775" cy="406975"/>
          </a:xfrm>
        </p:grpSpPr>
        <p:sp>
          <p:nvSpPr>
            <p:cNvPr id="277" name="Google Shape;277;p35"/>
            <p:cNvSpPr/>
            <p:nvPr/>
          </p:nvSpPr>
          <p:spPr>
            <a:xfrm>
              <a:off x="4979025" y="5292900"/>
              <a:ext cx="22675" cy="19475"/>
            </a:xfrm>
            <a:custGeom>
              <a:avLst/>
              <a:gdLst/>
              <a:ahLst/>
              <a:cxnLst/>
              <a:rect l="l" t="t" r="r" b="b"/>
              <a:pathLst>
                <a:path w="907" h="779" extrusionOk="0">
                  <a:moveTo>
                    <a:pt x="519" y="1"/>
                  </a:moveTo>
                  <a:cubicBezTo>
                    <a:pt x="173" y="1"/>
                    <a:pt x="0" y="420"/>
                    <a:pt x="244" y="664"/>
                  </a:cubicBezTo>
                  <a:cubicBezTo>
                    <a:pt x="323" y="743"/>
                    <a:pt x="420" y="778"/>
                    <a:pt x="516" y="778"/>
                  </a:cubicBezTo>
                  <a:cubicBezTo>
                    <a:pt x="715" y="778"/>
                    <a:pt x="906" y="623"/>
                    <a:pt x="906" y="390"/>
                  </a:cubicBezTo>
                  <a:cubicBezTo>
                    <a:pt x="906" y="175"/>
                    <a:pt x="733" y="2"/>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4862550" y="5292900"/>
              <a:ext cx="22725" cy="19475"/>
            </a:xfrm>
            <a:custGeom>
              <a:avLst/>
              <a:gdLst/>
              <a:ahLst/>
              <a:cxnLst/>
              <a:rect l="l" t="t" r="r" b="b"/>
              <a:pathLst>
                <a:path w="909" h="779" extrusionOk="0">
                  <a:moveTo>
                    <a:pt x="521" y="1"/>
                  </a:moveTo>
                  <a:cubicBezTo>
                    <a:pt x="174" y="1"/>
                    <a:pt x="1" y="420"/>
                    <a:pt x="246" y="664"/>
                  </a:cubicBezTo>
                  <a:cubicBezTo>
                    <a:pt x="325" y="743"/>
                    <a:pt x="422" y="778"/>
                    <a:pt x="518" y="778"/>
                  </a:cubicBezTo>
                  <a:cubicBezTo>
                    <a:pt x="717" y="778"/>
                    <a:pt x="908" y="623"/>
                    <a:pt x="908" y="390"/>
                  </a:cubicBezTo>
                  <a:cubicBezTo>
                    <a:pt x="908" y="175"/>
                    <a:pt x="735" y="1"/>
                    <a:pt x="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4685375" y="5060050"/>
              <a:ext cx="496775" cy="406975"/>
            </a:xfrm>
            <a:custGeom>
              <a:avLst/>
              <a:gdLst/>
              <a:ahLst/>
              <a:cxnLst/>
              <a:rect l="l" t="t" r="r" b="b"/>
              <a:pathLst>
                <a:path w="19871" h="16279" extrusionOk="0">
                  <a:moveTo>
                    <a:pt x="10712" y="777"/>
                  </a:moveTo>
                  <a:lnTo>
                    <a:pt x="10712" y="2927"/>
                  </a:lnTo>
                  <a:cubicBezTo>
                    <a:pt x="10712" y="3760"/>
                    <a:pt x="11469" y="4658"/>
                    <a:pt x="12692" y="4658"/>
                  </a:cubicBezTo>
                  <a:cubicBezTo>
                    <a:pt x="12694" y="4658"/>
                    <a:pt x="12697" y="4658"/>
                    <a:pt x="12699" y="4658"/>
                  </a:cubicBezTo>
                  <a:cubicBezTo>
                    <a:pt x="13186" y="4658"/>
                    <a:pt x="13664" y="4788"/>
                    <a:pt x="14085" y="5036"/>
                  </a:cubicBezTo>
                  <a:cubicBezTo>
                    <a:pt x="17129" y="6846"/>
                    <a:pt x="19096" y="10354"/>
                    <a:pt x="19096" y="13973"/>
                  </a:cubicBezTo>
                  <a:cubicBezTo>
                    <a:pt x="19096" y="14362"/>
                    <a:pt x="19076" y="14752"/>
                    <a:pt x="19037" y="15138"/>
                  </a:cubicBezTo>
                  <a:cubicBezTo>
                    <a:pt x="19018" y="15345"/>
                    <a:pt x="18844" y="15502"/>
                    <a:pt x="18639" y="15502"/>
                  </a:cubicBezTo>
                  <a:cubicBezTo>
                    <a:pt x="18631" y="15502"/>
                    <a:pt x="18622" y="15502"/>
                    <a:pt x="18614" y="15502"/>
                  </a:cubicBezTo>
                  <a:cubicBezTo>
                    <a:pt x="13418" y="15244"/>
                    <a:pt x="11101" y="12976"/>
                    <a:pt x="11101" y="8151"/>
                  </a:cubicBezTo>
                  <a:cubicBezTo>
                    <a:pt x="11101" y="7508"/>
                    <a:pt x="11192" y="6868"/>
                    <a:pt x="11374" y="6251"/>
                  </a:cubicBezTo>
                  <a:cubicBezTo>
                    <a:pt x="11421" y="6086"/>
                    <a:pt x="11357" y="5911"/>
                    <a:pt x="11214" y="5817"/>
                  </a:cubicBezTo>
                  <a:cubicBezTo>
                    <a:pt x="10826" y="5562"/>
                    <a:pt x="10381" y="5434"/>
                    <a:pt x="9936" y="5434"/>
                  </a:cubicBezTo>
                  <a:cubicBezTo>
                    <a:pt x="9491" y="5434"/>
                    <a:pt x="9046" y="5562"/>
                    <a:pt x="8657" y="5817"/>
                  </a:cubicBezTo>
                  <a:cubicBezTo>
                    <a:pt x="8515" y="5911"/>
                    <a:pt x="8450" y="6086"/>
                    <a:pt x="8499" y="6251"/>
                  </a:cubicBezTo>
                  <a:cubicBezTo>
                    <a:pt x="8680" y="6868"/>
                    <a:pt x="8772" y="7508"/>
                    <a:pt x="8772" y="8151"/>
                  </a:cubicBezTo>
                  <a:cubicBezTo>
                    <a:pt x="8772" y="12976"/>
                    <a:pt x="6455" y="15243"/>
                    <a:pt x="1257" y="15502"/>
                  </a:cubicBezTo>
                  <a:cubicBezTo>
                    <a:pt x="1249" y="15502"/>
                    <a:pt x="1241" y="15502"/>
                    <a:pt x="1233" y="15502"/>
                  </a:cubicBezTo>
                  <a:cubicBezTo>
                    <a:pt x="1028" y="15502"/>
                    <a:pt x="855" y="15345"/>
                    <a:pt x="836" y="15138"/>
                  </a:cubicBezTo>
                  <a:cubicBezTo>
                    <a:pt x="796" y="14751"/>
                    <a:pt x="777" y="14362"/>
                    <a:pt x="777" y="13973"/>
                  </a:cubicBezTo>
                  <a:cubicBezTo>
                    <a:pt x="777" y="10354"/>
                    <a:pt x="2744" y="6846"/>
                    <a:pt x="5788" y="5036"/>
                  </a:cubicBezTo>
                  <a:cubicBezTo>
                    <a:pt x="6316" y="4722"/>
                    <a:pt x="6776" y="4658"/>
                    <a:pt x="7347" y="4658"/>
                  </a:cubicBezTo>
                  <a:cubicBezTo>
                    <a:pt x="8086" y="4658"/>
                    <a:pt x="9159" y="3984"/>
                    <a:pt x="9159" y="2926"/>
                  </a:cubicBezTo>
                  <a:lnTo>
                    <a:pt x="9159" y="777"/>
                  </a:lnTo>
                  <a:close/>
                  <a:moveTo>
                    <a:pt x="8772" y="1"/>
                  </a:moveTo>
                  <a:cubicBezTo>
                    <a:pt x="8558" y="1"/>
                    <a:pt x="8384" y="174"/>
                    <a:pt x="8384" y="388"/>
                  </a:cubicBezTo>
                  <a:lnTo>
                    <a:pt x="8384" y="2927"/>
                  </a:lnTo>
                  <a:cubicBezTo>
                    <a:pt x="8384" y="3509"/>
                    <a:pt x="7703" y="3881"/>
                    <a:pt x="7347" y="3881"/>
                  </a:cubicBezTo>
                  <a:cubicBezTo>
                    <a:pt x="6757" y="3881"/>
                    <a:pt x="6110" y="3940"/>
                    <a:pt x="5391" y="4369"/>
                  </a:cubicBezTo>
                  <a:cubicBezTo>
                    <a:pt x="3833" y="5296"/>
                    <a:pt x="2503" y="6652"/>
                    <a:pt x="1546" y="8293"/>
                  </a:cubicBezTo>
                  <a:cubicBezTo>
                    <a:pt x="535" y="10025"/>
                    <a:pt x="1" y="11989"/>
                    <a:pt x="1" y="13973"/>
                  </a:cubicBezTo>
                  <a:cubicBezTo>
                    <a:pt x="1" y="14388"/>
                    <a:pt x="21" y="14803"/>
                    <a:pt x="63" y="15216"/>
                  </a:cubicBezTo>
                  <a:cubicBezTo>
                    <a:pt x="125" y="15822"/>
                    <a:pt x="635" y="16278"/>
                    <a:pt x="1237" y="16278"/>
                  </a:cubicBezTo>
                  <a:cubicBezTo>
                    <a:pt x="1257" y="16278"/>
                    <a:pt x="1277" y="16278"/>
                    <a:pt x="1297" y="16277"/>
                  </a:cubicBezTo>
                  <a:cubicBezTo>
                    <a:pt x="3850" y="16149"/>
                    <a:pt x="5741" y="15563"/>
                    <a:pt x="7075" y="14482"/>
                  </a:cubicBezTo>
                  <a:cubicBezTo>
                    <a:pt x="7871" y="13837"/>
                    <a:pt x="8483" y="13000"/>
                    <a:pt x="8892" y="11998"/>
                  </a:cubicBezTo>
                  <a:cubicBezTo>
                    <a:pt x="9327" y="10929"/>
                    <a:pt x="9548" y="9635"/>
                    <a:pt x="9548" y="8151"/>
                  </a:cubicBezTo>
                  <a:cubicBezTo>
                    <a:pt x="9548" y="7539"/>
                    <a:pt x="9474" y="6929"/>
                    <a:pt x="9325" y="6336"/>
                  </a:cubicBezTo>
                  <a:cubicBezTo>
                    <a:pt x="9520" y="6252"/>
                    <a:pt x="9728" y="6210"/>
                    <a:pt x="9936" y="6210"/>
                  </a:cubicBezTo>
                  <a:cubicBezTo>
                    <a:pt x="10143" y="6210"/>
                    <a:pt x="10351" y="6252"/>
                    <a:pt x="10546" y="6336"/>
                  </a:cubicBezTo>
                  <a:cubicBezTo>
                    <a:pt x="10398" y="6929"/>
                    <a:pt x="10323" y="7539"/>
                    <a:pt x="10325" y="8151"/>
                  </a:cubicBezTo>
                  <a:cubicBezTo>
                    <a:pt x="10325" y="9636"/>
                    <a:pt x="10545" y="10930"/>
                    <a:pt x="10981" y="11998"/>
                  </a:cubicBezTo>
                  <a:cubicBezTo>
                    <a:pt x="11390" y="13000"/>
                    <a:pt x="12001" y="13837"/>
                    <a:pt x="12798" y="14482"/>
                  </a:cubicBezTo>
                  <a:cubicBezTo>
                    <a:pt x="14132" y="15563"/>
                    <a:pt x="16023" y="16149"/>
                    <a:pt x="18576" y="16277"/>
                  </a:cubicBezTo>
                  <a:cubicBezTo>
                    <a:pt x="18595" y="16277"/>
                    <a:pt x="18615" y="16278"/>
                    <a:pt x="18635" y="16278"/>
                  </a:cubicBezTo>
                  <a:cubicBezTo>
                    <a:pt x="19240" y="16278"/>
                    <a:pt x="19747" y="15819"/>
                    <a:pt x="19808" y="15218"/>
                  </a:cubicBezTo>
                  <a:cubicBezTo>
                    <a:pt x="19850" y="14803"/>
                    <a:pt x="19871" y="14388"/>
                    <a:pt x="19871" y="13973"/>
                  </a:cubicBezTo>
                  <a:cubicBezTo>
                    <a:pt x="19871" y="11989"/>
                    <a:pt x="19336" y="10025"/>
                    <a:pt x="18327" y="8293"/>
                  </a:cubicBezTo>
                  <a:cubicBezTo>
                    <a:pt x="17370" y="6652"/>
                    <a:pt x="16040" y="5296"/>
                    <a:pt x="14481" y="4369"/>
                  </a:cubicBezTo>
                  <a:cubicBezTo>
                    <a:pt x="13941" y="4050"/>
                    <a:pt x="13326" y="3881"/>
                    <a:pt x="12699" y="3881"/>
                  </a:cubicBezTo>
                  <a:cubicBezTo>
                    <a:pt x="12697" y="3881"/>
                    <a:pt x="12694" y="3881"/>
                    <a:pt x="12692" y="3881"/>
                  </a:cubicBezTo>
                  <a:cubicBezTo>
                    <a:pt x="11972" y="3881"/>
                    <a:pt x="11488" y="3388"/>
                    <a:pt x="11488" y="2927"/>
                  </a:cubicBezTo>
                  <a:lnTo>
                    <a:pt x="11488" y="388"/>
                  </a:lnTo>
                  <a:cubicBezTo>
                    <a:pt x="11488" y="174"/>
                    <a:pt x="11314" y="1"/>
                    <a:pt x="11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4810325" y="5330225"/>
              <a:ext cx="65450" cy="73675"/>
            </a:xfrm>
            <a:custGeom>
              <a:avLst/>
              <a:gdLst/>
              <a:ahLst/>
              <a:cxnLst/>
              <a:rect l="l" t="t" r="r" b="b"/>
              <a:pathLst>
                <a:path w="2618" h="2947" extrusionOk="0">
                  <a:moveTo>
                    <a:pt x="2179" y="0"/>
                  </a:moveTo>
                  <a:cubicBezTo>
                    <a:pt x="2020" y="0"/>
                    <a:pt x="1871" y="99"/>
                    <a:pt x="1814" y="257"/>
                  </a:cubicBezTo>
                  <a:cubicBezTo>
                    <a:pt x="1501" y="1128"/>
                    <a:pt x="991" y="1770"/>
                    <a:pt x="253" y="2221"/>
                  </a:cubicBezTo>
                  <a:cubicBezTo>
                    <a:pt x="63" y="2329"/>
                    <a:pt x="0" y="2574"/>
                    <a:pt x="115" y="2760"/>
                  </a:cubicBezTo>
                  <a:cubicBezTo>
                    <a:pt x="188" y="2881"/>
                    <a:pt x="315" y="2947"/>
                    <a:pt x="446" y="2947"/>
                  </a:cubicBezTo>
                  <a:cubicBezTo>
                    <a:pt x="519" y="2947"/>
                    <a:pt x="593" y="2926"/>
                    <a:pt x="659" y="2883"/>
                  </a:cubicBezTo>
                  <a:cubicBezTo>
                    <a:pt x="1552" y="2337"/>
                    <a:pt x="2169" y="1563"/>
                    <a:pt x="2545" y="519"/>
                  </a:cubicBezTo>
                  <a:cubicBezTo>
                    <a:pt x="2617" y="318"/>
                    <a:pt x="2512" y="95"/>
                    <a:pt x="2310" y="23"/>
                  </a:cubicBezTo>
                  <a:cubicBezTo>
                    <a:pt x="2267" y="8"/>
                    <a:pt x="2223" y="0"/>
                    <a:pt x="2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4991725" y="5330100"/>
              <a:ext cx="64950" cy="73500"/>
            </a:xfrm>
            <a:custGeom>
              <a:avLst/>
              <a:gdLst/>
              <a:ahLst/>
              <a:cxnLst/>
              <a:rect l="l" t="t" r="r" b="b"/>
              <a:pathLst>
                <a:path w="2598" h="2940" extrusionOk="0">
                  <a:moveTo>
                    <a:pt x="440" y="0"/>
                  </a:moveTo>
                  <a:cubicBezTo>
                    <a:pt x="396" y="0"/>
                    <a:pt x="352" y="8"/>
                    <a:pt x="308" y="23"/>
                  </a:cubicBezTo>
                  <a:cubicBezTo>
                    <a:pt x="105" y="96"/>
                    <a:pt x="0" y="322"/>
                    <a:pt x="77" y="524"/>
                  </a:cubicBezTo>
                  <a:cubicBezTo>
                    <a:pt x="451" y="1568"/>
                    <a:pt x="1069" y="2342"/>
                    <a:pt x="1963" y="2888"/>
                  </a:cubicBezTo>
                  <a:cubicBezTo>
                    <a:pt x="2024" y="2923"/>
                    <a:pt x="2091" y="2940"/>
                    <a:pt x="2156" y="2940"/>
                  </a:cubicBezTo>
                  <a:cubicBezTo>
                    <a:pt x="2287" y="2940"/>
                    <a:pt x="2414" y="2874"/>
                    <a:pt x="2488" y="2754"/>
                  </a:cubicBezTo>
                  <a:cubicBezTo>
                    <a:pt x="2598" y="2575"/>
                    <a:pt x="2545" y="2340"/>
                    <a:pt x="2368" y="2226"/>
                  </a:cubicBezTo>
                  <a:cubicBezTo>
                    <a:pt x="1631" y="1775"/>
                    <a:pt x="1119" y="1133"/>
                    <a:pt x="806" y="263"/>
                  </a:cubicBezTo>
                  <a:cubicBezTo>
                    <a:pt x="752" y="101"/>
                    <a:pt x="601"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 name="Google Shape;282;p35"/>
          <p:cNvGrpSpPr/>
          <p:nvPr/>
        </p:nvGrpSpPr>
        <p:grpSpPr>
          <a:xfrm>
            <a:off x="1863387" y="3830439"/>
            <a:ext cx="475666" cy="332907"/>
            <a:chOff x="1736575" y="5934400"/>
            <a:chExt cx="499125" cy="349325"/>
          </a:xfrm>
        </p:grpSpPr>
        <p:sp>
          <p:nvSpPr>
            <p:cNvPr id="283" name="Google Shape;283;p35"/>
            <p:cNvSpPr/>
            <p:nvPr/>
          </p:nvSpPr>
          <p:spPr>
            <a:xfrm>
              <a:off x="1918150" y="6109025"/>
              <a:ext cx="20400" cy="19475"/>
            </a:xfrm>
            <a:custGeom>
              <a:avLst/>
              <a:gdLst/>
              <a:ahLst/>
              <a:cxnLst/>
              <a:rect l="l" t="t" r="r" b="b"/>
              <a:pathLst>
                <a:path w="816" h="779" extrusionOk="0">
                  <a:moveTo>
                    <a:pt x="392" y="1"/>
                  </a:moveTo>
                  <a:cubicBezTo>
                    <a:pt x="192" y="1"/>
                    <a:pt x="0" y="156"/>
                    <a:pt x="0" y="389"/>
                  </a:cubicBezTo>
                  <a:cubicBezTo>
                    <a:pt x="0" y="623"/>
                    <a:pt x="192" y="778"/>
                    <a:pt x="392" y="778"/>
                  </a:cubicBezTo>
                  <a:cubicBezTo>
                    <a:pt x="487" y="778"/>
                    <a:pt x="584" y="743"/>
                    <a:pt x="663" y="664"/>
                  </a:cubicBezTo>
                  <a:cubicBezTo>
                    <a:pt x="815" y="512"/>
                    <a:pt x="815" y="267"/>
                    <a:pt x="663" y="115"/>
                  </a:cubicBezTo>
                  <a:cubicBezTo>
                    <a:pt x="584" y="36"/>
                    <a:pt x="487" y="1"/>
                    <a:pt x="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1954675" y="6128475"/>
              <a:ext cx="60500" cy="58225"/>
            </a:xfrm>
            <a:custGeom>
              <a:avLst/>
              <a:gdLst/>
              <a:ahLst/>
              <a:cxnLst/>
              <a:rect l="l" t="t" r="r" b="b"/>
              <a:pathLst>
                <a:path w="2420" h="2329" extrusionOk="0">
                  <a:moveTo>
                    <a:pt x="1253" y="775"/>
                  </a:moveTo>
                  <a:cubicBezTo>
                    <a:pt x="1453" y="775"/>
                    <a:pt x="1645" y="930"/>
                    <a:pt x="1645" y="1164"/>
                  </a:cubicBezTo>
                  <a:cubicBezTo>
                    <a:pt x="1643" y="1378"/>
                    <a:pt x="1470" y="1552"/>
                    <a:pt x="1256" y="1553"/>
                  </a:cubicBezTo>
                  <a:cubicBezTo>
                    <a:pt x="910" y="1553"/>
                    <a:pt x="737" y="1134"/>
                    <a:pt x="981" y="890"/>
                  </a:cubicBezTo>
                  <a:cubicBezTo>
                    <a:pt x="1060" y="811"/>
                    <a:pt x="1158" y="775"/>
                    <a:pt x="1253" y="775"/>
                  </a:cubicBezTo>
                  <a:close/>
                  <a:moveTo>
                    <a:pt x="1256" y="0"/>
                  </a:moveTo>
                  <a:cubicBezTo>
                    <a:pt x="785" y="0"/>
                    <a:pt x="360" y="284"/>
                    <a:pt x="180" y="719"/>
                  </a:cubicBezTo>
                  <a:cubicBezTo>
                    <a:pt x="0" y="1154"/>
                    <a:pt x="99" y="1655"/>
                    <a:pt x="433" y="1987"/>
                  </a:cubicBezTo>
                  <a:cubicBezTo>
                    <a:pt x="656" y="2210"/>
                    <a:pt x="953" y="2329"/>
                    <a:pt x="1256" y="2329"/>
                  </a:cubicBezTo>
                  <a:cubicBezTo>
                    <a:pt x="1406" y="2329"/>
                    <a:pt x="1557" y="2300"/>
                    <a:pt x="1701" y="2240"/>
                  </a:cubicBezTo>
                  <a:cubicBezTo>
                    <a:pt x="2137" y="2060"/>
                    <a:pt x="2420" y="1636"/>
                    <a:pt x="2420" y="1164"/>
                  </a:cubicBezTo>
                  <a:cubicBezTo>
                    <a:pt x="2420" y="521"/>
                    <a:pt x="1899"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1908450" y="6079925"/>
              <a:ext cx="155275" cy="155275"/>
            </a:xfrm>
            <a:custGeom>
              <a:avLst/>
              <a:gdLst/>
              <a:ahLst/>
              <a:cxnLst/>
              <a:rect l="l" t="t" r="r" b="b"/>
              <a:pathLst>
                <a:path w="6211" h="6211" extrusionOk="0">
                  <a:moveTo>
                    <a:pt x="3105" y="1"/>
                  </a:moveTo>
                  <a:lnTo>
                    <a:pt x="3105" y="2"/>
                  </a:lnTo>
                  <a:cubicBezTo>
                    <a:pt x="3102" y="2"/>
                    <a:pt x="3099" y="2"/>
                    <a:pt x="3096" y="2"/>
                  </a:cubicBezTo>
                  <a:cubicBezTo>
                    <a:pt x="2669" y="2"/>
                    <a:pt x="2249" y="91"/>
                    <a:pt x="1858" y="262"/>
                  </a:cubicBezTo>
                  <a:cubicBezTo>
                    <a:pt x="1658" y="346"/>
                    <a:pt x="1565" y="577"/>
                    <a:pt x="1652" y="777"/>
                  </a:cubicBezTo>
                  <a:cubicBezTo>
                    <a:pt x="1716" y="923"/>
                    <a:pt x="1859" y="1009"/>
                    <a:pt x="2009" y="1009"/>
                  </a:cubicBezTo>
                  <a:cubicBezTo>
                    <a:pt x="2063" y="1009"/>
                    <a:pt x="2118" y="997"/>
                    <a:pt x="2171" y="973"/>
                  </a:cubicBezTo>
                  <a:cubicBezTo>
                    <a:pt x="2464" y="843"/>
                    <a:pt x="2783" y="777"/>
                    <a:pt x="3105" y="777"/>
                  </a:cubicBezTo>
                  <a:cubicBezTo>
                    <a:pt x="4389" y="777"/>
                    <a:pt x="5434" y="1822"/>
                    <a:pt x="5434" y="3106"/>
                  </a:cubicBezTo>
                  <a:cubicBezTo>
                    <a:pt x="5434" y="4390"/>
                    <a:pt x="4389" y="5435"/>
                    <a:pt x="3105" y="5435"/>
                  </a:cubicBezTo>
                  <a:cubicBezTo>
                    <a:pt x="1821" y="5435"/>
                    <a:pt x="776" y="4390"/>
                    <a:pt x="776" y="3106"/>
                  </a:cubicBezTo>
                  <a:lnTo>
                    <a:pt x="776" y="3066"/>
                  </a:lnTo>
                  <a:cubicBezTo>
                    <a:pt x="782" y="2852"/>
                    <a:pt x="612" y="2674"/>
                    <a:pt x="398" y="2669"/>
                  </a:cubicBezTo>
                  <a:cubicBezTo>
                    <a:pt x="395" y="2669"/>
                    <a:pt x="392" y="2669"/>
                    <a:pt x="389" y="2669"/>
                  </a:cubicBezTo>
                  <a:cubicBezTo>
                    <a:pt x="179" y="2669"/>
                    <a:pt x="5" y="2837"/>
                    <a:pt x="1" y="3048"/>
                  </a:cubicBezTo>
                  <a:lnTo>
                    <a:pt x="1" y="3106"/>
                  </a:lnTo>
                  <a:cubicBezTo>
                    <a:pt x="1" y="4818"/>
                    <a:pt x="1393" y="6210"/>
                    <a:pt x="3105" y="6210"/>
                  </a:cubicBezTo>
                  <a:cubicBezTo>
                    <a:pt x="4818" y="6210"/>
                    <a:pt x="6210" y="4818"/>
                    <a:pt x="6210" y="3106"/>
                  </a:cubicBezTo>
                  <a:cubicBezTo>
                    <a:pt x="6210" y="1393"/>
                    <a:pt x="4818" y="1"/>
                    <a:pt x="3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1976250" y="5934400"/>
              <a:ext cx="19650" cy="77850"/>
            </a:xfrm>
            <a:custGeom>
              <a:avLst/>
              <a:gdLst/>
              <a:ahLst/>
              <a:cxnLst/>
              <a:rect l="l" t="t" r="r" b="b"/>
              <a:pathLst>
                <a:path w="786" h="3114" extrusionOk="0">
                  <a:moveTo>
                    <a:pt x="393" y="1"/>
                  </a:moveTo>
                  <a:cubicBezTo>
                    <a:pt x="179" y="1"/>
                    <a:pt x="5" y="174"/>
                    <a:pt x="5" y="389"/>
                  </a:cubicBezTo>
                  <a:lnTo>
                    <a:pt x="5" y="2717"/>
                  </a:lnTo>
                  <a:cubicBezTo>
                    <a:pt x="0" y="2935"/>
                    <a:pt x="175" y="3113"/>
                    <a:pt x="393" y="3113"/>
                  </a:cubicBezTo>
                  <a:cubicBezTo>
                    <a:pt x="611" y="3113"/>
                    <a:pt x="785" y="2935"/>
                    <a:pt x="782" y="2717"/>
                  </a:cubicBezTo>
                  <a:lnTo>
                    <a:pt x="782" y="389"/>
                  </a:lnTo>
                  <a:cubicBezTo>
                    <a:pt x="780" y="175"/>
                    <a:pt x="607" y="2"/>
                    <a:pt x="393" y="2"/>
                  </a:cubicBezTo>
                  <a:lnTo>
                    <a:pt x="3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1819000" y="5962350"/>
              <a:ext cx="62475" cy="60600"/>
            </a:xfrm>
            <a:custGeom>
              <a:avLst/>
              <a:gdLst/>
              <a:ahLst/>
              <a:cxnLst/>
              <a:rect l="l" t="t" r="r" b="b"/>
              <a:pathLst>
                <a:path w="2499" h="2424" extrusionOk="0">
                  <a:moveTo>
                    <a:pt x="426" y="0"/>
                  </a:moveTo>
                  <a:cubicBezTo>
                    <a:pt x="327" y="0"/>
                    <a:pt x="228" y="38"/>
                    <a:pt x="152" y="114"/>
                  </a:cubicBezTo>
                  <a:cubicBezTo>
                    <a:pt x="1" y="266"/>
                    <a:pt x="0" y="511"/>
                    <a:pt x="152" y="663"/>
                  </a:cubicBezTo>
                  <a:lnTo>
                    <a:pt x="1798" y="2310"/>
                  </a:lnTo>
                  <a:cubicBezTo>
                    <a:pt x="1874" y="2385"/>
                    <a:pt x="1973" y="2423"/>
                    <a:pt x="2073" y="2423"/>
                  </a:cubicBezTo>
                  <a:cubicBezTo>
                    <a:pt x="2172" y="2423"/>
                    <a:pt x="2271" y="2385"/>
                    <a:pt x="2347" y="2310"/>
                  </a:cubicBezTo>
                  <a:cubicBezTo>
                    <a:pt x="2499" y="2158"/>
                    <a:pt x="2499" y="1912"/>
                    <a:pt x="2347" y="1761"/>
                  </a:cubicBezTo>
                  <a:lnTo>
                    <a:pt x="701" y="114"/>
                  </a:lnTo>
                  <a:cubicBezTo>
                    <a:pt x="625" y="38"/>
                    <a:pt x="525"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2090600" y="5962350"/>
              <a:ext cx="62575" cy="60650"/>
            </a:xfrm>
            <a:custGeom>
              <a:avLst/>
              <a:gdLst/>
              <a:ahLst/>
              <a:cxnLst/>
              <a:rect l="l" t="t" r="r" b="b"/>
              <a:pathLst>
                <a:path w="2503" h="2426" extrusionOk="0">
                  <a:moveTo>
                    <a:pt x="2077" y="0"/>
                  </a:moveTo>
                  <a:cubicBezTo>
                    <a:pt x="1977" y="0"/>
                    <a:pt x="1878" y="38"/>
                    <a:pt x="1802" y="114"/>
                  </a:cubicBezTo>
                  <a:lnTo>
                    <a:pt x="156" y="1761"/>
                  </a:lnTo>
                  <a:cubicBezTo>
                    <a:pt x="2" y="1911"/>
                    <a:pt x="0" y="2159"/>
                    <a:pt x="153" y="2312"/>
                  </a:cubicBezTo>
                  <a:cubicBezTo>
                    <a:pt x="229" y="2388"/>
                    <a:pt x="328" y="2426"/>
                    <a:pt x="427" y="2426"/>
                  </a:cubicBezTo>
                  <a:cubicBezTo>
                    <a:pt x="528" y="2426"/>
                    <a:pt x="628" y="2387"/>
                    <a:pt x="705" y="2310"/>
                  </a:cubicBezTo>
                  <a:lnTo>
                    <a:pt x="2351" y="663"/>
                  </a:lnTo>
                  <a:cubicBezTo>
                    <a:pt x="2503" y="511"/>
                    <a:pt x="2503" y="266"/>
                    <a:pt x="2351" y="114"/>
                  </a:cubicBezTo>
                  <a:cubicBezTo>
                    <a:pt x="2275" y="38"/>
                    <a:pt x="2176" y="0"/>
                    <a:pt x="2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1736575" y="6031450"/>
              <a:ext cx="499125" cy="252275"/>
            </a:xfrm>
            <a:custGeom>
              <a:avLst/>
              <a:gdLst/>
              <a:ahLst/>
              <a:cxnLst/>
              <a:rect l="l" t="t" r="r" b="b"/>
              <a:pathLst>
                <a:path w="19965" h="10091" extrusionOk="0">
                  <a:moveTo>
                    <a:pt x="9980" y="776"/>
                  </a:moveTo>
                  <a:cubicBezTo>
                    <a:pt x="13851" y="776"/>
                    <a:pt x="17047" y="3420"/>
                    <a:pt x="18428" y="4774"/>
                  </a:cubicBezTo>
                  <a:cubicBezTo>
                    <a:pt x="16673" y="7542"/>
                    <a:pt x="13392" y="9315"/>
                    <a:pt x="9980" y="9315"/>
                  </a:cubicBezTo>
                  <a:cubicBezTo>
                    <a:pt x="6567" y="9315"/>
                    <a:pt x="3286" y="7542"/>
                    <a:pt x="1531" y="4774"/>
                  </a:cubicBezTo>
                  <a:cubicBezTo>
                    <a:pt x="2914" y="3420"/>
                    <a:pt x="6109" y="776"/>
                    <a:pt x="9980" y="776"/>
                  </a:cubicBezTo>
                  <a:close/>
                  <a:moveTo>
                    <a:pt x="9981" y="1"/>
                  </a:moveTo>
                  <a:cubicBezTo>
                    <a:pt x="6269" y="1"/>
                    <a:pt x="2607" y="2321"/>
                    <a:pt x="142" y="5111"/>
                  </a:cubicBezTo>
                  <a:cubicBezTo>
                    <a:pt x="0" y="5273"/>
                    <a:pt x="16" y="5518"/>
                    <a:pt x="177" y="5659"/>
                  </a:cubicBezTo>
                  <a:cubicBezTo>
                    <a:pt x="251" y="5724"/>
                    <a:pt x="343" y="5757"/>
                    <a:pt x="434" y="5757"/>
                  </a:cubicBezTo>
                  <a:cubicBezTo>
                    <a:pt x="541" y="5757"/>
                    <a:pt x="648" y="5712"/>
                    <a:pt x="725" y="5625"/>
                  </a:cubicBezTo>
                  <a:cubicBezTo>
                    <a:pt x="807" y="5533"/>
                    <a:pt x="892" y="5439"/>
                    <a:pt x="978" y="5346"/>
                  </a:cubicBezTo>
                  <a:cubicBezTo>
                    <a:pt x="2895" y="8244"/>
                    <a:pt x="6372" y="10091"/>
                    <a:pt x="9981" y="10091"/>
                  </a:cubicBezTo>
                  <a:cubicBezTo>
                    <a:pt x="13591" y="10091"/>
                    <a:pt x="17067" y="8243"/>
                    <a:pt x="18985" y="5346"/>
                  </a:cubicBezTo>
                  <a:cubicBezTo>
                    <a:pt x="19070" y="5439"/>
                    <a:pt x="19154" y="5533"/>
                    <a:pt x="19237" y="5625"/>
                  </a:cubicBezTo>
                  <a:cubicBezTo>
                    <a:pt x="19314" y="5714"/>
                    <a:pt x="19422" y="5760"/>
                    <a:pt x="19531" y="5760"/>
                  </a:cubicBezTo>
                  <a:cubicBezTo>
                    <a:pt x="19622" y="5760"/>
                    <a:pt x="19714" y="5728"/>
                    <a:pt x="19787" y="5663"/>
                  </a:cubicBezTo>
                  <a:cubicBezTo>
                    <a:pt x="19950" y="5519"/>
                    <a:pt x="19964" y="5273"/>
                    <a:pt x="19819" y="5111"/>
                  </a:cubicBezTo>
                  <a:lnTo>
                    <a:pt x="19820" y="5111"/>
                  </a:lnTo>
                  <a:cubicBezTo>
                    <a:pt x="17355" y="2320"/>
                    <a:pt x="13693" y="1"/>
                    <a:pt x="9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93"/>
        <p:cNvGrpSpPr/>
        <p:nvPr/>
      </p:nvGrpSpPr>
      <p:grpSpPr>
        <a:xfrm>
          <a:off x="0" y="0"/>
          <a:ext cx="0" cy="0"/>
          <a:chOff x="0" y="0"/>
          <a:chExt cx="0" cy="0"/>
        </a:xfrm>
      </p:grpSpPr>
      <p:sp>
        <p:nvSpPr>
          <p:cNvPr id="294" name="Google Shape;294;p36"/>
          <p:cNvSpPr txBox="1">
            <a:spLocks noGrp="1"/>
          </p:cNvSpPr>
          <p:nvPr>
            <p:ph type="title" idx="6"/>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Pathology</a:t>
            </a:r>
            <a:endParaRPr/>
          </a:p>
        </p:txBody>
      </p:sp>
      <p:sp>
        <p:nvSpPr>
          <p:cNvPr id="295" name="Google Shape;295;p36"/>
          <p:cNvSpPr txBox="1">
            <a:spLocks noGrp="1"/>
          </p:cNvSpPr>
          <p:nvPr>
            <p:ph type="title"/>
          </p:nvPr>
        </p:nvSpPr>
        <p:spPr>
          <a:xfrm>
            <a:off x="996375" y="3146100"/>
            <a:ext cx="1700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96" name="Google Shape;296;p36"/>
          <p:cNvSpPr txBox="1">
            <a:spLocks noGrp="1"/>
          </p:cNvSpPr>
          <p:nvPr>
            <p:ph type="subTitle" idx="1"/>
          </p:nvPr>
        </p:nvSpPr>
        <p:spPr>
          <a:xfrm>
            <a:off x="996375" y="3767900"/>
            <a:ext cx="1700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full of iron oxide dust</a:t>
            </a:r>
            <a:endParaRPr/>
          </a:p>
        </p:txBody>
      </p:sp>
      <p:sp>
        <p:nvSpPr>
          <p:cNvPr id="297" name="Google Shape;297;p36"/>
          <p:cNvSpPr txBox="1">
            <a:spLocks noGrp="1"/>
          </p:cNvSpPr>
          <p:nvPr>
            <p:ph type="title" idx="2"/>
          </p:nvPr>
        </p:nvSpPr>
        <p:spPr>
          <a:xfrm>
            <a:off x="2813319" y="3146100"/>
            <a:ext cx="1700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98" name="Google Shape;298;p36"/>
          <p:cNvSpPr txBox="1">
            <a:spLocks noGrp="1"/>
          </p:cNvSpPr>
          <p:nvPr>
            <p:ph type="subTitle" idx="3"/>
          </p:nvPr>
        </p:nvSpPr>
        <p:spPr>
          <a:xfrm>
            <a:off x="2813319" y="3767900"/>
            <a:ext cx="1700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a:p>
            <a:pPr marL="0" lvl="0" indent="0" algn="ctr" rtl="0">
              <a:spcBef>
                <a:spcPts val="0"/>
              </a:spcBef>
              <a:spcAft>
                <a:spcPts val="0"/>
              </a:spcAft>
              <a:buNone/>
            </a:pPr>
            <a:endParaRPr/>
          </a:p>
        </p:txBody>
      </p:sp>
      <p:sp>
        <p:nvSpPr>
          <p:cNvPr id="299" name="Google Shape;299;p36"/>
          <p:cNvSpPr txBox="1">
            <a:spLocks noGrp="1"/>
          </p:cNvSpPr>
          <p:nvPr>
            <p:ph type="title" idx="4"/>
          </p:nvPr>
        </p:nvSpPr>
        <p:spPr>
          <a:xfrm>
            <a:off x="4630282" y="3146100"/>
            <a:ext cx="1700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00" name="Google Shape;300;p36"/>
          <p:cNvSpPr txBox="1">
            <a:spLocks noGrp="1"/>
          </p:cNvSpPr>
          <p:nvPr>
            <p:ph type="subTitle" idx="5"/>
          </p:nvPr>
        </p:nvSpPr>
        <p:spPr>
          <a:xfrm>
            <a:off x="4630282" y="3767900"/>
            <a:ext cx="1700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a:t>
            </a:r>
            <a:endParaRPr/>
          </a:p>
          <a:p>
            <a:pPr marL="0" lvl="0" indent="0" algn="ctr" rtl="0">
              <a:spcBef>
                <a:spcPts val="0"/>
              </a:spcBef>
              <a:spcAft>
                <a:spcPts val="0"/>
              </a:spcAft>
              <a:buNone/>
            </a:pPr>
            <a:r>
              <a:rPr lang="en"/>
              <a:t>composed mostly of</a:t>
            </a:r>
            <a:endParaRPr/>
          </a:p>
          <a:p>
            <a:pPr marL="0" lvl="0" indent="0" algn="ctr" rtl="0">
              <a:spcBef>
                <a:spcPts val="0"/>
              </a:spcBef>
              <a:spcAft>
                <a:spcPts val="0"/>
              </a:spcAft>
              <a:buNone/>
            </a:pPr>
            <a:r>
              <a:rPr lang="en"/>
              <a:t>hydrogen and helium</a:t>
            </a:r>
            <a:endParaRPr/>
          </a:p>
          <a:p>
            <a:pPr marL="0" lvl="0" indent="0" algn="ctr" rtl="0">
              <a:spcBef>
                <a:spcPts val="0"/>
              </a:spcBef>
              <a:spcAft>
                <a:spcPts val="0"/>
              </a:spcAft>
              <a:buNone/>
            </a:pPr>
            <a:endParaRPr/>
          </a:p>
        </p:txBody>
      </p:sp>
      <p:sp>
        <p:nvSpPr>
          <p:cNvPr id="301" name="Google Shape;301;p36"/>
          <p:cNvSpPr/>
          <p:nvPr/>
        </p:nvSpPr>
        <p:spPr>
          <a:xfrm>
            <a:off x="3663300" y="1184025"/>
            <a:ext cx="1817100" cy="8691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6"/>
          <p:cNvSpPr txBox="1">
            <a:spLocks noGrp="1"/>
          </p:cNvSpPr>
          <p:nvPr>
            <p:ph type="title" idx="7"/>
          </p:nvPr>
        </p:nvSpPr>
        <p:spPr>
          <a:xfrm>
            <a:off x="6447232" y="3146100"/>
            <a:ext cx="17004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303" name="Google Shape;303;p36"/>
          <p:cNvSpPr txBox="1">
            <a:spLocks noGrp="1"/>
          </p:cNvSpPr>
          <p:nvPr>
            <p:ph type="subTitle" idx="8"/>
          </p:nvPr>
        </p:nvSpPr>
        <p:spPr>
          <a:xfrm>
            <a:off x="6447232" y="3767900"/>
            <a:ext cx="1700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304" name="Google Shape;304;p36"/>
          <p:cNvSpPr txBox="1">
            <a:spLocks noGrp="1"/>
          </p:cNvSpPr>
          <p:nvPr>
            <p:ph type="subTitle" idx="1"/>
          </p:nvPr>
        </p:nvSpPr>
        <p:spPr>
          <a:xfrm>
            <a:off x="3721788" y="1261700"/>
            <a:ext cx="17004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Pluto is no longer the ninth planet from the Sun, but a dwarf planet</a:t>
            </a:r>
            <a:endParaRPr/>
          </a:p>
          <a:p>
            <a:pPr marL="0" lvl="0" indent="0" algn="ctr" rtl="0">
              <a:spcBef>
                <a:spcPts val="0"/>
              </a:spcBef>
              <a:spcAft>
                <a:spcPts val="0"/>
              </a:spcAft>
              <a:buNone/>
            </a:pPr>
            <a:endParaRPr/>
          </a:p>
        </p:txBody>
      </p:sp>
      <p:sp>
        <p:nvSpPr>
          <p:cNvPr id="305" name="Google Shape;305;p36"/>
          <p:cNvSpPr/>
          <p:nvPr/>
        </p:nvSpPr>
        <p:spPr>
          <a:xfrm>
            <a:off x="1500975" y="2509200"/>
            <a:ext cx="691200" cy="691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6"/>
          <p:cNvSpPr/>
          <p:nvPr/>
        </p:nvSpPr>
        <p:spPr>
          <a:xfrm>
            <a:off x="3317913" y="2514800"/>
            <a:ext cx="691200" cy="691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6"/>
          <p:cNvSpPr/>
          <p:nvPr/>
        </p:nvSpPr>
        <p:spPr>
          <a:xfrm>
            <a:off x="5134863" y="2514800"/>
            <a:ext cx="691200" cy="691200"/>
          </a:xfrm>
          <a:prstGeom prst="ellipse">
            <a:avLst/>
          </a:prstGeom>
          <a:solidFill>
            <a:srgbClr val="8BD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6"/>
          <p:cNvSpPr/>
          <p:nvPr/>
        </p:nvSpPr>
        <p:spPr>
          <a:xfrm>
            <a:off x="6951825" y="2509200"/>
            <a:ext cx="691200" cy="691200"/>
          </a:xfrm>
          <a:prstGeom prst="ellipse">
            <a:avLst/>
          </a:prstGeom>
          <a:solidFill>
            <a:srgbClr val="E1E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9" name="Google Shape;309;p36"/>
          <p:cNvCxnSpPr>
            <a:stCxn id="305" idx="0"/>
            <a:endCxn id="301" idx="1"/>
          </p:cNvCxnSpPr>
          <p:nvPr/>
        </p:nvCxnSpPr>
        <p:spPr>
          <a:xfrm rot="-5400000">
            <a:off x="2309625" y="1155450"/>
            <a:ext cx="890700" cy="1816800"/>
          </a:xfrm>
          <a:prstGeom prst="bentConnector2">
            <a:avLst/>
          </a:prstGeom>
          <a:noFill/>
          <a:ln w="19050" cap="flat" cmpd="sng">
            <a:solidFill>
              <a:schemeClr val="accent1"/>
            </a:solidFill>
            <a:prstDash val="solid"/>
            <a:round/>
            <a:headEnd type="none" w="med" len="med"/>
            <a:tailEnd type="none" w="med" len="med"/>
          </a:ln>
        </p:spPr>
      </p:cxnSp>
      <p:cxnSp>
        <p:nvCxnSpPr>
          <p:cNvPr id="310" name="Google Shape;310;p36"/>
          <p:cNvCxnSpPr>
            <a:stCxn id="301" idx="3"/>
            <a:endCxn id="308" idx="0"/>
          </p:cNvCxnSpPr>
          <p:nvPr/>
        </p:nvCxnSpPr>
        <p:spPr>
          <a:xfrm>
            <a:off x="5480400" y="1618575"/>
            <a:ext cx="1817100" cy="890700"/>
          </a:xfrm>
          <a:prstGeom prst="bentConnector2">
            <a:avLst/>
          </a:prstGeom>
          <a:noFill/>
          <a:ln w="19050" cap="flat" cmpd="sng">
            <a:solidFill>
              <a:schemeClr val="accent1"/>
            </a:solidFill>
            <a:prstDash val="solid"/>
            <a:round/>
            <a:headEnd type="none" w="med" len="med"/>
            <a:tailEnd type="none" w="med" len="med"/>
          </a:ln>
        </p:spPr>
      </p:cxnSp>
      <p:cxnSp>
        <p:nvCxnSpPr>
          <p:cNvPr id="311" name="Google Shape;311;p36"/>
          <p:cNvCxnSpPr>
            <a:stCxn id="301" idx="2"/>
            <a:endCxn id="306" idx="0"/>
          </p:cNvCxnSpPr>
          <p:nvPr/>
        </p:nvCxnSpPr>
        <p:spPr>
          <a:xfrm rot="5400000">
            <a:off x="3886800" y="1829775"/>
            <a:ext cx="461700" cy="908400"/>
          </a:xfrm>
          <a:prstGeom prst="bentConnector3">
            <a:avLst>
              <a:gd name="adj1" fmla="val 49997"/>
            </a:avLst>
          </a:prstGeom>
          <a:noFill/>
          <a:ln w="19050" cap="flat" cmpd="sng">
            <a:solidFill>
              <a:schemeClr val="accent1"/>
            </a:solidFill>
            <a:prstDash val="solid"/>
            <a:round/>
            <a:headEnd type="none" w="med" len="med"/>
            <a:tailEnd type="none" w="med" len="med"/>
          </a:ln>
        </p:spPr>
      </p:cxnSp>
      <p:cxnSp>
        <p:nvCxnSpPr>
          <p:cNvPr id="312" name="Google Shape;312;p36"/>
          <p:cNvCxnSpPr>
            <a:stCxn id="301" idx="2"/>
            <a:endCxn id="307" idx="0"/>
          </p:cNvCxnSpPr>
          <p:nvPr/>
        </p:nvCxnSpPr>
        <p:spPr>
          <a:xfrm rot="-5400000" flipH="1">
            <a:off x="4795350" y="1829625"/>
            <a:ext cx="461700" cy="908700"/>
          </a:xfrm>
          <a:prstGeom prst="bentConnector3">
            <a:avLst>
              <a:gd name="adj1" fmla="val 49997"/>
            </a:avLst>
          </a:prstGeom>
          <a:noFill/>
          <a:ln w="19050" cap="flat" cmpd="sng">
            <a:solidFill>
              <a:schemeClr val="accent1"/>
            </a:solidFill>
            <a:prstDash val="solid"/>
            <a:round/>
            <a:headEnd type="none" w="med" len="med"/>
            <a:tailEnd type="none" w="med" len="med"/>
          </a:ln>
        </p:spPr>
      </p:cxnSp>
      <p:sp>
        <p:nvSpPr>
          <p:cNvPr id="313" name="Google Shape;313;p36"/>
          <p:cNvSpPr/>
          <p:nvPr/>
        </p:nvSpPr>
        <p:spPr>
          <a:xfrm>
            <a:off x="5277675" y="2659275"/>
            <a:ext cx="405610" cy="402270"/>
          </a:xfrm>
          <a:custGeom>
            <a:avLst/>
            <a:gdLst/>
            <a:ahLst/>
            <a:cxnLst/>
            <a:rect l="l" t="t" r="r" b="b"/>
            <a:pathLst>
              <a:path w="20040" h="19875" extrusionOk="0">
                <a:moveTo>
                  <a:pt x="16554" y="778"/>
                </a:moveTo>
                <a:cubicBezTo>
                  <a:pt x="16653" y="778"/>
                  <a:pt x="16753" y="816"/>
                  <a:pt x="16829" y="892"/>
                </a:cubicBezTo>
                <a:lnTo>
                  <a:pt x="19024" y="3088"/>
                </a:lnTo>
                <a:cubicBezTo>
                  <a:pt x="19176" y="3239"/>
                  <a:pt x="19176" y="3485"/>
                  <a:pt x="19024" y="3636"/>
                </a:cubicBezTo>
                <a:cubicBezTo>
                  <a:pt x="18948" y="3712"/>
                  <a:pt x="18849" y="3750"/>
                  <a:pt x="18750" y="3750"/>
                </a:cubicBezTo>
                <a:cubicBezTo>
                  <a:pt x="18650" y="3750"/>
                  <a:pt x="18551" y="3712"/>
                  <a:pt x="18475" y="3636"/>
                </a:cubicBezTo>
                <a:lnTo>
                  <a:pt x="16280" y="1441"/>
                </a:lnTo>
                <a:cubicBezTo>
                  <a:pt x="16128" y="1289"/>
                  <a:pt x="16128" y="1044"/>
                  <a:pt x="16280" y="892"/>
                </a:cubicBezTo>
                <a:cubicBezTo>
                  <a:pt x="16356" y="816"/>
                  <a:pt x="16455" y="778"/>
                  <a:pt x="16554" y="778"/>
                </a:cubicBezTo>
                <a:close/>
                <a:moveTo>
                  <a:pt x="16554" y="2812"/>
                </a:moveTo>
                <a:lnTo>
                  <a:pt x="17103" y="3362"/>
                </a:lnTo>
                <a:lnTo>
                  <a:pt x="15240" y="5225"/>
                </a:lnTo>
                <a:lnTo>
                  <a:pt x="14691" y="4676"/>
                </a:lnTo>
                <a:lnTo>
                  <a:pt x="16554" y="2812"/>
                </a:lnTo>
                <a:close/>
                <a:moveTo>
                  <a:pt x="13044" y="4128"/>
                </a:moveTo>
                <a:lnTo>
                  <a:pt x="15789" y="6872"/>
                </a:lnTo>
                <a:lnTo>
                  <a:pt x="14918" y="7742"/>
                </a:lnTo>
                <a:lnTo>
                  <a:pt x="14095" y="6919"/>
                </a:lnTo>
                <a:cubicBezTo>
                  <a:pt x="14019" y="6845"/>
                  <a:pt x="13921" y="6808"/>
                  <a:pt x="13823" y="6808"/>
                </a:cubicBezTo>
                <a:cubicBezTo>
                  <a:pt x="13723" y="6808"/>
                  <a:pt x="13624" y="6846"/>
                  <a:pt x="13549" y="6921"/>
                </a:cubicBezTo>
                <a:cubicBezTo>
                  <a:pt x="13398" y="7072"/>
                  <a:pt x="13397" y="7316"/>
                  <a:pt x="13546" y="7468"/>
                </a:cubicBezTo>
                <a:lnTo>
                  <a:pt x="14369" y="8291"/>
                </a:lnTo>
                <a:lnTo>
                  <a:pt x="13821" y="8840"/>
                </a:lnTo>
                <a:lnTo>
                  <a:pt x="13546" y="8565"/>
                </a:lnTo>
                <a:cubicBezTo>
                  <a:pt x="13470" y="8490"/>
                  <a:pt x="13371" y="8452"/>
                  <a:pt x="13272" y="8452"/>
                </a:cubicBezTo>
                <a:cubicBezTo>
                  <a:pt x="13172" y="8452"/>
                  <a:pt x="13073" y="8490"/>
                  <a:pt x="12997" y="8565"/>
                </a:cubicBezTo>
                <a:cubicBezTo>
                  <a:pt x="12846" y="8717"/>
                  <a:pt x="12846" y="8963"/>
                  <a:pt x="12997" y="9114"/>
                </a:cubicBezTo>
                <a:lnTo>
                  <a:pt x="13272" y="9389"/>
                </a:lnTo>
                <a:lnTo>
                  <a:pt x="12723" y="9938"/>
                </a:lnTo>
                <a:lnTo>
                  <a:pt x="11900" y="9114"/>
                </a:lnTo>
                <a:cubicBezTo>
                  <a:pt x="11824" y="9040"/>
                  <a:pt x="11726" y="9003"/>
                  <a:pt x="11628" y="9003"/>
                </a:cubicBezTo>
                <a:cubicBezTo>
                  <a:pt x="11528" y="9003"/>
                  <a:pt x="11429" y="9041"/>
                  <a:pt x="11353" y="9117"/>
                </a:cubicBezTo>
                <a:cubicBezTo>
                  <a:pt x="11203" y="9267"/>
                  <a:pt x="11201" y="9512"/>
                  <a:pt x="11351" y="9663"/>
                </a:cubicBezTo>
                <a:lnTo>
                  <a:pt x="12174" y="10487"/>
                </a:lnTo>
                <a:lnTo>
                  <a:pt x="11625" y="11035"/>
                </a:lnTo>
                <a:lnTo>
                  <a:pt x="8881" y="8291"/>
                </a:lnTo>
                <a:lnTo>
                  <a:pt x="13044" y="4128"/>
                </a:lnTo>
                <a:close/>
                <a:moveTo>
                  <a:pt x="8332" y="8840"/>
                </a:moveTo>
                <a:lnTo>
                  <a:pt x="11076" y="11584"/>
                </a:lnTo>
                <a:lnTo>
                  <a:pt x="10527" y="12133"/>
                </a:lnTo>
                <a:lnTo>
                  <a:pt x="10253" y="11859"/>
                </a:lnTo>
                <a:cubicBezTo>
                  <a:pt x="10177" y="11780"/>
                  <a:pt x="10075" y="11740"/>
                  <a:pt x="9973" y="11740"/>
                </a:cubicBezTo>
                <a:cubicBezTo>
                  <a:pt x="9874" y="11740"/>
                  <a:pt x="9775" y="11778"/>
                  <a:pt x="9699" y="11854"/>
                </a:cubicBezTo>
                <a:cubicBezTo>
                  <a:pt x="9545" y="12007"/>
                  <a:pt x="9548" y="12257"/>
                  <a:pt x="9704" y="12408"/>
                </a:cubicBezTo>
                <a:lnTo>
                  <a:pt x="9978" y="12682"/>
                </a:lnTo>
                <a:lnTo>
                  <a:pt x="9430" y="13231"/>
                </a:lnTo>
                <a:lnTo>
                  <a:pt x="8606" y="12408"/>
                </a:lnTo>
                <a:cubicBezTo>
                  <a:pt x="8530" y="12330"/>
                  <a:pt x="8429" y="12291"/>
                  <a:pt x="8329" y="12291"/>
                </a:cubicBezTo>
                <a:cubicBezTo>
                  <a:pt x="8230" y="12291"/>
                  <a:pt x="8130" y="12329"/>
                  <a:pt x="8055" y="12405"/>
                </a:cubicBezTo>
                <a:cubicBezTo>
                  <a:pt x="7902" y="12557"/>
                  <a:pt x="7903" y="12805"/>
                  <a:pt x="8057" y="12956"/>
                </a:cubicBezTo>
                <a:lnTo>
                  <a:pt x="8881" y="13780"/>
                </a:lnTo>
                <a:lnTo>
                  <a:pt x="8695" y="13965"/>
                </a:lnTo>
                <a:cubicBezTo>
                  <a:pt x="8318" y="14343"/>
                  <a:pt x="7821" y="14532"/>
                  <a:pt x="7323" y="14532"/>
                </a:cubicBezTo>
                <a:cubicBezTo>
                  <a:pt x="6814" y="14532"/>
                  <a:pt x="6305" y="14334"/>
                  <a:pt x="5922" y="13935"/>
                </a:cubicBezTo>
                <a:cubicBezTo>
                  <a:pt x="5204" y="13185"/>
                  <a:pt x="5191" y="11980"/>
                  <a:pt x="5951" y="11221"/>
                </a:cubicBezTo>
                <a:lnTo>
                  <a:pt x="8332" y="8840"/>
                </a:lnTo>
                <a:close/>
                <a:moveTo>
                  <a:pt x="4934" y="13884"/>
                </a:moveTo>
                <a:cubicBezTo>
                  <a:pt x="5185" y="14349"/>
                  <a:pt x="5567" y="14731"/>
                  <a:pt x="6032" y="14982"/>
                </a:cubicBezTo>
                <a:lnTo>
                  <a:pt x="5587" y="15426"/>
                </a:lnTo>
                <a:cubicBezTo>
                  <a:pt x="5512" y="15502"/>
                  <a:pt x="5412" y="15540"/>
                  <a:pt x="5313" y="15540"/>
                </a:cubicBezTo>
                <a:cubicBezTo>
                  <a:pt x="5214" y="15540"/>
                  <a:pt x="5114" y="15502"/>
                  <a:pt x="5039" y="15426"/>
                </a:cubicBezTo>
                <a:cubicBezTo>
                  <a:pt x="4369" y="14757"/>
                  <a:pt x="4533" y="14920"/>
                  <a:pt x="4490" y="14878"/>
                </a:cubicBezTo>
                <a:cubicBezTo>
                  <a:pt x="4338" y="14726"/>
                  <a:pt x="4338" y="14480"/>
                  <a:pt x="4490" y="14329"/>
                </a:cubicBezTo>
                <a:lnTo>
                  <a:pt x="4934" y="13884"/>
                </a:lnTo>
                <a:close/>
                <a:moveTo>
                  <a:pt x="16553" y="1"/>
                </a:moveTo>
                <a:cubicBezTo>
                  <a:pt x="16255" y="1"/>
                  <a:pt x="15957" y="114"/>
                  <a:pt x="15730" y="342"/>
                </a:cubicBezTo>
                <a:cubicBezTo>
                  <a:pt x="15276" y="797"/>
                  <a:pt x="15276" y="1534"/>
                  <a:pt x="15731" y="1989"/>
                </a:cubicBezTo>
                <a:lnTo>
                  <a:pt x="16005" y="2263"/>
                </a:lnTo>
                <a:lnTo>
                  <a:pt x="14142" y="4126"/>
                </a:lnTo>
                <a:cubicBezTo>
                  <a:pt x="14014" y="3999"/>
                  <a:pt x="12894" y="2878"/>
                  <a:pt x="12770" y="2754"/>
                </a:cubicBezTo>
                <a:cubicBezTo>
                  <a:pt x="12694" y="2678"/>
                  <a:pt x="12594" y="2640"/>
                  <a:pt x="12495" y="2640"/>
                </a:cubicBezTo>
                <a:cubicBezTo>
                  <a:pt x="12395" y="2640"/>
                  <a:pt x="12296" y="2678"/>
                  <a:pt x="12221" y="2754"/>
                </a:cubicBezTo>
                <a:cubicBezTo>
                  <a:pt x="12069" y="2906"/>
                  <a:pt x="12069" y="3151"/>
                  <a:pt x="12221" y="3303"/>
                </a:cubicBezTo>
                <a:lnTo>
                  <a:pt x="12494" y="3577"/>
                </a:lnTo>
                <a:cubicBezTo>
                  <a:pt x="12356" y="3716"/>
                  <a:pt x="5891" y="10182"/>
                  <a:pt x="5402" y="10671"/>
                </a:cubicBezTo>
                <a:cubicBezTo>
                  <a:pt x="4771" y="11299"/>
                  <a:pt x="4490" y="12196"/>
                  <a:pt x="4649" y="13071"/>
                </a:cubicBezTo>
                <a:lnTo>
                  <a:pt x="3941" y="13779"/>
                </a:lnTo>
                <a:cubicBezTo>
                  <a:pt x="3486" y="14234"/>
                  <a:pt x="3486" y="14970"/>
                  <a:pt x="3941" y="15425"/>
                </a:cubicBezTo>
                <a:lnTo>
                  <a:pt x="155" y="19210"/>
                </a:lnTo>
                <a:cubicBezTo>
                  <a:pt x="1" y="19361"/>
                  <a:pt x="0" y="19609"/>
                  <a:pt x="153" y="19762"/>
                </a:cubicBezTo>
                <a:cubicBezTo>
                  <a:pt x="229" y="19837"/>
                  <a:pt x="328" y="19875"/>
                  <a:pt x="427" y="19875"/>
                </a:cubicBezTo>
                <a:cubicBezTo>
                  <a:pt x="528" y="19875"/>
                  <a:pt x="628" y="19836"/>
                  <a:pt x="704" y="19758"/>
                </a:cubicBezTo>
                <a:lnTo>
                  <a:pt x="4489" y="15974"/>
                </a:lnTo>
                <a:cubicBezTo>
                  <a:pt x="4716" y="16201"/>
                  <a:pt x="5014" y="16314"/>
                  <a:pt x="5312" y="16314"/>
                </a:cubicBezTo>
                <a:cubicBezTo>
                  <a:pt x="5610" y="16314"/>
                  <a:pt x="5908" y="16201"/>
                  <a:pt x="6135" y="15974"/>
                </a:cubicBezTo>
                <a:lnTo>
                  <a:pt x="6844" y="15266"/>
                </a:lnTo>
                <a:cubicBezTo>
                  <a:pt x="7003" y="15294"/>
                  <a:pt x="7162" y="15308"/>
                  <a:pt x="7321" y="15308"/>
                </a:cubicBezTo>
                <a:cubicBezTo>
                  <a:pt x="8035" y="15308"/>
                  <a:pt x="8729" y="15027"/>
                  <a:pt x="9243" y="14514"/>
                </a:cubicBezTo>
                <a:lnTo>
                  <a:pt x="16337" y="7421"/>
                </a:lnTo>
                <a:lnTo>
                  <a:pt x="16611" y="7695"/>
                </a:lnTo>
                <a:cubicBezTo>
                  <a:pt x="16687" y="7774"/>
                  <a:pt x="16789" y="7814"/>
                  <a:pt x="16891" y="7814"/>
                </a:cubicBezTo>
                <a:cubicBezTo>
                  <a:pt x="16990" y="7814"/>
                  <a:pt x="17089" y="7776"/>
                  <a:pt x="17166" y="7700"/>
                </a:cubicBezTo>
                <a:cubicBezTo>
                  <a:pt x="17320" y="7547"/>
                  <a:pt x="17317" y="7297"/>
                  <a:pt x="17161" y="7146"/>
                </a:cubicBezTo>
                <a:lnTo>
                  <a:pt x="15787" y="5773"/>
                </a:lnTo>
                <a:lnTo>
                  <a:pt x="17652" y="3910"/>
                </a:lnTo>
                <a:lnTo>
                  <a:pt x="17925" y="4184"/>
                </a:lnTo>
                <a:cubicBezTo>
                  <a:pt x="18154" y="4418"/>
                  <a:pt x="18456" y="4535"/>
                  <a:pt x="18758" y="4535"/>
                </a:cubicBezTo>
                <a:cubicBezTo>
                  <a:pt x="19056" y="4535"/>
                  <a:pt x="19354" y="4421"/>
                  <a:pt x="19581" y="4194"/>
                </a:cubicBezTo>
                <a:cubicBezTo>
                  <a:pt x="20040" y="3735"/>
                  <a:pt x="20035" y="2991"/>
                  <a:pt x="19573" y="2539"/>
                </a:cubicBezTo>
                <a:lnTo>
                  <a:pt x="17376" y="342"/>
                </a:lnTo>
                <a:cubicBezTo>
                  <a:pt x="17149" y="114"/>
                  <a:pt x="16851" y="1"/>
                  <a:pt x="16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 name="Google Shape;314;p36"/>
          <p:cNvGrpSpPr/>
          <p:nvPr/>
        </p:nvGrpSpPr>
        <p:grpSpPr>
          <a:xfrm>
            <a:off x="3472261" y="2695981"/>
            <a:ext cx="382469" cy="365564"/>
            <a:chOff x="5234700" y="5013325"/>
            <a:chExt cx="519800" cy="496825"/>
          </a:xfrm>
        </p:grpSpPr>
        <p:sp>
          <p:nvSpPr>
            <p:cNvPr id="315" name="Google Shape;315;p36"/>
            <p:cNvSpPr/>
            <p:nvPr/>
          </p:nvSpPr>
          <p:spPr>
            <a:xfrm>
              <a:off x="5482350" y="5072550"/>
              <a:ext cx="22700" cy="19450"/>
            </a:xfrm>
            <a:custGeom>
              <a:avLst/>
              <a:gdLst/>
              <a:ahLst/>
              <a:cxnLst/>
              <a:rect l="l" t="t" r="r" b="b"/>
              <a:pathLst>
                <a:path w="908" h="778" extrusionOk="0">
                  <a:moveTo>
                    <a:pt x="520" y="0"/>
                  </a:moveTo>
                  <a:cubicBezTo>
                    <a:pt x="174" y="0"/>
                    <a:pt x="1" y="418"/>
                    <a:pt x="245" y="663"/>
                  </a:cubicBezTo>
                  <a:cubicBezTo>
                    <a:pt x="324" y="742"/>
                    <a:pt x="421" y="778"/>
                    <a:pt x="517" y="778"/>
                  </a:cubicBezTo>
                  <a:cubicBezTo>
                    <a:pt x="716" y="778"/>
                    <a:pt x="907" y="623"/>
                    <a:pt x="907" y="389"/>
                  </a:cubicBezTo>
                  <a:cubicBezTo>
                    <a:pt x="907" y="174"/>
                    <a:pt x="734"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6"/>
            <p:cNvSpPr/>
            <p:nvPr/>
          </p:nvSpPr>
          <p:spPr>
            <a:xfrm>
              <a:off x="5330225" y="5111350"/>
              <a:ext cx="194025" cy="155275"/>
            </a:xfrm>
            <a:custGeom>
              <a:avLst/>
              <a:gdLst/>
              <a:ahLst/>
              <a:cxnLst/>
              <a:rect l="l" t="t" r="r" b="b"/>
              <a:pathLst>
                <a:path w="7761" h="6211" extrusionOk="0">
                  <a:moveTo>
                    <a:pt x="2724" y="1"/>
                  </a:moveTo>
                  <a:cubicBezTo>
                    <a:pt x="2546" y="1"/>
                    <a:pt x="2391" y="123"/>
                    <a:pt x="2347" y="295"/>
                  </a:cubicBezTo>
                  <a:lnTo>
                    <a:pt x="1644" y="3105"/>
                  </a:lnTo>
                  <a:lnTo>
                    <a:pt x="396" y="3105"/>
                  </a:lnTo>
                  <a:cubicBezTo>
                    <a:pt x="394" y="3105"/>
                    <a:pt x="392" y="3105"/>
                    <a:pt x="389" y="3105"/>
                  </a:cubicBezTo>
                  <a:cubicBezTo>
                    <a:pt x="175" y="3105"/>
                    <a:pt x="0" y="3278"/>
                    <a:pt x="0" y="3494"/>
                  </a:cubicBezTo>
                  <a:cubicBezTo>
                    <a:pt x="0" y="3708"/>
                    <a:pt x="174" y="3882"/>
                    <a:pt x="387" y="3882"/>
                  </a:cubicBezTo>
                  <a:cubicBezTo>
                    <a:pt x="390" y="3882"/>
                    <a:pt x="393" y="3882"/>
                    <a:pt x="396" y="3882"/>
                  </a:cubicBezTo>
                  <a:lnTo>
                    <a:pt x="1948" y="3882"/>
                  </a:lnTo>
                  <a:cubicBezTo>
                    <a:pt x="2126" y="3882"/>
                    <a:pt x="2281" y="3760"/>
                    <a:pt x="2324" y="3588"/>
                  </a:cubicBezTo>
                  <a:lnTo>
                    <a:pt x="2724" y="1989"/>
                  </a:lnTo>
                  <a:lnTo>
                    <a:pt x="3124" y="3588"/>
                  </a:lnTo>
                  <a:cubicBezTo>
                    <a:pt x="3167" y="3760"/>
                    <a:pt x="3321" y="3882"/>
                    <a:pt x="3499" y="3882"/>
                  </a:cubicBezTo>
                  <a:lnTo>
                    <a:pt x="3996" y="3882"/>
                  </a:lnTo>
                  <a:lnTo>
                    <a:pt x="4684" y="5945"/>
                  </a:lnTo>
                  <a:cubicBezTo>
                    <a:pt x="4737" y="6104"/>
                    <a:pt x="4885" y="6211"/>
                    <a:pt x="5052" y="6211"/>
                  </a:cubicBezTo>
                  <a:cubicBezTo>
                    <a:pt x="5219" y="6211"/>
                    <a:pt x="5367" y="6104"/>
                    <a:pt x="5420" y="5945"/>
                  </a:cubicBezTo>
                  <a:lnTo>
                    <a:pt x="6108" y="3882"/>
                  </a:lnTo>
                  <a:lnTo>
                    <a:pt x="7380" y="3882"/>
                  </a:lnTo>
                  <a:cubicBezTo>
                    <a:pt x="7592" y="3878"/>
                    <a:pt x="7760" y="3705"/>
                    <a:pt x="7760" y="3494"/>
                  </a:cubicBezTo>
                  <a:cubicBezTo>
                    <a:pt x="7760" y="3282"/>
                    <a:pt x="7592" y="3110"/>
                    <a:pt x="7380" y="3105"/>
                  </a:cubicBezTo>
                  <a:lnTo>
                    <a:pt x="5828" y="3105"/>
                  </a:lnTo>
                  <a:cubicBezTo>
                    <a:pt x="5661" y="3105"/>
                    <a:pt x="5513" y="3212"/>
                    <a:pt x="5460" y="3370"/>
                  </a:cubicBezTo>
                  <a:lnTo>
                    <a:pt x="5052" y="4595"/>
                  </a:lnTo>
                  <a:lnTo>
                    <a:pt x="4644" y="3371"/>
                  </a:lnTo>
                  <a:cubicBezTo>
                    <a:pt x="4592" y="3212"/>
                    <a:pt x="4443" y="3105"/>
                    <a:pt x="4277" y="3105"/>
                  </a:cubicBezTo>
                  <a:lnTo>
                    <a:pt x="3802" y="3105"/>
                  </a:lnTo>
                  <a:lnTo>
                    <a:pt x="3101" y="295"/>
                  </a:lnTo>
                  <a:cubicBezTo>
                    <a:pt x="3057" y="123"/>
                    <a:pt x="2902" y="1"/>
                    <a:pt x="2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6"/>
            <p:cNvSpPr/>
            <p:nvPr/>
          </p:nvSpPr>
          <p:spPr>
            <a:xfrm>
              <a:off x="5234700" y="5013325"/>
              <a:ext cx="519800" cy="496825"/>
            </a:xfrm>
            <a:custGeom>
              <a:avLst/>
              <a:gdLst/>
              <a:ahLst/>
              <a:cxnLst/>
              <a:rect l="l" t="t" r="r" b="b"/>
              <a:pathLst>
                <a:path w="20792" h="19873" extrusionOk="0">
                  <a:moveTo>
                    <a:pt x="7670" y="777"/>
                  </a:moveTo>
                  <a:cubicBezTo>
                    <a:pt x="9259" y="777"/>
                    <a:pt x="10848" y="1383"/>
                    <a:pt x="12061" y="2597"/>
                  </a:cubicBezTo>
                  <a:cubicBezTo>
                    <a:pt x="14502" y="5039"/>
                    <a:pt x="14499" y="8964"/>
                    <a:pt x="12072" y="11390"/>
                  </a:cubicBezTo>
                  <a:cubicBezTo>
                    <a:pt x="10860" y="12601"/>
                    <a:pt x="9274" y="13208"/>
                    <a:pt x="7685" y="13208"/>
                  </a:cubicBezTo>
                  <a:cubicBezTo>
                    <a:pt x="6093" y="13208"/>
                    <a:pt x="4499" y="12598"/>
                    <a:pt x="3279" y="11379"/>
                  </a:cubicBezTo>
                  <a:cubicBezTo>
                    <a:pt x="853" y="8952"/>
                    <a:pt x="853" y="5023"/>
                    <a:pt x="3279" y="2597"/>
                  </a:cubicBezTo>
                  <a:cubicBezTo>
                    <a:pt x="4493" y="1383"/>
                    <a:pt x="6082" y="777"/>
                    <a:pt x="7670" y="777"/>
                  </a:cubicBezTo>
                  <a:close/>
                  <a:moveTo>
                    <a:pt x="13138" y="11363"/>
                  </a:moveTo>
                  <a:lnTo>
                    <a:pt x="14029" y="12177"/>
                  </a:lnTo>
                  <a:lnTo>
                    <a:pt x="12858" y="13348"/>
                  </a:lnTo>
                  <a:lnTo>
                    <a:pt x="12084" y="12501"/>
                  </a:lnTo>
                  <a:cubicBezTo>
                    <a:pt x="12081" y="12496"/>
                    <a:pt x="12077" y="12491"/>
                    <a:pt x="12072" y="12487"/>
                  </a:cubicBezTo>
                  <a:lnTo>
                    <a:pt x="12042" y="12457"/>
                  </a:lnTo>
                  <a:cubicBezTo>
                    <a:pt x="12447" y="12133"/>
                    <a:pt x="12814" y="11766"/>
                    <a:pt x="13138" y="11363"/>
                  </a:cubicBezTo>
                  <a:close/>
                  <a:moveTo>
                    <a:pt x="14605" y="12700"/>
                  </a:moveTo>
                  <a:lnTo>
                    <a:pt x="19393" y="17066"/>
                  </a:lnTo>
                  <a:cubicBezTo>
                    <a:pt x="19914" y="17549"/>
                    <a:pt x="19886" y="18306"/>
                    <a:pt x="19438" y="18755"/>
                  </a:cubicBezTo>
                  <a:lnTo>
                    <a:pt x="19436" y="18755"/>
                  </a:lnTo>
                  <a:cubicBezTo>
                    <a:pt x="19207" y="18985"/>
                    <a:pt x="18908" y="19096"/>
                    <a:pt x="18613" y="19096"/>
                  </a:cubicBezTo>
                  <a:cubicBezTo>
                    <a:pt x="18291" y="19096"/>
                    <a:pt x="17972" y="18963"/>
                    <a:pt x="17749" y="18709"/>
                  </a:cubicBezTo>
                  <a:lnTo>
                    <a:pt x="13382" y="13922"/>
                  </a:lnTo>
                  <a:lnTo>
                    <a:pt x="14605" y="12700"/>
                  </a:lnTo>
                  <a:close/>
                  <a:moveTo>
                    <a:pt x="7670" y="0"/>
                  </a:moveTo>
                  <a:cubicBezTo>
                    <a:pt x="5883" y="0"/>
                    <a:pt x="4096" y="683"/>
                    <a:pt x="2731" y="2048"/>
                  </a:cubicBezTo>
                  <a:cubicBezTo>
                    <a:pt x="1" y="4779"/>
                    <a:pt x="1" y="9196"/>
                    <a:pt x="2731" y="11928"/>
                  </a:cubicBezTo>
                  <a:cubicBezTo>
                    <a:pt x="4089" y="13286"/>
                    <a:pt x="5885" y="13978"/>
                    <a:pt x="7688" y="13978"/>
                  </a:cubicBezTo>
                  <a:cubicBezTo>
                    <a:pt x="8974" y="13978"/>
                    <a:pt x="10263" y="13626"/>
                    <a:pt x="11399" y="12912"/>
                  </a:cubicBezTo>
                  <a:cubicBezTo>
                    <a:pt x="11405" y="12919"/>
                    <a:pt x="17238" y="19300"/>
                    <a:pt x="17243" y="19305"/>
                  </a:cubicBezTo>
                  <a:cubicBezTo>
                    <a:pt x="17621" y="19683"/>
                    <a:pt x="18118" y="19872"/>
                    <a:pt x="18613" y="19872"/>
                  </a:cubicBezTo>
                  <a:cubicBezTo>
                    <a:pt x="19110" y="19872"/>
                    <a:pt x="19607" y="19683"/>
                    <a:pt x="19985" y="19304"/>
                  </a:cubicBezTo>
                  <a:cubicBezTo>
                    <a:pt x="20792" y="18498"/>
                    <a:pt x="20717" y="17205"/>
                    <a:pt x="19913" y="16490"/>
                  </a:cubicBezTo>
                  <a:lnTo>
                    <a:pt x="19913" y="16491"/>
                  </a:lnTo>
                  <a:cubicBezTo>
                    <a:pt x="19411" y="16032"/>
                    <a:pt x="14311" y="11382"/>
                    <a:pt x="13590" y="10726"/>
                  </a:cubicBezTo>
                  <a:cubicBezTo>
                    <a:pt x="15313" y="7993"/>
                    <a:pt x="14938" y="4377"/>
                    <a:pt x="12610" y="2048"/>
                  </a:cubicBezTo>
                  <a:cubicBezTo>
                    <a:pt x="11245" y="683"/>
                    <a:pt x="9457" y="0"/>
                    <a:pt x="7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6"/>
            <p:cNvSpPr/>
            <p:nvPr/>
          </p:nvSpPr>
          <p:spPr>
            <a:xfrm>
              <a:off x="5277675" y="5052525"/>
              <a:ext cx="298000" cy="271575"/>
            </a:xfrm>
            <a:custGeom>
              <a:avLst/>
              <a:gdLst/>
              <a:ahLst/>
              <a:cxnLst/>
              <a:rect l="l" t="t" r="r" b="b"/>
              <a:pathLst>
                <a:path w="11920" h="10863" extrusionOk="0">
                  <a:moveTo>
                    <a:pt x="5971" y="1"/>
                  </a:moveTo>
                  <a:cubicBezTo>
                    <a:pt x="4545" y="1"/>
                    <a:pt x="3151" y="560"/>
                    <a:pt x="2121" y="1590"/>
                  </a:cubicBezTo>
                  <a:cubicBezTo>
                    <a:pt x="2" y="3709"/>
                    <a:pt x="0" y="7153"/>
                    <a:pt x="2121" y="9273"/>
                  </a:cubicBezTo>
                  <a:cubicBezTo>
                    <a:pt x="3182" y="10333"/>
                    <a:pt x="4573" y="10863"/>
                    <a:pt x="5964" y="10863"/>
                  </a:cubicBezTo>
                  <a:cubicBezTo>
                    <a:pt x="7354" y="10863"/>
                    <a:pt x="8745" y="10333"/>
                    <a:pt x="9804" y="9273"/>
                  </a:cubicBezTo>
                  <a:cubicBezTo>
                    <a:pt x="11794" y="7283"/>
                    <a:pt x="11919" y="4117"/>
                    <a:pt x="10161" y="1981"/>
                  </a:cubicBezTo>
                  <a:lnTo>
                    <a:pt x="10159" y="1981"/>
                  </a:lnTo>
                  <a:cubicBezTo>
                    <a:pt x="10083" y="1885"/>
                    <a:pt x="9971" y="1836"/>
                    <a:pt x="9857" y="1836"/>
                  </a:cubicBezTo>
                  <a:cubicBezTo>
                    <a:pt x="9771" y="1836"/>
                    <a:pt x="9683" y="1865"/>
                    <a:pt x="9611" y="1924"/>
                  </a:cubicBezTo>
                  <a:cubicBezTo>
                    <a:pt x="9444" y="2061"/>
                    <a:pt x="9422" y="2308"/>
                    <a:pt x="9561" y="2474"/>
                  </a:cubicBezTo>
                  <a:cubicBezTo>
                    <a:pt x="11091" y="4333"/>
                    <a:pt x="10960" y="7021"/>
                    <a:pt x="9256" y="8724"/>
                  </a:cubicBezTo>
                  <a:cubicBezTo>
                    <a:pt x="8347" y="9633"/>
                    <a:pt x="7155" y="10087"/>
                    <a:pt x="5963" y="10087"/>
                  </a:cubicBezTo>
                  <a:cubicBezTo>
                    <a:pt x="4771" y="10087"/>
                    <a:pt x="3578" y="9633"/>
                    <a:pt x="2670" y="8724"/>
                  </a:cubicBezTo>
                  <a:cubicBezTo>
                    <a:pt x="853" y="6906"/>
                    <a:pt x="853" y="3955"/>
                    <a:pt x="2670" y="2139"/>
                  </a:cubicBezTo>
                  <a:cubicBezTo>
                    <a:pt x="3552" y="1256"/>
                    <a:pt x="4747" y="777"/>
                    <a:pt x="5970" y="777"/>
                  </a:cubicBezTo>
                  <a:cubicBezTo>
                    <a:pt x="6375" y="777"/>
                    <a:pt x="6784" y="830"/>
                    <a:pt x="7185" y="938"/>
                  </a:cubicBezTo>
                  <a:cubicBezTo>
                    <a:pt x="7219" y="947"/>
                    <a:pt x="7253" y="952"/>
                    <a:pt x="7286" y="952"/>
                  </a:cubicBezTo>
                  <a:cubicBezTo>
                    <a:pt x="7458" y="952"/>
                    <a:pt x="7614" y="838"/>
                    <a:pt x="7661" y="665"/>
                  </a:cubicBezTo>
                  <a:cubicBezTo>
                    <a:pt x="7717" y="458"/>
                    <a:pt x="7594" y="245"/>
                    <a:pt x="7387" y="189"/>
                  </a:cubicBezTo>
                  <a:cubicBezTo>
                    <a:pt x="6920" y="62"/>
                    <a:pt x="6444" y="1"/>
                    <a:pt x="59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6"/>
          <p:cNvGrpSpPr/>
          <p:nvPr/>
        </p:nvGrpSpPr>
        <p:grpSpPr>
          <a:xfrm>
            <a:off x="7090560" y="2653665"/>
            <a:ext cx="413726" cy="402279"/>
            <a:chOff x="3880725" y="2684600"/>
            <a:chExt cx="511025" cy="496825"/>
          </a:xfrm>
        </p:grpSpPr>
        <p:sp>
          <p:nvSpPr>
            <p:cNvPr id="320" name="Google Shape;320;p36"/>
            <p:cNvSpPr/>
            <p:nvPr/>
          </p:nvSpPr>
          <p:spPr>
            <a:xfrm>
              <a:off x="4292075" y="2760100"/>
              <a:ext cx="20375" cy="19450"/>
            </a:xfrm>
            <a:custGeom>
              <a:avLst/>
              <a:gdLst/>
              <a:ahLst/>
              <a:cxnLst/>
              <a:rect l="l" t="t" r="r" b="b"/>
              <a:pathLst>
                <a:path w="815" h="778" extrusionOk="0">
                  <a:moveTo>
                    <a:pt x="391" y="0"/>
                  </a:moveTo>
                  <a:cubicBezTo>
                    <a:pt x="192" y="0"/>
                    <a:pt x="1" y="155"/>
                    <a:pt x="1" y="388"/>
                  </a:cubicBezTo>
                  <a:cubicBezTo>
                    <a:pt x="1" y="622"/>
                    <a:pt x="192" y="777"/>
                    <a:pt x="391" y="777"/>
                  </a:cubicBezTo>
                  <a:cubicBezTo>
                    <a:pt x="487" y="777"/>
                    <a:pt x="584" y="742"/>
                    <a:pt x="663" y="663"/>
                  </a:cubicBezTo>
                  <a:cubicBezTo>
                    <a:pt x="814" y="512"/>
                    <a:pt x="814" y="266"/>
                    <a:pt x="663" y="115"/>
                  </a:cubicBezTo>
                  <a:cubicBezTo>
                    <a:pt x="584" y="36"/>
                    <a:pt x="486"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6"/>
            <p:cNvSpPr/>
            <p:nvPr/>
          </p:nvSpPr>
          <p:spPr>
            <a:xfrm>
              <a:off x="3880725" y="2684600"/>
              <a:ext cx="511025" cy="496825"/>
            </a:xfrm>
            <a:custGeom>
              <a:avLst/>
              <a:gdLst/>
              <a:ahLst/>
              <a:cxnLst/>
              <a:rect l="l" t="t" r="r" b="b"/>
              <a:pathLst>
                <a:path w="20441" h="19873" extrusionOk="0">
                  <a:moveTo>
                    <a:pt x="14414" y="6385"/>
                  </a:moveTo>
                  <a:lnTo>
                    <a:pt x="14963" y="6934"/>
                  </a:lnTo>
                  <a:lnTo>
                    <a:pt x="13866" y="8033"/>
                  </a:lnTo>
                  <a:lnTo>
                    <a:pt x="13317" y="7484"/>
                  </a:lnTo>
                  <a:lnTo>
                    <a:pt x="14414" y="6385"/>
                  </a:lnTo>
                  <a:close/>
                  <a:moveTo>
                    <a:pt x="12768" y="8033"/>
                  </a:moveTo>
                  <a:lnTo>
                    <a:pt x="13317" y="8582"/>
                  </a:lnTo>
                  <a:lnTo>
                    <a:pt x="12219" y="9679"/>
                  </a:lnTo>
                  <a:lnTo>
                    <a:pt x="11670" y="9131"/>
                  </a:lnTo>
                  <a:lnTo>
                    <a:pt x="12768" y="8033"/>
                  </a:lnTo>
                  <a:close/>
                  <a:moveTo>
                    <a:pt x="11122" y="9679"/>
                  </a:moveTo>
                  <a:lnTo>
                    <a:pt x="11670" y="10228"/>
                  </a:lnTo>
                  <a:lnTo>
                    <a:pt x="10572" y="11326"/>
                  </a:lnTo>
                  <a:lnTo>
                    <a:pt x="10023" y="10777"/>
                  </a:lnTo>
                  <a:lnTo>
                    <a:pt x="11122" y="9679"/>
                  </a:lnTo>
                  <a:close/>
                  <a:moveTo>
                    <a:pt x="9475" y="11326"/>
                  </a:moveTo>
                  <a:lnTo>
                    <a:pt x="10023" y="11875"/>
                  </a:lnTo>
                  <a:lnTo>
                    <a:pt x="8686" y="13212"/>
                  </a:lnTo>
                  <a:lnTo>
                    <a:pt x="8137" y="12663"/>
                  </a:lnTo>
                  <a:lnTo>
                    <a:pt x="9475" y="11326"/>
                  </a:lnTo>
                  <a:close/>
                  <a:moveTo>
                    <a:pt x="4260" y="14438"/>
                  </a:moveTo>
                  <a:cubicBezTo>
                    <a:pt x="4664" y="14438"/>
                    <a:pt x="5061" y="14595"/>
                    <a:pt x="5358" y="14893"/>
                  </a:cubicBezTo>
                  <a:cubicBezTo>
                    <a:pt x="5965" y="15499"/>
                    <a:pt x="5965" y="16481"/>
                    <a:pt x="5358" y="17089"/>
                  </a:cubicBezTo>
                  <a:cubicBezTo>
                    <a:pt x="5061" y="17386"/>
                    <a:pt x="4664" y="17543"/>
                    <a:pt x="4260" y="17543"/>
                  </a:cubicBezTo>
                  <a:cubicBezTo>
                    <a:pt x="4061" y="17543"/>
                    <a:pt x="3859" y="17504"/>
                    <a:pt x="3667" y="17425"/>
                  </a:cubicBezTo>
                  <a:cubicBezTo>
                    <a:pt x="3087" y="17184"/>
                    <a:pt x="2709" y="16619"/>
                    <a:pt x="2709" y="15990"/>
                  </a:cubicBezTo>
                  <a:cubicBezTo>
                    <a:pt x="2709" y="15362"/>
                    <a:pt x="3087" y="14796"/>
                    <a:pt x="3667" y="14556"/>
                  </a:cubicBezTo>
                  <a:cubicBezTo>
                    <a:pt x="3859" y="14476"/>
                    <a:pt x="4060" y="14438"/>
                    <a:pt x="4260" y="14438"/>
                  </a:cubicBezTo>
                  <a:close/>
                  <a:moveTo>
                    <a:pt x="18310" y="778"/>
                  </a:moveTo>
                  <a:cubicBezTo>
                    <a:pt x="18607" y="778"/>
                    <a:pt x="18905" y="891"/>
                    <a:pt x="19133" y="1119"/>
                  </a:cubicBezTo>
                  <a:cubicBezTo>
                    <a:pt x="19588" y="1574"/>
                    <a:pt x="19588" y="2311"/>
                    <a:pt x="19133" y="2764"/>
                  </a:cubicBezTo>
                  <a:lnTo>
                    <a:pt x="15512" y="6386"/>
                  </a:lnTo>
                  <a:lnTo>
                    <a:pt x="14963" y="5837"/>
                  </a:lnTo>
                  <a:lnTo>
                    <a:pt x="16019" y="4782"/>
                  </a:lnTo>
                  <a:cubicBezTo>
                    <a:pt x="16166" y="4629"/>
                    <a:pt x="16163" y="4387"/>
                    <a:pt x="16014" y="4238"/>
                  </a:cubicBezTo>
                  <a:cubicBezTo>
                    <a:pt x="15939" y="4162"/>
                    <a:pt x="15839" y="4124"/>
                    <a:pt x="15740" y="4124"/>
                  </a:cubicBezTo>
                  <a:cubicBezTo>
                    <a:pt x="15643" y="4124"/>
                    <a:pt x="15546" y="4160"/>
                    <a:pt x="15470" y="4233"/>
                  </a:cubicBezTo>
                  <a:lnTo>
                    <a:pt x="5610" y="14093"/>
                  </a:lnTo>
                  <a:cubicBezTo>
                    <a:pt x="5207" y="13807"/>
                    <a:pt x="4734" y="13663"/>
                    <a:pt x="4260" y="13663"/>
                  </a:cubicBezTo>
                  <a:cubicBezTo>
                    <a:pt x="3664" y="13663"/>
                    <a:pt x="3068" y="13890"/>
                    <a:pt x="2615" y="14344"/>
                  </a:cubicBezTo>
                  <a:cubicBezTo>
                    <a:pt x="1707" y="15252"/>
                    <a:pt x="1707" y="16729"/>
                    <a:pt x="2615" y="17637"/>
                  </a:cubicBezTo>
                  <a:cubicBezTo>
                    <a:pt x="3069" y="18091"/>
                    <a:pt x="3665" y="18318"/>
                    <a:pt x="4261" y="18318"/>
                  </a:cubicBezTo>
                  <a:cubicBezTo>
                    <a:pt x="4857" y="18318"/>
                    <a:pt x="5454" y="18091"/>
                    <a:pt x="5908" y="17637"/>
                  </a:cubicBezTo>
                  <a:cubicBezTo>
                    <a:pt x="6722" y="16823"/>
                    <a:pt x="6805" y="15551"/>
                    <a:pt x="6159" y="14642"/>
                  </a:cubicBezTo>
                  <a:lnTo>
                    <a:pt x="7588" y="13212"/>
                  </a:lnTo>
                  <a:lnTo>
                    <a:pt x="8137" y="13761"/>
                  </a:lnTo>
                  <a:lnTo>
                    <a:pt x="7297" y="14601"/>
                  </a:lnTo>
                  <a:cubicBezTo>
                    <a:pt x="7192" y="14705"/>
                    <a:pt x="7156" y="14859"/>
                    <a:pt x="7203" y="14998"/>
                  </a:cubicBezTo>
                  <a:cubicBezTo>
                    <a:pt x="7582" y="16125"/>
                    <a:pt x="7296" y="17346"/>
                    <a:pt x="6456" y="18186"/>
                  </a:cubicBezTo>
                  <a:cubicBezTo>
                    <a:pt x="5851" y="18786"/>
                    <a:pt x="5061" y="19086"/>
                    <a:pt x="4271" y="19086"/>
                  </a:cubicBezTo>
                  <a:cubicBezTo>
                    <a:pt x="3476" y="19086"/>
                    <a:pt x="2682" y="18782"/>
                    <a:pt x="2076" y="18176"/>
                  </a:cubicBezTo>
                  <a:cubicBezTo>
                    <a:pt x="867" y="16968"/>
                    <a:pt x="862" y="15009"/>
                    <a:pt x="2066" y="13796"/>
                  </a:cubicBezTo>
                  <a:cubicBezTo>
                    <a:pt x="2659" y="13202"/>
                    <a:pt x="3445" y="12884"/>
                    <a:pt x="4253" y="12884"/>
                  </a:cubicBezTo>
                  <a:cubicBezTo>
                    <a:pt x="4586" y="12884"/>
                    <a:pt x="4923" y="12938"/>
                    <a:pt x="5252" y="13049"/>
                  </a:cubicBezTo>
                  <a:cubicBezTo>
                    <a:pt x="5292" y="13062"/>
                    <a:pt x="5333" y="13068"/>
                    <a:pt x="5374" y="13068"/>
                  </a:cubicBezTo>
                  <a:cubicBezTo>
                    <a:pt x="5476" y="13068"/>
                    <a:pt x="5576" y="13028"/>
                    <a:pt x="5651" y="12955"/>
                  </a:cubicBezTo>
                  <a:lnTo>
                    <a:pt x="17486" y="1119"/>
                  </a:lnTo>
                  <a:cubicBezTo>
                    <a:pt x="17714" y="891"/>
                    <a:pt x="18012" y="778"/>
                    <a:pt x="18310" y="778"/>
                  </a:cubicBezTo>
                  <a:close/>
                  <a:moveTo>
                    <a:pt x="18310" y="0"/>
                  </a:moveTo>
                  <a:cubicBezTo>
                    <a:pt x="17813" y="0"/>
                    <a:pt x="17316" y="190"/>
                    <a:pt x="16937" y="570"/>
                  </a:cubicBezTo>
                  <a:lnTo>
                    <a:pt x="5267" y="12241"/>
                  </a:lnTo>
                  <a:cubicBezTo>
                    <a:pt x="4931" y="12150"/>
                    <a:pt x="4590" y="12106"/>
                    <a:pt x="4252" y="12106"/>
                  </a:cubicBezTo>
                  <a:cubicBezTo>
                    <a:pt x="3242" y="12106"/>
                    <a:pt x="2260" y="12503"/>
                    <a:pt x="1517" y="13246"/>
                  </a:cubicBezTo>
                  <a:cubicBezTo>
                    <a:pt x="1" y="14763"/>
                    <a:pt x="1" y="17218"/>
                    <a:pt x="1517" y="18735"/>
                  </a:cubicBezTo>
                  <a:cubicBezTo>
                    <a:pt x="2275" y="19493"/>
                    <a:pt x="3268" y="19872"/>
                    <a:pt x="4261" y="19872"/>
                  </a:cubicBezTo>
                  <a:cubicBezTo>
                    <a:pt x="5254" y="19872"/>
                    <a:pt x="6247" y="19493"/>
                    <a:pt x="7005" y="18735"/>
                  </a:cubicBezTo>
                  <a:cubicBezTo>
                    <a:pt x="7997" y="17743"/>
                    <a:pt x="8371" y="16326"/>
                    <a:pt x="8011" y="14985"/>
                  </a:cubicBezTo>
                  <a:lnTo>
                    <a:pt x="8961" y="14036"/>
                  </a:lnTo>
                  <a:lnTo>
                    <a:pt x="19682" y="3313"/>
                  </a:lnTo>
                  <a:cubicBezTo>
                    <a:pt x="20440" y="2556"/>
                    <a:pt x="20440" y="1327"/>
                    <a:pt x="19682" y="570"/>
                  </a:cubicBezTo>
                  <a:cubicBezTo>
                    <a:pt x="19303" y="190"/>
                    <a:pt x="18806" y="0"/>
                    <a:pt x="18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 name="Google Shape;322;p36"/>
          <p:cNvGrpSpPr/>
          <p:nvPr/>
        </p:nvGrpSpPr>
        <p:grpSpPr>
          <a:xfrm>
            <a:off x="1749305" y="2672573"/>
            <a:ext cx="194549" cy="383372"/>
            <a:chOff x="3016800" y="2598925"/>
            <a:chExt cx="252300" cy="497175"/>
          </a:xfrm>
        </p:grpSpPr>
        <p:sp>
          <p:nvSpPr>
            <p:cNvPr id="323" name="Google Shape;323;p36"/>
            <p:cNvSpPr/>
            <p:nvPr/>
          </p:nvSpPr>
          <p:spPr>
            <a:xfrm>
              <a:off x="3129925" y="3037850"/>
              <a:ext cx="22725" cy="19475"/>
            </a:xfrm>
            <a:custGeom>
              <a:avLst/>
              <a:gdLst/>
              <a:ahLst/>
              <a:cxnLst/>
              <a:rect l="l" t="t" r="r" b="b"/>
              <a:pathLst>
                <a:path w="909" h="779" extrusionOk="0">
                  <a:moveTo>
                    <a:pt x="520" y="1"/>
                  </a:moveTo>
                  <a:cubicBezTo>
                    <a:pt x="174" y="1"/>
                    <a:pt x="1" y="419"/>
                    <a:pt x="245" y="664"/>
                  </a:cubicBezTo>
                  <a:cubicBezTo>
                    <a:pt x="324" y="743"/>
                    <a:pt x="421" y="778"/>
                    <a:pt x="517" y="778"/>
                  </a:cubicBezTo>
                  <a:cubicBezTo>
                    <a:pt x="717" y="778"/>
                    <a:pt x="909" y="623"/>
                    <a:pt x="909" y="389"/>
                  </a:cubicBezTo>
                  <a:cubicBezTo>
                    <a:pt x="909" y="175"/>
                    <a:pt x="734" y="1"/>
                    <a:pt x="5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6"/>
            <p:cNvSpPr/>
            <p:nvPr/>
          </p:nvSpPr>
          <p:spPr>
            <a:xfrm>
              <a:off x="3114000" y="2906075"/>
              <a:ext cx="58250" cy="57875"/>
            </a:xfrm>
            <a:custGeom>
              <a:avLst/>
              <a:gdLst/>
              <a:ahLst/>
              <a:cxnLst/>
              <a:rect l="l" t="t" r="r" b="b"/>
              <a:pathLst>
                <a:path w="2330" h="2315" extrusionOk="0">
                  <a:moveTo>
                    <a:pt x="1157" y="1"/>
                  </a:moveTo>
                  <a:cubicBezTo>
                    <a:pt x="945" y="1"/>
                    <a:pt x="773" y="170"/>
                    <a:pt x="769" y="381"/>
                  </a:cubicBezTo>
                  <a:lnTo>
                    <a:pt x="769" y="770"/>
                  </a:lnTo>
                  <a:lnTo>
                    <a:pt x="380" y="770"/>
                  </a:lnTo>
                  <a:cubicBezTo>
                    <a:pt x="170" y="773"/>
                    <a:pt x="0" y="947"/>
                    <a:pt x="0" y="1157"/>
                  </a:cubicBezTo>
                  <a:cubicBezTo>
                    <a:pt x="0" y="1369"/>
                    <a:pt x="170" y="1541"/>
                    <a:pt x="380" y="1546"/>
                  </a:cubicBezTo>
                  <a:lnTo>
                    <a:pt x="769" y="1546"/>
                  </a:lnTo>
                  <a:lnTo>
                    <a:pt x="769" y="1934"/>
                  </a:lnTo>
                  <a:cubicBezTo>
                    <a:pt x="773" y="2146"/>
                    <a:pt x="945" y="2314"/>
                    <a:pt x="1157" y="2314"/>
                  </a:cubicBezTo>
                  <a:cubicBezTo>
                    <a:pt x="1369" y="2314"/>
                    <a:pt x="1541" y="2146"/>
                    <a:pt x="1546" y="1934"/>
                  </a:cubicBezTo>
                  <a:lnTo>
                    <a:pt x="1546" y="1546"/>
                  </a:lnTo>
                  <a:lnTo>
                    <a:pt x="1933" y="1546"/>
                  </a:lnTo>
                  <a:cubicBezTo>
                    <a:pt x="1936" y="1546"/>
                    <a:pt x="1939" y="1546"/>
                    <a:pt x="1942" y="1546"/>
                  </a:cubicBezTo>
                  <a:cubicBezTo>
                    <a:pt x="2155" y="1546"/>
                    <a:pt x="2329" y="1372"/>
                    <a:pt x="2329" y="1159"/>
                  </a:cubicBezTo>
                  <a:cubicBezTo>
                    <a:pt x="2329" y="943"/>
                    <a:pt x="2153" y="770"/>
                    <a:pt x="1940" y="770"/>
                  </a:cubicBezTo>
                  <a:cubicBezTo>
                    <a:pt x="1938" y="770"/>
                    <a:pt x="1935" y="770"/>
                    <a:pt x="1933" y="770"/>
                  </a:cubicBezTo>
                  <a:lnTo>
                    <a:pt x="1546" y="770"/>
                  </a:lnTo>
                  <a:lnTo>
                    <a:pt x="1546" y="381"/>
                  </a:lnTo>
                  <a:cubicBezTo>
                    <a:pt x="1541" y="170"/>
                    <a:pt x="1369"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6"/>
            <p:cNvSpPr/>
            <p:nvPr/>
          </p:nvSpPr>
          <p:spPr>
            <a:xfrm>
              <a:off x="3075000" y="2867075"/>
              <a:ext cx="135850" cy="135875"/>
            </a:xfrm>
            <a:custGeom>
              <a:avLst/>
              <a:gdLst/>
              <a:ahLst/>
              <a:cxnLst/>
              <a:rect l="l" t="t" r="r" b="b"/>
              <a:pathLst>
                <a:path w="5434" h="5435" extrusionOk="0">
                  <a:moveTo>
                    <a:pt x="2718" y="777"/>
                  </a:moveTo>
                  <a:cubicBezTo>
                    <a:pt x="2968" y="777"/>
                    <a:pt x="3220" y="825"/>
                    <a:pt x="3459" y="924"/>
                  </a:cubicBezTo>
                  <a:cubicBezTo>
                    <a:pt x="4185" y="1225"/>
                    <a:pt x="4658" y="1933"/>
                    <a:pt x="4658" y="2717"/>
                  </a:cubicBezTo>
                  <a:cubicBezTo>
                    <a:pt x="4658" y="3788"/>
                    <a:pt x="3787" y="4658"/>
                    <a:pt x="2717" y="4658"/>
                  </a:cubicBezTo>
                  <a:cubicBezTo>
                    <a:pt x="1932" y="4658"/>
                    <a:pt x="1224" y="4185"/>
                    <a:pt x="923" y="3460"/>
                  </a:cubicBezTo>
                  <a:cubicBezTo>
                    <a:pt x="624" y="2734"/>
                    <a:pt x="790" y="1900"/>
                    <a:pt x="1345" y="1345"/>
                  </a:cubicBezTo>
                  <a:cubicBezTo>
                    <a:pt x="1716" y="974"/>
                    <a:pt x="2213" y="777"/>
                    <a:pt x="2718" y="777"/>
                  </a:cubicBezTo>
                  <a:close/>
                  <a:moveTo>
                    <a:pt x="2717" y="1"/>
                  </a:moveTo>
                  <a:cubicBezTo>
                    <a:pt x="1219" y="1"/>
                    <a:pt x="0" y="1220"/>
                    <a:pt x="0" y="2717"/>
                  </a:cubicBezTo>
                  <a:cubicBezTo>
                    <a:pt x="0" y="4216"/>
                    <a:pt x="1218" y="5434"/>
                    <a:pt x="2717" y="5434"/>
                  </a:cubicBezTo>
                  <a:cubicBezTo>
                    <a:pt x="4215" y="5434"/>
                    <a:pt x="5433" y="4216"/>
                    <a:pt x="5433" y="2717"/>
                  </a:cubicBezTo>
                  <a:cubicBezTo>
                    <a:pt x="5433" y="1220"/>
                    <a:pt x="4215" y="1"/>
                    <a:pt x="2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6"/>
            <p:cNvSpPr/>
            <p:nvPr/>
          </p:nvSpPr>
          <p:spPr>
            <a:xfrm>
              <a:off x="3016800" y="2598925"/>
              <a:ext cx="252300" cy="497175"/>
            </a:xfrm>
            <a:custGeom>
              <a:avLst/>
              <a:gdLst/>
              <a:ahLst/>
              <a:cxnLst/>
              <a:rect l="l" t="t" r="r" b="b"/>
              <a:pathLst>
                <a:path w="10092" h="19887" extrusionOk="0">
                  <a:moveTo>
                    <a:pt x="5045" y="798"/>
                  </a:moveTo>
                  <a:cubicBezTo>
                    <a:pt x="5257" y="798"/>
                    <a:pt x="5429" y="967"/>
                    <a:pt x="5434" y="1179"/>
                  </a:cubicBezTo>
                  <a:lnTo>
                    <a:pt x="5434" y="2409"/>
                  </a:lnTo>
                  <a:cubicBezTo>
                    <a:pt x="5434" y="2916"/>
                    <a:pt x="5708" y="3275"/>
                    <a:pt x="6057" y="3729"/>
                  </a:cubicBezTo>
                  <a:cubicBezTo>
                    <a:pt x="6251" y="3981"/>
                    <a:pt x="6478" y="4279"/>
                    <a:pt x="6717" y="4672"/>
                  </a:cubicBezTo>
                  <a:lnTo>
                    <a:pt x="3373" y="4672"/>
                  </a:lnTo>
                  <a:cubicBezTo>
                    <a:pt x="3611" y="4279"/>
                    <a:pt x="3839" y="3981"/>
                    <a:pt x="4032" y="3729"/>
                  </a:cubicBezTo>
                  <a:cubicBezTo>
                    <a:pt x="4382" y="3275"/>
                    <a:pt x="4657" y="2916"/>
                    <a:pt x="4657" y="2411"/>
                  </a:cubicBezTo>
                  <a:lnTo>
                    <a:pt x="4657" y="1179"/>
                  </a:lnTo>
                  <a:cubicBezTo>
                    <a:pt x="4661" y="967"/>
                    <a:pt x="4833" y="798"/>
                    <a:pt x="5045" y="798"/>
                  </a:cubicBezTo>
                  <a:close/>
                  <a:moveTo>
                    <a:pt x="1885" y="5449"/>
                  </a:moveTo>
                  <a:cubicBezTo>
                    <a:pt x="1888" y="5449"/>
                    <a:pt x="1891" y="5449"/>
                    <a:pt x="1894" y="5449"/>
                  </a:cubicBezTo>
                  <a:lnTo>
                    <a:pt x="8150" y="5449"/>
                  </a:lnTo>
                  <a:cubicBezTo>
                    <a:pt x="8361" y="5452"/>
                    <a:pt x="8531" y="5626"/>
                    <a:pt x="8531" y="5836"/>
                  </a:cubicBezTo>
                  <a:cubicBezTo>
                    <a:pt x="8531" y="6048"/>
                    <a:pt x="8361" y="6220"/>
                    <a:pt x="8150" y="6225"/>
                  </a:cubicBezTo>
                  <a:lnTo>
                    <a:pt x="1894" y="6225"/>
                  </a:lnTo>
                  <a:cubicBezTo>
                    <a:pt x="1891" y="6225"/>
                    <a:pt x="1889" y="6225"/>
                    <a:pt x="1887" y="6225"/>
                  </a:cubicBezTo>
                  <a:cubicBezTo>
                    <a:pt x="1672" y="6225"/>
                    <a:pt x="1498" y="6052"/>
                    <a:pt x="1498" y="5836"/>
                  </a:cubicBezTo>
                  <a:cubicBezTo>
                    <a:pt x="1498" y="5622"/>
                    <a:pt x="1671" y="5449"/>
                    <a:pt x="1885" y="5449"/>
                  </a:cubicBezTo>
                  <a:close/>
                  <a:moveTo>
                    <a:pt x="6985" y="7001"/>
                  </a:moveTo>
                  <a:lnTo>
                    <a:pt x="6985" y="7778"/>
                  </a:lnTo>
                  <a:lnTo>
                    <a:pt x="3104" y="7778"/>
                  </a:lnTo>
                  <a:lnTo>
                    <a:pt x="3104" y="7001"/>
                  </a:lnTo>
                  <a:close/>
                  <a:moveTo>
                    <a:pt x="7374" y="8553"/>
                  </a:moveTo>
                  <a:cubicBezTo>
                    <a:pt x="7588" y="8554"/>
                    <a:pt x="7761" y="8727"/>
                    <a:pt x="7761" y="8942"/>
                  </a:cubicBezTo>
                  <a:lnTo>
                    <a:pt x="7761" y="9718"/>
                  </a:lnTo>
                  <a:cubicBezTo>
                    <a:pt x="7761" y="9932"/>
                    <a:pt x="7936" y="10106"/>
                    <a:pt x="8150" y="10106"/>
                  </a:cubicBezTo>
                  <a:cubicBezTo>
                    <a:pt x="8793" y="10107"/>
                    <a:pt x="9313" y="10627"/>
                    <a:pt x="9314" y="11271"/>
                  </a:cubicBezTo>
                  <a:lnTo>
                    <a:pt x="9314" y="17559"/>
                  </a:lnTo>
                  <a:lnTo>
                    <a:pt x="6597" y="17559"/>
                  </a:lnTo>
                  <a:cubicBezTo>
                    <a:pt x="6595" y="17559"/>
                    <a:pt x="6592" y="17559"/>
                    <a:pt x="6589" y="17559"/>
                  </a:cubicBezTo>
                  <a:cubicBezTo>
                    <a:pt x="6376" y="17559"/>
                    <a:pt x="6204" y="17731"/>
                    <a:pt x="6204" y="17944"/>
                  </a:cubicBezTo>
                  <a:cubicBezTo>
                    <a:pt x="6204" y="18158"/>
                    <a:pt x="6376" y="18330"/>
                    <a:pt x="6589" y="18330"/>
                  </a:cubicBezTo>
                  <a:cubicBezTo>
                    <a:pt x="6592" y="18330"/>
                    <a:pt x="6595" y="18330"/>
                    <a:pt x="6597" y="18330"/>
                  </a:cubicBezTo>
                  <a:lnTo>
                    <a:pt x="9248" y="18330"/>
                  </a:lnTo>
                  <a:cubicBezTo>
                    <a:pt x="9087" y="18782"/>
                    <a:pt x="8656" y="19110"/>
                    <a:pt x="8150" y="19110"/>
                  </a:cubicBezTo>
                  <a:lnTo>
                    <a:pt x="1940" y="19110"/>
                  </a:lnTo>
                  <a:cubicBezTo>
                    <a:pt x="1447" y="19110"/>
                    <a:pt x="1008" y="18800"/>
                    <a:pt x="843" y="18334"/>
                  </a:cubicBezTo>
                  <a:lnTo>
                    <a:pt x="3492" y="18334"/>
                  </a:lnTo>
                  <a:cubicBezTo>
                    <a:pt x="3495" y="18334"/>
                    <a:pt x="3498" y="18334"/>
                    <a:pt x="3501" y="18334"/>
                  </a:cubicBezTo>
                  <a:cubicBezTo>
                    <a:pt x="3715" y="18334"/>
                    <a:pt x="3888" y="18161"/>
                    <a:pt x="3888" y="17946"/>
                  </a:cubicBezTo>
                  <a:cubicBezTo>
                    <a:pt x="3888" y="17731"/>
                    <a:pt x="3715" y="17559"/>
                    <a:pt x="3501" y="17559"/>
                  </a:cubicBezTo>
                  <a:cubicBezTo>
                    <a:pt x="3498" y="17559"/>
                    <a:pt x="3495" y="17559"/>
                    <a:pt x="3492" y="17559"/>
                  </a:cubicBezTo>
                  <a:lnTo>
                    <a:pt x="775" y="17559"/>
                  </a:lnTo>
                  <a:lnTo>
                    <a:pt x="775" y="11271"/>
                  </a:lnTo>
                  <a:cubicBezTo>
                    <a:pt x="777" y="10627"/>
                    <a:pt x="1297" y="10107"/>
                    <a:pt x="1940" y="10106"/>
                  </a:cubicBezTo>
                  <a:cubicBezTo>
                    <a:pt x="2155" y="10106"/>
                    <a:pt x="2328" y="9932"/>
                    <a:pt x="2328" y="9718"/>
                  </a:cubicBezTo>
                  <a:lnTo>
                    <a:pt x="2328" y="8942"/>
                  </a:lnTo>
                  <a:cubicBezTo>
                    <a:pt x="2328" y="8727"/>
                    <a:pt x="2501" y="8554"/>
                    <a:pt x="2716" y="8553"/>
                  </a:cubicBezTo>
                  <a:close/>
                  <a:moveTo>
                    <a:pt x="5046" y="1"/>
                  </a:moveTo>
                  <a:cubicBezTo>
                    <a:pt x="4397" y="1"/>
                    <a:pt x="3874" y="530"/>
                    <a:pt x="3881" y="1179"/>
                  </a:cubicBezTo>
                  <a:lnTo>
                    <a:pt x="3881" y="2409"/>
                  </a:lnTo>
                  <a:cubicBezTo>
                    <a:pt x="3881" y="2642"/>
                    <a:pt x="3730" y="2849"/>
                    <a:pt x="3417" y="3256"/>
                  </a:cubicBezTo>
                  <a:cubicBezTo>
                    <a:pt x="3163" y="3587"/>
                    <a:pt x="2823" y="4031"/>
                    <a:pt x="2481" y="4672"/>
                  </a:cubicBezTo>
                  <a:lnTo>
                    <a:pt x="1894" y="4672"/>
                  </a:lnTo>
                  <a:cubicBezTo>
                    <a:pt x="1251" y="4672"/>
                    <a:pt x="730" y="5193"/>
                    <a:pt x="730" y="5836"/>
                  </a:cubicBezTo>
                  <a:cubicBezTo>
                    <a:pt x="730" y="6479"/>
                    <a:pt x="1251" y="7000"/>
                    <a:pt x="1894" y="7000"/>
                  </a:cubicBezTo>
                  <a:lnTo>
                    <a:pt x="2329" y="7000"/>
                  </a:lnTo>
                  <a:lnTo>
                    <a:pt x="2329" y="7843"/>
                  </a:lnTo>
                  <a:cubicBezTo>
                    <a:pt x="1863" y="8008"/>
                    <a:pt x="1553" y="8448"/>
                    <a:pt x="1553" y="8942"/>
                  </a:cubicBezTo>
                  <a:lnTo>
                    <a:pt x="1553" y="9369"/>
                  </a:lnTo>
                  <a:cubicBezTo>
                    <a:pt x="668" y="9550"/>
                    <a:pt x="0" y="10333"/>
                    <a:pt x="0" y="11271"/>
                  </a:cubicBezTo>
                  <a:lnTo>
                    <a:pt x="0" y="17946"/>
                  </a:lnTo>
                  <a:cubicBezTo>
                    <a:pt x="1" y="19018"/>
                    <a:pt x="869" y="19886"/>
                    <a:pt x="1940" y="19887"/>
                  </a:cubicBezTo>
                  <a:lnTo>
                    <a:pt x="8150" y="19887"/>
                  </a:lnTo>
                  <a:cubicBezTo>
                    <a:pt x="9220" y="19887"/>
                    <a:pt x="10092" y="19016"/>
                    <a:pt x="10092" y="17946"/>
                  </a:cubicBezTo>
                  <a:lnTo>
                    <a:pt x="10092" y="11271"/>
                  </a:lnTo>
                  <a:cubicBezTo>
                    <a:pt x="10092" y="10333"/>
                    <a:pt x="9424" y="9548"/>
                    <a:pt x="8539" y="9369"/>
                  </a:cubicBezTo>
                  <a:lnTo>
                    <a:pt x="8538" y="9369"/>
                  </a:lnTo>
                  <a:lnTo>
                    <a:pt x="8538" y="8942"/>
                  </a:lnTo>
                  <a:cubicBezTo>
                    <a:pt x="8538" y="8448"/>
                    <a:pt x="8226" y="8008"/>
                    <a:pt x="7761" y="7843"/>
                  </a:cubicBezTo>
                  <a:lnTo>
                    <a:pt x="7761" y="7000"/>
                  </a:lnTo>
                  <a:lnTo>
                    <a:pt x="8150" y="7000"/>
                  </a:lnTo>
                  <a:cubicBezTo>
                    <a:pt x="8793" y="7000"/>
                    <a:pt x="9314" y="6479"/>
                    <a:pt x="9314" y="5836"/>
                  </a:cubicBezTo>
                  <a:cubicBezTo>
                    <a:pt x="9314" y="5193"/>
                    <a:pt x="8793" y="4672"/>
                    <a:pt x="8150" y="4672"/>
                  </a:cubicBezTo>
                  <a:lnTo>
                    <a:pt x="7610" y="4672"/>
                  </a:lnTo>
                  <a:cubicBezTo>
                    <a:pt x="7267" y="4031"/>
                    <a:pt x="6927" y="3588"/>
                    <a:pt x="6673" y="3256"/>
                  </a:cubicBezTo>
                  <a:cubicBezTo>
                    <a:pt x="6360" y="2849"/>
                    <a:pt x="6210" y="2642"/>
                    <a:pt x="6210" y="2409"/>
                  </a:cubicBezTo>
                  <a:lnTo>
                    <a:pt x="6210" y="1179"/>
                  </a:lnTo>
                  <a:cubicBezTo>
                    <a:pt x="6217" y="530"/>
                    <a:pt x="5694" y="1"/>
                    <a:pt x="5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0"/>
        <p:cNvGrpSpPr/>
        <p:nvPr/>
      </p:nvGrpSpPr>
      <p:grpSpPr>
        <a:xfrm>
          <a:off x="0" y="0"/>
          <a:ext cx="0" cy="0"/>
          <a:chOff x="0" y="0"/>
          <a:chExt cx="0" cy="0"/>
        </a:xfrm>
      </p:grpSpPr>
      <p:sp>
        <p:nvSpPr>
          <p:cNvPr id="331" name="Google Shape;331;p37"/>
          <p:cNvSpPr txBox="1">
            <a:spLocks noGrp="1"/>
          </p:cNvSpPr>
          <p:nvPr>
            <p:ph type="title" idx="4"/>
          </p:nvPr>
        </p:nvSpPr>
        <p:spPr>
          <a:xfrm>
            <a:off x="1435550" y="257350"/>
            <a:ext cx="6746700" cy="465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Symptoms of the Disease</a:t>
            </a:r>
            <a:endParaRPr/>
          </a:p>
        </p:txBody>
      </p:sp>
      <p:sp>
        <p:nvSpPr>
          <p:cNvPr id="332" name="Google Shape;332;p37"/>
          <p:cNvSpPr txBox="1">
            <a:spLocks noGrp="1"/>
          </p:cNvSpPr>
          <p:nvPr>
            <p:ph type="title"/>
          </p:nvPr>
        </p:nvSpPr>
        <p:spPr>
          <a:xfrm>
            <a:off x="1778500" y="3125975"/>
            <a:ext cx="21120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33" name="Google Shape;333;p37"/>
          <p:cNvSpPr txBox="1">
            <a:spLocks noGrp="1"/>
          </p:cNvSpPr>
          <p:nvPr>
            <p:ph type="subTitle" idx="1"/>
          </p:nvPr>
        </p:nvSpPr>
        <p:spPr>
          <a:xfrm>
            <a:off x="1778500" y="3747775"/>
            <a:ext cx="21120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a:p>
            <a:pPr marL="0" lvl="0" indent="0" algn="ctr" rtl="0">
              <a:spcBef>
                <a:spcPts val="0"/>
              </a:spcBef>
              <a:spcAft>
                <a:spcPts val="0"/>
              </a:spcAft>
              <a:buNone/>
            </a:pPr>
            <a:endParaRPr/>
          </a:p>
        </p:txBody>
      </p:sp>
      <p:sp>
        <p:nvSpPr>
          <p:cNvPr id="334" name="Google Shape;334;p37"/>
          <p:cNvSpPr txBox="1">
            <a:spLocks noGrp="1"/>
          </p:cNvSpPr>
          <p:nvPr>
            <p:ph type="title" idx="2"/>
          </p:nvPr>
        </p:nvSpPr>
        <p:spPr>
          <a:xfrm>
            <a:off x="5253495" y="3125975"/>
            <a:ext cx="2112000" cy="630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35" name="Google Shape;335;p37"/>
          <p:cNvSpPr/>
          <p:nvPr/>
        </p:nvSpPr>
        <p:spPr>
          <a:xfrm>
            <a:off x="1556582" y="1315256"/>
            <a:ext cx="1998600" cy="1857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7"/>
          <p:cNvSpPr txBox="1">
            <a:spLocks noGrp="1"/>
          </p:cNvSpPr>
          <p:nvPr>
            <p:ph type="subTitle" idx="3"/>
          </p:nvPr>
        </p:nvSpPr>
        <p:spPr>
          <a:xfrm>
            <a:off x="5253495" y="3747775"/>
            <a:ext cx="2112000" cy="69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a:p>
            <a:pPr marL="0" lvl="0" indent="0" algn="ctr" rtl="0">
              <a:spcBef>
                <a:spcPts val="0"/>
              </a:spcBef>
              <a:spcAft>
                <a:spcPts val="0"/>
              </a:spcAft>
              <a:buNone/>
            </a:pPr>
            <a:endParaRPr/>
          </a:p>
        </p:txBody>
      </p:sp>
      <p:sp>
        <p:nvSpPr>
          <p:cNvPr id="337" name="Google Shape;337;p37"/>
          <p:cNvSpPr/>
          <p:nvPr/>
        </p:nvSpPr>
        <p:spPr>
          <a:xfrm>
            <a:off x="5606830" y="951288"/>
            <a:ext cx="1998600" cy="1857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8" name="Google Shape;338;p37"/>
          <p:cNvPicPr preferRelativeResize="0"/>
          <p:nvPr/>
        </p:nvPicPr>
        <p:blipFill>
          <a:blip r:embed="rId3">
            <a:alphaModFix/>
          </a:blip>
          <a:stretch>
            <a:fillRect/>
          </a:stretch>
        </p:blipFill>
        <p:spPr>
          <a:xfrm>
            <a:off x="1687000" y="1093654"/>
            <a:ext cx="2295000" cy="1943700"/>
          </a:xfrm>
          <a:prstGeom prst="roundRect">
            <a:avLst>
              <a:gd name="adj" fmla="val 16667"/>
            </a:avLst>
          </a:prstGeom>
          <a:noFill/>
          <a:ln>
            <a:noFill/>
          </a:ln>
        </p:spPr>
      </p:pic>
      <p:pic>
        <p:nvPicPr>
          <p:cNvPr id="339" name="Google Shape;339;p37"/>
          <p:cNvPicPr preferRelativeResize="0"/>
          <p:nvPr/>
        </p:nvPicPr>
        <p:blipFill rotWithShape="1">
          <a:blip r:embed="rId4">
            <a:alphaModFix/>
          </a:blip>
          <a:srcRect r="12510"/>
          <a:stretch/>
        </p:blipFill>
        <p:spPr>
          <a:xfrm>
            <a:off x="5162000" y="1093656"/>
            <a:ext cx="2295000" cy="1943700"/>
          </a:xfrm>
          <a:prstGeom prst="roundRect">
            <a:avLst>
              <a:gd name="adj" fmla="val 16667"/>
            </a:avLst>
          </a:prstGeom>
          <a:noFill/>
          <a:ln>
            <a:noFill/>
          </a:ln>
        </p:spPr>
      </p:pic>
    </p:spTree>
  </p:cSld>
  <p:clrMapOvr>
    <a:masterClrMapping/>
  </p:clrMapOvr>
</p:sld>
</file>

<file path=ppt/theme/theme1.xml><?xml version="1.0" encoding="utf-8"?>
<a:theme xmlns:a="http://schemas.openxmlformats.org/drawingml/2006/main" name="https://www.freeppt7.com">
  <a:themeElements>
    <a:clrScheme name="Simple Light">
      <a:dk1>
        <a:srgbClr val="000000"/>
      </a:dk1>
      <a:lt1>
        <a:srgbClr val="FFFFFF"/>
      </a:lt1>
      <a:dk2>
        <a:srgbClr val="595959"/>
      </a:dk2>
      <a:lt2>
        <a:srgbClr val="EEEEEE"/>
      </a:lt2>
      <a:accent1>
        <a:srgbClr val="A3E2F4"/>
      </a:accent1>
      <a:accent2>
        <a:srgbClr val="8FE3B8"/>
      </a:accent2>
      <a:accent3>
        <a:srgbClr val="8BD9D4"/>
      </a:accent3>
      <a:accent4>
        <a:srgbClr val="E7FBB0"/>
      </a:accent4>
      <a:accent5>
        <a:srgbClr val="E1EDBD"/>
      </a:accent5>
      <a:accent6>
        <a:srgbClr val="B6D7A8"/>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1254</Words>
  <Application>Microsoft Office PowerPoint</Application>
  <PresentationFormat>全屏显示(16:9)</PresentationFormat>
  <Paragraphs>221</Paragraphs>
  <Slides>39</Slides>
  <Notes>39</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39</vt:i4>
      </vt:variant>
    </vt:vector>
  </HeadingPairs>
  <TitlesOfParts>
    <vt:vector size="50" baseType="lpstr">
      <vt:lpstr>Amatic SC</vt:lpstr>
      <vt:lpstr>Arial</vt:lpstr>
      <vt:lpstr>Merriweather</vt:lpstr>
      <vt:lpstr>Lucida Sans</vt:lpstr>
      <vt:lpstr>Proxima Nova Semibold</vt:lpstr>
      <vt:lpstr>Roboto Medium</vt:lpstr>
      <vt:lpstr>Calibri</vt:lpstr>
      <vt:lpstr>Open Sans</vt:lpstr>
      <vt:lpstr>Proxima Nova</vt:lpstr>
      <vt:lpstr>https://www.freeppt7.com</vt:lpstr>
      <vt:lpstr>1-https://www.freeppt7.com</vt:lpstr>
      <vt:lpstr>Medical report </vt:lpstr>
      <vt:lpstr>01</vt:lpstr>
      <vt:lpstr>Introduction</vt:lpstr>
      <vt:lpstr>About the Disease</vt:lpstr>
      <vt:lpstr>About the Disease</vt:lpstr>
      <vt:lpstr>About the Disease</vt:lpstr>
      <vt:lpstr>Concepts and Typology</vt:lpstr>
      <vt:lpstr>Pathology</vt:lpstr>
      <vt:lpstr>Symptoms of the Disease</vt:lpstr>
      <vt:lpstr>Disease Life Cycle</vt:lpstr>
      <vt:lpstr>Risk Factors</vt:lpstr>
      <vt:lpstr>Important Number</vt:lpstr>
      <vt:lpstr>—Someone Famous</vt:lpstr>
      <vt:lpstr>Diagnosis</vt:lpstr>
      <vt:lpstr>Prevention</vt:lpstr>
      <vt:lpstr>Treatment</vt:lpstr>
      <vt:lpstr>A Picture Is Worth a Thousand Words</vt:lpstr>
      <vt:lpstr>A Picture Always Reinforces the Concept</vt:lpstr>
      <vt:lpstr>Recommendations</vt:lpstr>
      <vt:lpstr>Prevalence</vt:lpstr>
      <vt:lpstr>Conclusions</vt:lpstr>
      <vt:lpstr>Our Team</vt:lpstr>
      <vt:lpstr>References</vt:lpstr>
      <vt:lpstr>Thanks!</vt:lpstr>
      <vt:lpstr>Alternative Icons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www.freeppt7.com</dc:creator>
  <cp:keywords>https:/www.freeppt7.com</cp:keywords>
  <dc:description>https://www.freeppt7.com</dc:description>
  <cp:lastModifiedBy>宇 之灵</cp:lastModifiedBy>
  <cp:revision>3</cp:revision>
  <dcterms:modified xsi:type="dcterms:W3CDTF">2020-02-21T03:32:22Z</dcterms:modified>
</cp:coreProperties>
</file>