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49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</p:sldIdLst>
  <p:sldSz cx="9144000" cy="5143500" type="screen16x9"/>
  <p:notesSz cx="6858000" cy="9144000"/>
  <p:embeddedFontLst>
    <p:embeddedFont>
      <p:font typeface="Amatic SC" panose="02010600030101010101" charset="-79"/>
      <p:regular r:id="rId50"/>
      <p:bold r:id="rId51"/>
    </p:embeddedFont>
    <p:embeddedFont>
      <p:font typeface="Calibri" panose="020F0502020204030204" pitchFamily="34" charset="0"/>
      <p:regular r:id="rId52"/>
      <p:bold r:id="rId53"/>
      <p:italic r:id="rId54"/>
      <p:boldItalic r:id="rId55"/>
    </p:embeddedFont>
    <p:embeddedFont>
      <p:font typeface="Fira Sans Condensed" panose="02010600030101010101" charset="0"/>
      <p:regular r:id="rId56"/>
      <p:bold r:id="rId57"/>
      <p:italic r:id="rId58"/>
      <p:boldItalic r:id="rId59"/>
    </p:embeddedFont>
    <p:embeddedFont>
      <p:font typeface="Fira Sans Condensed Black" panose="02010600030101010101" charset="0"/>
      <p:bold r:id="rId60"/>
      <p:boldItalic r:id="rId61"/>
    </p:embeddedFont>
    <p:embeddedFont>
      <p:font typeface="Proxima Nova" panose="02010600030101010101" charset="0"/>
      <p:regular r:id="rId62"/>
      <p:bold r:id="rId63"/>
      <p:italic r:id="rId64"/>
      <p:boldItalic r:id="rId65"/>
    </p:embeddedFont>
    <p:embeddedFont>
      <p:font typeface="Proxima Nova Semibold" panose="02010600030101010101" charset="0"/>
      <p:regular r:id="rId66"/>
      <p:bold r:id="rId67"/>
      <p:boldItalic r:id="rId68"/>
    </p:embeddedFont>
    <p:embeddedFont>
      <p:font typeface="Roboto Medium" panose="02010600030101010101" charset="0"/>
      <p:regular r:id="rId69"/>
      <p:bold r:id="rId70"/>
      <p:italic r:id="rId71"/>
      <p:boldItalic r:id="rId7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74341D5-6C3C-48C6-B0CF-F9528844AF95}">
  <a:tblStyle styleId="{F74341D5-6C3C-48C6-B0CF-F9528844AF9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1253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76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7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61" Type="http://schemas.openxmlformats.org/officeDocument/2006/relationships/font" Target="fonts/font12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73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font" Target="fonts/font20.fntdata"/><Relationship Id="rId8" Type="http://schemas.openxmlformats.org/officeDocument/2006/relationships/slide" Target="slides/slide6.xml"/><Relationship Id="rId51" Type="http://schemas.openxmlformats.org/officeDocument/2006/relationships/font" Target="fonts/font2.fntdata"/><Relationship Id="rId72" Type="http://schemas.openxmlformats.org/officeDocument/2006/relationships/font" Target="fonts/font2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font" Target="fonts/font21.fntdata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" name="Google Shape;17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" name="Google Shape;582;g6b8b06b8ad_0_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3" name="Google Shape;583;g6b8b06b8ad_0_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g6b8b06b8ad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8" name="Google Shape;678;g6b8b06b8ad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g6b8b06b8ad_0_2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" name="Google Shape;692;g6b8b06b8ad_0_2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819;g6b8b06b8ad_0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" name="Google Shape;820;g6b8b06b8ad_0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6b8b06b8ad_0_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6b8b06b8ad_0_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g6b8b06b8ad_0_5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5" name="Google Shape;945;g6b8b06b8ad_0_5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g6b8b06b8ad_0_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7" name="Google Shape;967;g6b8b06b8ad_0_5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g6b8b06b8ad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6" name="Google Shape;1026;g6b8b06b8ad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g6b8b06b8ad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" name="Google Shape;1092;g6b8b06b8ad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g6b8b06b8ad_0_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" name="Google Shape;1119;g6b8b06b8ad_0_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g70c2317c27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" name="Google Shape;281;g70c2317c27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g6b8b06b8ad_0_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3" name="Google Shape;1133;g6b8b06b8ad_0_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g6b8b06b8ad_0_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6" name="Google Shape;1146;g6b8b06b8ad_0_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g6b8c5727f1_0_15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5" name="Google Shape;1155;g6b8c5727f1_0_15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6b8b06b8ad_0_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6" name="Google Shape;1226;g6b8b06b8ad_0_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6b8c571ff4_0_1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6b8c571ff4_0_1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g6b8c571ff4_0_1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7" name="Google Shape;1307;g6b8c571ff4_0_1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g6b8c571ff4_0_1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5" name="Google Shape;1325;g6b8c571ff4_0_1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g6b8c571ff4_0_1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4" name="Google Shape;1334;g6b8c571ff4_0_1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g6b8c571ff4_0_1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7" name="Google Shape;1427;g6b8c571ff4_0_1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Google Shape;1453;g6b8c571ff4_0_1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4" name="Google Shape;1454;g6b8c571ff4_0_1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g70c2317c27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7" name="Google Shape;327;g70c2317c27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g6b8c5727f1_0_462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6" name="Google Shape;1466;g6b8c5727f1_0_462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" name="Google Shape;1488;g6b8c5727f1_0_47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9" name="Google Shape;1489;g6b8c5727f1_0_47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9" name="Google Shape;2299;g6b8c5727f1_0_4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0" name="Google Shape;2300;g6b8c5727f1_0_4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g6b8c5727f1_0_309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0" name="Google Shape;2490;g6b8c5727f1_0_309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1" name="Google Shape;2511;g6b8c5727f1_0_30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2" name="Google Shape;2512;g6b8c5727f1_0_309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0" name="Google Shape;2850;g6b8c5727f1_0_31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1" name="Google Shape;2851;g6b8c5727f1_0_31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7" name="Google Shape;5637;g6b8c5727f1_0_340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8" name="Google Shape;5638;g6b8c5727f1_0_340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6" name="Google Shape;6056;g6b8c5727f1_0_34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57" name="Google Shape;6057;g6b8c5727f1_0_34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6" name="Google Shape;6226;g6b8c5727f1_0_34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7" name="Google Shape;6227;g6b8c5727f1_0_34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1" name="Google Shape;6631;g6b8c5727f1_0_350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32" name="Google Shape;6632;g6b8c5727f1_0_350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g70c2317c27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3" name="Google Shape;343;g70c2317c27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1" name="Google Shape;7011;g6b8c5727f1_0_35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" name="Google Shape;7012;g6b8c5727f1_0_35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9" name="Google Shape;7779;g6b8c5727f1_0_36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80" name="Google Shape;7780;g6b8c5727f1_0_36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6" name="Google Shape;9186;g6b8c5727f1_0_376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7" name="Google Shape;9187;g6b8c5727f1_0_376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0" name="Google Shape;11580;g6b8c5727f1_0_40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81" name="Google Shape;11581;g6b8c5727f1_0_40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4" name="Google Shape;13594;g6b8c5727f1_0_42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95" name="Google Shape;13595;g6b8c5727f1_0_42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0" name="Google Shape;15230;g6b8c5727f1_0_43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31" name="Google Shape;15231;g6b8c5727f1_0_43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2" name="Google Shape;16272;g6b8c5727f1_0_44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73" name="Google Shape;16273;g6b8c5727f1_0_44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6b8b06b8ad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6b8b06b8ad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g6b8b06b8ad_0_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" name="Google Shape;466;g6b8b06b8ad_0_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g6b8b06b8ad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2" name="Google Shape;532;g6b8b06b8ad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6b8c571ff4_0_1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6b8c571ff4_0_1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g6bab740f92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" name="Google Shape;575;g6bab740f92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ling Campaign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11700" y="0"/>
            <a:ext cx="8832273" cy="2753407"/>
          </a:xfrm>
          <a:custGeom>
            <a:avLst/>
            <a:gdLst/>
            <a:ahLst/>
            <a:cxnLst/>
            <a:rect l="l" t="t" r="r" b="b"/>
            <a:pathLst>
              <a:path w="285603" h="89035" extrusionOk="0">
                <a:moveTo>
                  <a:pt x="0" y="0"/>
                </a:moveTo>
                <a:lnTo>
                  <a:pt x="0" y="20210"/>
                </a:lnTo>
                <a:cubicBezTo>
                  <a:pt x="2946" y="19770"/>
                  <a:pt x="5881" y="19552"/>
                  <a:pt x="8796" y="19552"/>
                </a:cubicBezTo>
                <a:cubicBezTo>
                  <a:pt x="17445" y="19552"/>
                  <a:pt x="25917" y="21474"/>
                  <a:pt x="33981" y="25229"/>
                </a:cubicBezTo>
                <a:cubicBezTo>
                  <a:pt x="67282" y="40733"/>
                  <a:pt x="93319" y="84631"/>
                  <a:pt x="130925" y="88727"/>
                </a:cubicBezTo>
                <a:cubicBezTo>
                  <a:pt x="132783" y="88929"/>
                  <a:pt x="134668" y="89035"/>
                  <a:pt x="136584" y="89035"/>
                </a:cubicBezTo>
                <a:cubicBezTo>
                  <a:pt x="142678" y="89035"/>
                  <a:pt x="149080" y="87969"/>
                  <a:pt x="155863" y="85573"/>
                </a:cubicBezTo>
                <a:cubicBezTo>
                  <a:pt x="187886" y="74267"/>
                  <a:pt x="210402" y="49453"/>
                  <a:pt x="246426" y="47790"/>
                </a:cubicBezTo>
                <a:cubicBezTo>
                  <a:pt x="247649" y="47733"/>
                  <a:pt x="248870" y="47705"/>
                  <a:pt x="250091" y="47705"/>
                </a:cubicBezTo>
                <a:cubicBezTo>
                  <a:pt x="262448" y="47705"/>
                  <a:pt x="274635" y="50597"/>
                  <a:pt x="285603" y="56271"/>
                </a:cubicBezTo>
                <a:lnTo>
                  <a:pt x="285603" y="0"/>
                </a:lnTo>
                <a:close/>
              </a:path>
            </a:pathLst>
          </a:custGeom>
          <a:solidFill>
            <a:srgbClr val="5C14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0" y="0"/>
            <a:ext cx="3520185" cy="2844623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rgbClr val="FF67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988742" y="653472"/>
            <a:ext cx="4155214" cy="2191073"/>
          </a:xfrm>
          <a:custGeom>
            <a:avLst/>
            <a:gdLst/>
            <a:ahLst/>
            <a:cxnLst/>
            <a:rect l="l" t="t" r="r" b="b"/>
            <a:pathLst>
              <a:path w="129820" h="68455" extrusionOk="0">
                <a:moveTo>
                  <a:pt x="103822" y="1"/>
                </a:moveTo>
                <a:cubicBezTo>
                  <a:pt x="103035" y="1"/>
                  <a:pt x="102252" y="14"/>
                  <a:pt x="101474" y="40"/>
                </a:cubicBezTo>
                <a:cubicBezTo>
                  <a:pt x="85475" y="582"/>
                  <a:pt x="69129" y="5542"/>
                  <a:pt x="57479" y="16520"/>
                </a:cubicBezTo>
                <a:cubicBezTo>
                  <a:pt x="50203" y="23373"/>
                  <a:pt x="44727" y="32509"/>
                  <a:pt x="35783" y="36976"/>
                </a:cubicBezTo>
                <a:cubicBezTo>
                  <a:pt x="28919" y="40405"/>
                  <a:pt x="20876" y="40602"/>
                  <a:pt x="13740" y="43423"/>
                </a:cubicBezTo>
                <a:cubicBezTo>
                  <a:pt x="6605" y="46244"/>
                  <a:pt x="0" y="53719"/>
                  <a:pt x="2568" y="60948"/>
                </a:cubicBezTo>
                <a:cubicBezTo>
                  <a:pt x="4468" y="66297"/>
                  <a:pt x="10123" y="68455"/>
                  <a:pt x="16048" y="68455"/>
                </a:cubicBezTo>
                <a:cubicBezTo>
                  <a:pt x="18930" y="68455"/>
                  <a:pt x="21875" y="67944"/>
                  <a:pt x="24483" y="67042"/>
                </a:cubicBezTo>
                <a:cubicBezTo>
                  <a:pt x="37083" y="62687"/>
                  <a:pt x="47154" y="53198"/>
                  <a:pt x="58747" y="46619"/>
                </a:cubicBezTo>
                <a:cubicBezTo>
                  <a:pt x="69009" y="40799"/>
                  <a:pt x="80817" y="37311"/>
                  <a:pt x="92547" y="37311"/>
                </a:cubicBezTo>
                <a:cubicBezTo>
                  <a:pt x="97419" y="37311"/>
                  <a:pt x="102278" y="37913"/>
                  <a:pt x="107006" y="39199"/>
                </a:cubicBezTo>
                <a:cubicBezTo>
                  <a:pt x="115659" y="41552"/>
                  <a:pt x="123709" y="46407"/>
                  <a:pt x="129819" y="52939"/>
                </a:cubicBezTo>
                <a:lnTo>
                  <a:pt x="129819" y="6409"/>
                </a:lnTo>
                <a:cubicBezTo>
                  <a:pt x="122400" y="1786"/>
                  <a:pt x="112880" y="1"/>
                  <a:pt x="103822" y="1"/>
                </a:cubicBezTo>
                <a:close/>
              </a:path>
            </a:pathLst>
          </a:custGeom>
          <a:solidFill>
            <a:srgbClr val="FF67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0" y="3716225"/>
            <a:ext cx="2219000" cy="1427275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rgbClr val="A797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6849350" y="4118125"/>
            <a:ext cx="2294650" cy="1025375"/>
          </a:xfrm>
          <a:custGeom>
            <a:avLst/>
            <a:gdLst/>
            <a:ahLst/>
            <a:cxnLst/>
            <a:rect l="l" t="t" r="r" b="b"/>
            <a:pathLst>
              <a:path w="91786" h="41015" extrusionOk="0">
                <a:moveTo>
                  <a:pt x="24366" y="0"/>
                </a:moveTo>
                <a:cubicBezTo>
                  <a:pt x="16671" y="0"/>
                  <a:pt x="8961" y="3263"/>
                  <a:pt x="4870" y="9866"/>
                </a:cubicBezTo>
                <a:cubicBezTo>
                  <a:pt x="1" y="17723"/>
                  <a:pt x="1109" y="37022"/>
                  <a:pt x="11280" y="40672"/>
                </a:cubicBezTo>
                <a:cubicBezTo>
                  <a:pt x="11997" y="40929"/>
                  <a:pt x="12907" y="41014"/>
                  <a:pt x="13886" y="41014"/>
                </a:cubicBezTo>
                <a:cubicBezTo>
                  <a:pt x="15844" y="41014"/>
                  <a:pt x="18078" y="40672"/>
                  <a:pt x="19591" y="40672"/>
                </a:cubicBezTo>
                <a:lnTo>
                  <a:pt x="91786" y="40672"/>
                </a:lnTo>
                <a:lnTo>
                  <a:pt x="91786" y="20159"/>
                </a:lnTo>
                <a:cubicBezTo>
                  <a:pt x="87766" y="16628"/>
                  <a:pt x="82600" y="14414"/>
                  <a:pt x="77263" y="14414"/>
                </a:cubicBezTo>
                <a:cubicBezTo>
                  <a:pt x="76878" y="14414"/>
                  <a:pt x="76492" y="14426"/>
                  <a:pt x="76106" y="14449"/>
                </a:cubicBezTo>
                <a:cubicBezTo>
                  <a:pt x="70359" y="14796"/>
                  <a:pt x="64629" y="17360"/>
                  <a:pt x="59023" y="17360"/>
                </a:cubicBezTo>
                <a:cubicBezTo>
                  <a:pt x="57613" y="17360"/>
                  <a:pt x="56211" y="17198"/>
                  <a:pt x="54819" y="16797"/>
                </a:cubicBezTo>
                <a:cubicBezTo>
                  <a:pt x="48369" y="14944"/>
                  <a:pt x="44410" y="8619"/>
                  <a:pt x="39033" y="4601"/>
                </a:cubicBezTo>
                <a:cubicBezTo>
                  <a:pt x="34939" y="1542"/>
                  <a:pt x="29657" y="0"/>
                  <a:pt x="24366" y="0"/>
                </a:cubicBezTo>
                <a:close/>
              </a:path>
            </a:pathLst>
          </a:custGeom>
          <a:solidFill>
            <a:srgbClr val="A797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311708" y="19637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311700" y="39009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11"/>
          <p:cNvGrpSpPr/>
          <p:nvPr/>
        </p:nvGrpSpPr>
        <p:grpSpPr>
          <a:xfrm>
            <a:off x="13" y="3594275"/>
            <a:ext cx="9143973" cy="2844623"/>
            <a:chOff x="13" y="3060875"/>
            <a:chExt cx="9143973" cy="2844623"/>
          </a:xfrm>
        </p:grpSpPr>
        <p:sp>
          <p:nvSpPr>
            <p:cNvPr id="57" name="Google Shape;57;p11"/>
            <p:cNvSpPr/>
            <p:nvPr/>
          </p:nvSpPr>
          <p:spPr>
            <a:xfrm rot="10800000">
              <a:off x="13" y="3152091"/>
              <a:ext cx="8832273" cy="2753407"/>
            </a:xfrm>
            <a:custGeom>
              <a:avLst/>
              <a:gdLst/>
              <a:ahLst/>
              <a:cxnLst/>
              <a:rect l="l" t="t" r="r" b="b"/>
              <a:pathLst>
                <a:path w="285603" h="89035" extrusionOk="0">
                  <a:moveTo>
                    <a:pt x="0" y="0"/>
                  </a:moveTo>
                  <a:lnTo>
                    <a:pt x="0" y="20210"/>
                  </a:lnTo>
                  <a:cubicBezTo>
                    <a:pt x="2946" y="19770"/>
                    <a:pt x="5881" y="19552"/>
                    <a:pt x="8796" y="19552"/>
                  </a:cubicBezTo>
                  <a:cubicBezTo>
                    <a:pt x="17445" y="19552"/>
                    <a:pt x="25917" y="21474"/>
                    <a:pt x="33981" y="25229"/>
                  </a:cubicBezTo>
                  <a:cubicBezTo>
                    <a:pt x="67282" y="40733"/>
                    <a:pt x="93319" y="84631"/>
                    <a:pt x="130925" y="88727"/>
                  </a:cubicBezTo>
                  <a:cubicBezTo>
                    <a:pt x="132783" y="88929"/>
                    <a:pt x="134668" y="89035"/>
                    <a:pt x="136584" y="89035"/>
                  </a:cubicBezTo>
                  <a:cubicBezTo>
                    <a:pt x="142678" y="89035"/>
                    <a:pt x="149080" y="87969"/>
                    <a:pt x="155863" y="85573"/>
                  </a:cubicBezTo>
                  <a:cubicBezTo>
                    <a:pt x="187886" y="74267"/>
                    <a:pt x="210402" y="49453"/>
                    <a:pt x="246426" y="47790"/>
                  </a:cubicBezTo>
                  <a:cubicBezTo>
                    <a:pt x="247649" y="47733"/>
                    <a:pt x="248870" y="47705"/>
                    <a:pt x="250091" y="47705"/>
                  </a:cubicBezTo>
                  <a:cubicBezTo>
                    <a:pt x="262448" y="47705"/>
                    <a:pt x="274635" y="50597"/>
                    <a:pt x="285603" y="56271"/>
                  </a:cubicBezTo>
                  <a:lnTo>
                    <a:pt x="285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1"/>
            <p:cNvSpPr/>
            <p:nvPr/>
          </p:nvSpPr>
          <p:spPr>
            <a:xfrm rot="10800000">
              <a:off x="5623800" y="3060875"/>
              <a:ext cx="3520185" cy="2844623"/>
            </a:xfrm>
            <a:custGeom>
              <a:avLst/>
              <a:gdLst/>
              <a:ahLst/>
              <a:cxnLst/>
              <a:rect l="l" t="t" r="r" b="b"/>
              <a:pathLst>
                <a:path w="133911" h="108212" extrusionOk="0">
                  <a:moveTo>
                    <a:pt x="0" y="0"/>
                  </a:moveTo>
                  <a:lnTo>
                    <a:pt x="0" y="42204"/>
                  </a:lnTo>
                  <a:cubicBezTo>
                    <a:pt x="3818" y="43536"/>
                    <a:pt x="7871" y="44406"/>
                    <a:pt x="11781" y="45388"/>
                  </a:cubicBezTo>
                  <a:cubicBezTo>
                    <a:pt x="25636" y="48876"/>
                    <a:pt x="35951" y="55674"/>
                    <a:pt x="46055" y="65781"/>
                  </a:cubicBezTo>
                  <a:cubicBezTo>
                    <a:pt x="56040" y="75609"/>
                    <a:pt x="65279" y="86301"/>
                    <a:pt x="76481" y="94715"/>
                  </a:cubicBezTo>
                  <a:cubicBezTo>
                    <a:pt x="86775" y="102444"/>
                    <a:pt x="99184" y="108211"/>
                    <a:pt x="111961" y="108211"/>
                  </a:cubicBezTo>
                  <a:cubicBezTo>
                    <a:pt x="113086" y="108211"/>
                    <a:pt x="114215" y="108167"/>
                    <a:pt x="115345" y="108075"/>
                  </a:cubicBezTo>
                  <a:cubicBezTo>
                    <a:pt x="123384" y="107415"/>
                    <a:pt x="132405" y="102868"/>
                    <a:pt x="133282" y="94852"/>
                  </a:cubicBezTo>
                  <a:cubicBezTo>
                    <a:pt x="133911" y="89102"/>
                    <a:pt x="129964" y="83730"/>
                    <a:pt x="125199" y="80454"/>
                  </a:cubicBezTo>
                  <a:cubicBezTo>
                    <a:pt x="120432" y="77180"/>
                    <a:pt x="114814" y="75404"/>
                    <a:pt x="109700" y="72707"/>
                  </a:cubicBezTo>
                  <a:cubicBezTo>
                    <a:pt x="95166" y="65048"/>
                    <a:pt x="85158" y="49434"/>
                    <a:pt x="84273" y="33034"/>
                  </a:cubicBezTo>
                  <a:cubicBezTo>
                    <a:pt x="83908" y="26298"/>
                    <a:pt x="84951" y="19358"/>
                    <a:pt x="82926" y="12924"/>
                  </a:cubicBezTo>
                  <a:cubicBezTo>
                    <a:pt x="81214" y="7484"/>
                    <a:pt x="77652" y="3267"/>
                    <a:pt x="73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1"/>
            <p:cNvSpPr/>
            <p:nvPr/>
          </p:nvSpPr>
          <p:spPr>
            <a:xfrm rot="10800000">
              <a:off x="30" y="3060952"/>
              <a:ext cx="4155214" cy="2191073"/>
            </a:xfrm>
            <a:custGeom>
              <a:avLst/>
              <a:gdLst/>
              <a:ahLst/>
              <a:cxnLst/>
              <a:rect l="l" t="t" r="r" b="b"/>
              <a:pathLst>
                <a:path w="129820" h="68455" extrusionOk="0">
                  <a:moveTo>
                    <a:pt x="103822" y="1"/>
                  </a:moveTo>
                  <a:cubicBezTo>
                    <a:pt x="103035" y="1"/>
                    <a:pt x="102252" y="14"/>
                    <a:pt x="101474" y="40"/>
                  </a:cubicBezTo>
                  <a:cubicBezTo>
                    <a:pt x="85475" y="582"/>
                    <a:pt x="69129" y="5542"/>
                    <a:pt x="57479" y="16520"/>
                  </a:cubicBezTo>
                  <a:cubicBezTo>
                    <a:pt x="50203" y="23373"/>
                    <a:pt x="44727" y="32509"/>
                    <a:pt x="35783" y="36976"/>
                  </a:cubicBezTo>
                  <a:cubicBezTo>
                    <a:pt x="28919" y="40405"/>
                    <a:pt x="20876" y="40602"/>
                    <a:pt x="13740" y="43423"/>
                  </a:cubicBezTo>
                  <a:cubicBezTo>
                    <a:pt x="6605" y="46244"/>
                    <a:pt x="0" y="53719"/>
                    <a:pt x="2568" y="60948"/>
                  </a:cubicBezTo>
                  <a:cubicBezTo>
                    <a:pt x="4468" y="66297"/>
                    <a:pt x="10123" y="68455"/>
                    <a:pt x="16048" y="68455"/>
                  </a:cubicBezTo>
                  <a:cubicBezTo>
                    <a:pt x="18930" y="68455"/>
                    <a:pt x="21875" y="67944"/>
                    <a:pt x="24483" y="67042"/>
                  </a:cubicBezTo>
                  <a:cubicBezTo>
                    <a:pt x="37083" y="62687"/>
                    <a:pt x="47154" y="53198"/>
                    <a:pt x="58747" y="46619"/>
                  </a:cubicBezTo>
                  <a:cubicBezTo>
                    <a:pt x="69009" y="40799"/>
                    <a:pt x="80817" y="37311"/>
                    <a:pt x="92547" y="37311"/>
                  </a:cubicBezTo>
                  <a:cubicBezTo>
                    <a:pt x="97419" y="37311"/>
                    <a:pt x="102278" y="37913"/>
                    <a:pt x="107006" y="39199"/>
                  </a:cubicBezTo>
                  <a:cubicBezTo>
                    <a:pt x="115659" y="41552"/>
                    <a:pt x="123709" y="46407"/>
                    <a:pt x="129819" y="52939"/>
                  </a:cubicBezTo>
                  <a:lnTo>
                    <a:pt x="129819" y="6409"/>
                  </a:lnTo>
                  <a:cubicBezTo>
                    <a:pt x="122400" y="1786"/>
                    <a:pt x="112880" y="1"/>
                    <a:pt x="103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" name="Google Shape;60;p11"/>
          <p:cNvSpPr txBox="1">
            <a:spLocks noGrp="1"/>
          </p:cNvSpPr>
          <p:nvPr>
            <p:ph type="title" hasCustomPrompt="1"/>
          </p:nvPr>
        </p:nvSpPr>
        <p:spPr>
          <a:xfrm>
            <a:off x="311700" y="8775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61" name="Google Shape;61;p11"/>
          <p:cNvSpPr txBox="1">
            <a:spLocks noGrp="1"/>
          </p:cNvSpPr>
          <p:nvPr>
            <p:ph type="body" idx="1"/>
          </p:nvPr>
        </p:nvSpPr>
        <p:spPr>
          <a:xfrm>
            <a:off x="311700" y="2771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1"/>
          <p:cNvSpPr txBox="1">
            <a:spLocks noGrp="1"/>
          </p:cNvSpPr>
          <p:nvPr>
            <p:ph type="title" idx="2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ONLY_1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4"/>
          <p:cNvSpPr txBox="1">
            <a:spLocks noGrp="1"/>
          </p:cNvSpPr>
          <p:nvPr>
            <p:ph type="title"/>
          </p:nvPr>
        </p:nvSpPr>
        <p:spPr>
          <a:xfrm>
            <a:off x="733550" y="393825"/>
            <a:ext cx="7373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4"/>
          <p:cNvSpPr txBox="1">
            <a:spLocks noGrp="1"/>
          </p:cNvSpPr>
          <p:nvPr>
            <p:ph type="title" idx="2" hasCustomPrompt="1"/>
          </p:nvPr>
        </p:nvSpPr>
        <p:spPr>
          <a:xfrm>
            <a:off x="93965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1" name="Google Shape;71;p14"/>
          <p:cNvSpPr txBox="1">
            <a:spLocks noGrp="1"/>
          </p:cNvSpPr>
          <p:nvPr>
            <p:ph type="title" idx="3"/>
          </p:nvPr>
        </p:nvSpPr>
        <p:spPr>
          <a:xfrm>
            <a:off x="58115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2" name="Google Shape;72;p14"/>
          <p:cNvSpPr txBox="1">
            <a:spLocks noGrp="1"/>
          </p:cNvSpPr>
          <p:nvPr>
            <p:ph type="subTitle" idx="1"/>
          </p:nvPr>
        </p:nvSpPr>
        <p:spPr>
          <a:xfrm>
            <a:off x="58115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title" idx="4" hasCustomPrompt="1"/>
          </p:nvPr>
        </p:nvSpPr>
        <p:spPr>
          <a:xfrm>
            <a:off x="311720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" name="Google Shape;74;p14"/>
          <p:cNvSpPr txBox="1">
            <a:spLocks noGrp="1"/>
          </p:cNvSpPr>
          <p:nvPr>
            <p:ph type="title" idx="5"/>
          </p:nvPr>
        </p:nvSpPr>
        <p:spPr>
          <a:xfrm>
            <a:off x="275870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14"/>
          <p:cNvSpPr txBox="1">
            <a:spLocks noGrp="1"/>
          </p:cNvSpPr>
          <p:nvPr>
            <p:ph type="subTitle" idx="6"/>
          </p:nvPr>
        </p:nvSpPr>
        <p:spPr>
          <a:xfrm>
            <a:off x="275870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4"/>
          <p:cNvSpPr txBox="1">
            <a:spLocks noGrp="1"/>
          </p:cNvSpPr>
          <p:nvPr>
            <p:ph type="title" idx="7" hasCustomPrompt="1"/>
          </p:nvPr>
        </p:nvSpPr>
        <p:spPr>
          <a:xfrm>
            <a:off x="551585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7" name="Google Shape;77;p14"/>
          <p:cNvSpPr txBox="1">
            <a:spLocks noGrp="1"/>
          </p:cNvSpPr>
          <p:nvPr>
            <p:ph type="title" idx="8"/>
          </p:nvPr>
        </p:nvSpPr>
        <p:spPr>
          <a:xfrm>
            <a:off x="515735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9"/>
          </p:nvPr>
        </p:nvSpPr>
        <p:spPr>
          <a:xfrm>
            <a:off x="515735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13" hasCustomPrompt="1"/>
          </p:nvPr>
        </p:nvSpPr>
        <p:spPr>
          <a:xfrm>
            <a:off x="224250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" name="Google Shape;80;p14"/>
          <p:cNvSpPr txBox="1">
            <a:spLocks noGrp="1"/>
          </p:cNvSpPr>
          <p:nvPr>
            <p:ph type="title" idx="14"/>
          </p:nvPr>
        </p:nvSpPr>
        <p:spPr>
          <a:xfrm>
            <a:off x="188400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subTitle" idx="15"/>
          </p:nvPr>
        </p:nvSpPr>
        <p:spPr>
          <a:xfrm>
            <a:off x="188400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title" idx="16" hasCustomPrompt="1"/>
          </p:nvPr>
        </p:nvSpPr>
        <p:spPr>
          <a:xfrm>
            <a:off x="442005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3" name="Google Shape;83;p14"/>
          <p:cNvSpPr txBox="1">
            <a:spLocks noGrp="1"/>
          </p:cNvSpPr>
          <p:nvPr>
            <p:ph type="title" idx="17"/>
          </p:nvPr>
        </p:nvSpPr>
        <p:spPr>
          <a:xfrm>
            <a:off x="406155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4" name="Google Shape;84;p14"/>
          <p:cNvSpPr txBox="1">
            <a:spLocks noGrp="1"/>
          </p:cNvSpPr>
          <p:nvPr>
            <p:ph type="subTitle" idx="18"/>
          </p:nvPr>
        </p:nvSpPr>
        <p:spPr>
          <a:xfrm>
            <a:off x="406155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title" idx="19" hasCustomPrompt="1"/>
          </p:nvPr>
        </p:nvSpPr>
        <p:spPr>
          <a:xfrm>
            <a:off x="681870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" name="Google Shape;86;p14"/>
          <p:cNvSpPr txBox="1">
            <a:spLocks noGrp="1"/>
          </p:cNvSpPr>
          <p:nvPr>
            <p:ph type="title" idx="20"/>
          </p:nvPr>
        </p:nvSpPr>
        <p:spPr>
          <a:xfrm>
            <a:off x="646020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4"/>
          <p:cNvSpPr txBox="1">
            <a:spLocks noGrp="1"/>
          </p:cNvSpPr>
          <p:nvPr>
            <p:ph type="subTitle" idx="21"/>
          </p:nvPr>
        </p:nvSpPr>
        <p:spPr>
          <a:xfrm>
            <a:off x="646020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4"/>
          <p:cNvSpPr/>
          <p:nvPr/>
        </p:nvSpPr>
        <p:spPr>
          <a:xfrm rot="10800000">
            <a:off x="5366596" y="25"/>
            <a:ext cx="3777404" cy="2429650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_AND_BODY_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5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title" idx="2"/>
          </p:nvPr>
        </p:nvSpPr>
        <p:spPr>
          <a:xfrm>
            <a:off x="1060966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subTitle" idx="1"/>
          </p:nvPr>
        </p:nvSpPr>
        <p:spPr>
          <a:xfrm>
            <a:off x="1060975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5"/>
          <p:cNvSpPr txBox="1">
            <a:spLocks noGrp="1"/>
          </p:cNvSpPr>
          <p:nvPr>
            <p:ph type="title" idx="3"/>
          </p:nvPr>
        </p:nvSpPr>
        <p:spPr>
          <a:xfrm>
            <a:off x="3665091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4" name="Google Shape;94;p15"/>
          <p:cNvSpPr txBox="1">
            <a:spLocks noGrp="1"/>
          </p:cNvSpPr>
          <p:nvPr>
            <p:ph type="subTitle" idx="4"/>
          </p:nvPr>
        </p:nvSpPr>
        <p:spPr>
          <a:xfrm>
            <a:off x="3665100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5"/>
          <p:cNvSpPr txBox="1">
            <a:spLocks noGrp="1"/>
          </p:cNvSpPr>
          <p:nvPr>
            <p:ph type="title" idx="5"/>
          </p:nvPr>
        </p:nvSpPr>
        <p:spPr>
          <a:xfrm>
            <a:off x="6269216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6" name="Google Shape;96;p15"/>
          <p:cNvSpPr txBox="1">
            <a:spLocks noGrp="1"/>
          </p:cNvSpPr>
          <p:nvPr>
            <p:ph type="subTitle" idx="6"/>
          </p:nvPr>
        </p:nvSpPr>
        <p:spPr>
          <a:xfrm>
            <a:off x="6269225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15"/>
          <p:cNvSpPr/>
          <p:nvPr/>
        </p:nvSpPr>
        <p:spPr>
          <a:xfrm rot="10800000">
            <a:off x="5424734" y="-40297"/>
            <a:ext cx="3719266" cy="2392256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rgbClr val="5C14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">
  <p:cSld name="TITLE_AND_BODY_1_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6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16"/>
          <p:cNvSpPr txBox="1">
            <a:spLocks noGrp="1"/>
          </p:cNvSpPr>
          <p:nvPr>
            <p:ph type="title" idx="2"/>
          </p:nvPr>
        </p:nvSpPr>
        <p:spPr>
          <a:xfrm>
            <a:off x="1821639" y="307050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1" name="Google Shape;101;p16"/>
          <p:cNvSpPr txBox="1">
            <a:spLocks noGrp="1"/>
          </p:cNvSpPr>
          <p:nvPr>
            <p:ph type="subTitle" idx="1"/>
          </p:nvPr>
        </p:nvSpPr>
        <p:spPr>
          <a:xfrm>
            <a:off x="1821651" y="3609776"/>
            <a:ext cx="22584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title" idx="3"/>
          </p:nvPr>
        </p:nvSpPr>
        <p:spPr>
          <a:xfrm>
            <a:off x="5063949" y="307050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" name="Google Shape;103;p16"/>
          <p:cNvSpPr txBox="1">
            <a:spLocks noGrp="1"/>
          </p:cNvSpPr>
          <p:nvPr>
            <p:ph type="subTitle" idx="4"/>
          </p:nvPr>
        </p:nvSpPr>
        <p:spPr>
          <a:xfrm>
            <a:off x="5063961" y="3609776"/>
            <a:ext cx="22584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AND_BODY_2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7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7"/>
          <p:cNvSpPr txBox="1">
            <a:spLocks noGrp="1"/>
          </p:cNvSpPr>
          <p:nvPr>
            <p:ph type="body" idx="1"/>
          </p:nvPr>
        </p:nvSpPr>
        <p:spPr>
          <a:xfrm>
            <a:off x="5113725" y="2284275"/>
            <a:ext cx="2829300" cy="18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16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16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16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16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1600"/>
              </a:spcBef>
              <a:spcAft>
                <a:spcPts val="16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7" name="Google Shape;107;p17"/>
          <p:cNvSpPr/>
          <p:nvPr/>
        </p:nvSpPr>
        <p:spPr>
          <a:xfrm rot="10800000">
            <a:off x="-114943" y="3072323"/>
            <a:ext cx="9274243" cy="2071177"/>
          </a:xfrm>
          <a:custGeom>
            <a:avLst/>
            <a:gdLst/>
            <a:ahLst/>
            <a:cxnLst/>
            <a:rect l="l" t="t" r="r" b="b"/>
            <a:pathLst>
              <a:path w="285603" h="89035" extrusionOk="0">
                <a:moveTo>
                  <a:pt x="0" y="0"/>
                </a:moveTo>
                <a:lnTo>
                  <a:pt x="0" y="20210"/>
                </a:lnTo>
                <a:cubicBezTo>
                  <a:pt x="2946" y="19770"/>
                  <a:pt x="5881" y="19552"/>
                  <a:pt x="8796" y="19552"/>
                </a:cubicBezTo>
                <a:cubicBezTo>
                  <a:pt x="17445" y="19552"/>
                  <a:pt x="25917" y="21474"/>
                  <a:pt x="33981" y="25229"/>
                </a:cubicBezTo>
                <a:cubicBezTo>
                  <a:pt x="67282" y="40733"/>
                  <a:pt x="93319" y="84631"/>
                  <a:pt x="130925" y="88727"/>
                </a:cubicBezTo>
                <a:cubicBezTo>
                  <a:pt x="132783" y="88929"/>
                  <a:pt x="134668" y="89035"/>
                  <a:pt x="136584" y="89035"/>
                </a:cubicBezTo>
                <a:cubicBezTo>
                  <a:pt x="142678" y="89035"/>
                  <a:pt x="149080" y="87969"/>
                  <a:pt x="155863" y="85573"/>
                </a:cubicBezTo>
                <a:cubicBezTo>
                  <a:pt x="187886" y="74267"/>
                  <a:pt x="210402" y="49453"/>
                  <a:pt x="246426" y="47790"/>
                </a:cubicBezTo>
                <a:cubicBezTo>
                  <a:pt x="247649" y="47733"/>
                  <a:pt x="248870" y="47705"/>
                  <a:pt x="250091" y="47705"/>
                </a:cubicBezTo>
                <a:cubicBezTo>
                  <a:pt x="262448" y="47705"/>
                  <a:pt x="274635" y="50597"/>
                  <a:pt x="285603" y="56271"/>
                </a:cubicBezTo>
                <a:lnTo>
                  <a:pt x="2856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_AND_BODY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8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18"/>
          <p:cNvSpPr txBox="1">
            <a:spLocks noGrp="1"/>
          </p:cNvSpPr>
          <p:nvPr>
            <p:ph type="title" idx="2"/>
          </p:nvPr>
        </p:nvSpPr>
        <p:spPr>
          <a:xfrm>
            <a:off x="673303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1" name="Google Shape;111;p18"/>
          <p:cNvSpPr txBox="1">
            <a:spLocks noGrp="1"/>
          </p:cNvSpPr>
          <p:nvPr>
            <p:ph type="subTitle" idx="1"/>
          </p:nvPr>
        </p:nvSpPr>
        <p:spPr>
          <a:xfrm>
            <a:off x="673313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8"/>
          <p:cNvSpPr txBox="1">
            <a:spLocks noGrp="1"/>
          </p:cNvSpPr>
          <p:nvPr>
            <p:ph type="title" idx="3"/>
          </p:nvPr>
        </p:nvSpPr>
        <p:spPr>
          <a:xfrm>
            <a:off x="2667828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3" name="Google Shape;113;p18"/>
          <p:cNvSpPr txBox="1">
            <a:spLocks noGrp="1"/>
          </p:cNvSpPr>
          <p:nvPr>
            <p:ph type="subTitle" idx="4"/>
          </p:nvPr>
        </p:nvSpPr>
        <p:spPr>
          <a:xfrm>
            <a:off x="2667838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8"/>
          <p:cNvSpPr txBox="1">
            <a:spLocks noGrp="1"/>
          </p:cNvSpPr>
          <p:nvPr>
            <p:ph type="title" idx="5"/>
          </p:nvPr>
        </p:nvSpPr>
        <p:spPr>
          <a:xfrm>
            <a:off x="4662353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5" name="Google Shape;115;p18"/>
          <p:cNvSpPr txBox="1">
            <a:spLocks noGrp="1"/>
          </p:cNvSpPr>
          <p:nvPr>
            <p:ph type="subTitle" idx="6"/>
          </p:nvPr>
        </p:nvSpPr>
        <p:spPr>
          <a:xfrm>
            <a:off x="4662363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18"/>
          <p:cNvSpPr txBox="1">
            <a:spLocks noGrp="1"/>
          </p:cNvSpPr>
          <p:nvPr>
            <p:ph type="title" idx="7"/>
          </p:nvPr>
        </p:nvSpPr>
        <p:spPr>
          <a:xfrm>
            <a:off x="6656878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8"/>
          </p:nvPr>
        </p:nvSpPr>
        <p:spPr>
          <a:xfrm>
            <a:off x="6656888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18"/>
          <p:cNvSpPr/>
          <p:nvPr/>
        </p:nvSpPr>
        <p:spPr>
          <a:xfrm rot="8513799">
            <a:off x="1110743" y="2060180"/>
            <a:ext cx="8479000" cy="6851786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ONLY_2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19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_ONLY_2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0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0"/>
          <p:cNvSpPr/>
          <p:nvPr/>
        </p:nvSpPr>
        <p:spPr>
          <a:xfrm rot="8513799">
            <a:off x="1210618" y="2626605"/>
            <a:ext cx="8479000" cy="6851786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_ONLY_2_1_1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1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1"/>
          <p:cNvSpPr/>
          <p:nvPr/>
        </p:nvSpPr>
        <p:spPr>
          <a:xfrm rot="-8513799" flipH="1">
            <a:off x="-545607" y="2639480"/>
            <a:ext cx="8479000" cy="6851786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/>
          <p:nvPr/>
        </p:nvSpPr>
        <p:spPr>
          <a:xfrm rot="10800000">
            <a:off x="-78166" y="22"/>
            <a:ext cx="9222164" cy="5931755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3"/>
          <p:cNvSpPr/>
          <p:nvPr/>
        </p:nvSpPr>
        <p:spPr>
          <a:xfrm>
            <a:off x="0" y="3716225"/>
            <a:ext cx="2219000" cy="1427275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/>
          </p:nvPr>
        </p:nvSpPr>
        <p:spPr>
          <a:xfrm>
            <a:off x="845700" y="1558325"/>
            <a:ext cx="464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845700" y="1036600"/>
            <a:ext cx="3243600" cy="7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1"/>
          </p:nvPr>
        </p:nvSpPr>
        <p:spPr>
          <a:xfrm>
            <a:off x="845700" y="2591500"/>
            <a:ext cx="2899800" cy="3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TITLE_ONLY_2_1_1_1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2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22"/>
          <p:cNvSpPr txBox="1">
            <a:spLocks noGrp="1"/>
          </p:cNvSpPr>
          <p:nvPr>
            <p:ph type="title" idx="2" hasCustomPrompt="1"/>
          </p:nvPr>
        </p:nvSpPr>
        <p:spPr>
          <a:xfrm>
            <a:off x="1762800" y="1439500"/>
            <a:ext cx="5618400" cy="9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0" name="Google Shape;130;p22"/>
          <p:cNvSpPr/>
          <p:nvPr/>
        </p:nvSpPr>
        <p:spPr>
          <a:xfrm>
            <a:off x="5066142" y="4043797"/>
            <a:ext cx="4155214" cy="2191073"/>
          </a:xfrm>
          <a:custGeom>
            <a:avLst/>
            <a:gdLst/>
            <a:ahLst/>
            <a:cxnLst/>
            <a:rect l="l" t="t" r="r" b="b"/>
            <a:pathLst>
              <a:path w="129820" h="68455" extrusionOk="0">
                <a:moveTo>
                  <a:pt x="103822" y="1"/>
                </a:moveTo>
                <a:cubicBezTo>
                  <a:pt x="103035" y="1"/>
                  <a:pt x="102252" y="14"/>
                  <a:pt x="101474" y="40"/>
                </a:cubicBezTo>
                <a:cubicBezTo>
                  <a:pt x="85475" y="582"/>
                  <a:pt x="69129" y="5542"/>
                  <a:pt x="57479" y="16520"/>
                </a:cubicBezTo>
                <a:cubicBezTo>
                  <a:pt x="50203" y="23373"/>
                  <a:pt x="44727" y="32509"/>
                  <a:pt x="35783" y="36976"/>
                </a:cubicBezTo>
                <a:cubicBezTo>
                  <a:pt x="28919" y="40405"/>
                  <a:pt x="20876" y="40602"/>
                  <a:pt x="13740" y="43423"/>
                </a:cubicBezTo>
                <a:cubicBezTo>
                  <a:pt x="6605" y="46244"/>
                  <a:pt x="0" y="53719"/>
                  <a:pt x="2568" y="60948"/>
                </a:cubicBezTo>
                <a:cubicBezTo>
                  <a:pt x="4468" y="66297"/>
                  <a:pt x="10123" y="68455"/>
                  <a:pt x="16048" y="68455"/>
                </a:cubicBezTo>
                <a:cubicBezTo>
                  <a:pt x="18930" y="68455"/>
                  <a:pt x="21875" y="67944"/>
                  <a:pt x="24483" y="67042"/>
                </a:cubicBezTo>
                <a:cubicBezTo>
                  <a:pt x="37083" y="62687"/>
                  <a:pt x="47154" y="53198"/>
                  <a:pt x="58747" y="46619"/>
                </a:cubicBezTo>
                <a:cubicBezTo>
                  <a:pt x="69009" y="40799"/>
                  <a:pt x="80817" y="37311"/>
                  <a:pt x="92547" y="37311"/>
                </a:cubicBezTo>
                <a:cubicBezTo>
                  <a:pt x="97419" y="37311"/>
                  <a:pt x="102278" y="37913"/>
                  <a:pt x="107006" y="39199"/>
                </a:cubicBezTo>
                <a:cubicBezTo>
                  <a:pt x="115659" y="41552"/>
                  <a:pt x="123709" y="46407"/>
                  <a:pt x="129819" y="52939"/>
                </a:cubicBezTo>
                <a:lnTo>
                  <a:pt x="129819" y="6409"/>
                </a:lnTo>
                <a:cubicBezTo>
                  <a:pt x="122400" y="1786"/>
                  <a:pt x="112880" y="1"/>
                  <a:pt x="1038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22"/>
          <p:cNvSpPr/>
          <p:nvPr/>
        </p:nvSpPr>
        <p:spPr>
          <a:xfrm rot="5400000">
            <a:off x="-2101258" y="2034797"/>
            <a:ext cx="4155214" cy="2191073"/>
          </a:xfrm>
          <a:custGeom>
            <a:avLst/>
            <a:gdLst/>
            <a:ahLst/>
            <a:cxnLst/>
            <a:rect l="l" t="t" r="r" b="b"/>
            <a:pathLst>
              <a:path w="129820" h="68455" extrusionOk="0">
                <a:moveTo>
                  <a:pt x="103822" y="1"/>
                </a:moveTo>
                <a:cubicBezTo>
                  <a:pt x="103035" y="1"/>
                  <a:pt x="102252" y="14"/>
                  <a:pt x="101474" y="40"/>
                </a:cubicBezTo>
                <a:cubicBezTo>
                  <a:pt x="85475" y="582"/>
                  <a:pt x="69129" y="5542"/>
                  <a:pt x="57479" y="16520"/>
                </a:cubicBezTo>
                <a:cubicBezTo>
                  <a:pt x="50203" y="23373"/>
                  <a:pt x="44727" y="32509"/>
                  <a:pt x="35783" y="36976"/>
                </a:cubicBezTo>
                <a:cubicBezTo>
                  <a:pt x="28919" y="40405"/>
                  <a:pt x="20876" y="40602"/>
                  <a:pt x="13740" y="43423"/>
                </a:cubicBezTo>
                <a:cubicBezTo>
                  <a:pt x="6605" y="46244"/>
                  <a:pt x="0" y="53719"/>
                  <a:pt x="2568" y="60948"/>
                </a:cubicBezTo>
                <a:cubicBezTo>
                  <a:pt x="4468" y="66297"/>
                  <a:pt x="10123" y="68455"/>
                  <a:pt x="16048" y="68455"/>
                </a:cubicBezTo>
                <a:cubicBezTo>
                  <a:pt x="18930" y="68455"/>
                  <a:pt x="21875" y="67944"/>
                  <a:pt x="24483" y="67042"/>
                </a:cubicBezTo>
                <a:cubicBezTo>
                  <a:pt x="37083" y="62687"/>
                  <a:pt x="47154" y="53198"/>
                  <a:pt x="58747" y="46619"/>
                </a:cubicBezTo>
                <a:cubicBezTo>
                  <a:pt x="69009" y="40799"/>
                  <a:pt x="80817" y="37311"/>
                  <a:pt x="92547" y="37311"/>
                </a:cubicBezTo>
                <a:cubicBezTo>
                  <a:pt x="97419" y="37311"/>
                  <a:pt x="102278" y="37913"/>
                  <a:pt x="107006" y="39199"/>
                </a:cubicBezTo>
                <a:cubicBezTo>
                  <a:pt x="115659" y="41552"/>
                  <a:pt x="123709" y="46407"/>
                  <a:pt x="129819" y="52939"/>
                </a:cubicBezTo>
                <a:lnTo>
                  <a:pt x="129819" y="6409"/>
                </a:lnTo>
                <a:cubicBezTo>
                  <a:pt x="122400" y="1786"/>
                  <a:pt x="112880" y="1"/>
                  <a:pt x="1038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22"/>
          <p:cNvSpPr txBox="1">
            <a:spLocks noGrp="1"/>
          </p:cNvSpPr>
          <p:nvPr>
            <p:ph type="subTitle" idx="1"/>
          </p:nvPr>
        </p:nvSpPr>
        <p:spPr>
          <a:xfrm>
            <a:off x="2180700" y="2354700"/>
            <a:ext cx="4782600" cy="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_AND_BODY_1_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3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 idx="2"/>
          </p:nvPr>
        </p:nvSpPr>
        <p:spPr>
          <a:xfrm>
            <a:off x="1060966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subTitle" idx="1"/>
          </p:nvPr>
        </p:nvSpPr>
        <p:spPr>
          <a:xfrm>
            <a:off x="1060975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title" idx="3"/>
          </p:nvPr>
        </p:nvSpPr>
        <p:spPr>
          <a:xfrm>
            <a:off x="3665091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subTitle" idx="4"/>
          </p:nvPr>
        </p:nvSpPr>
        <p:spPr>
          <a:xfrm>
            <a:off x="3665100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title" idx="5"/>
          </p:nvPr>
        </p:nvSpPr>
        <p:spPr>
          <a:xfrm>
            <a:off x="6269216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23"/>
          <p:cNvSpPr/>
          <p:nvPr/>
        </p:nvSpPr>
        <p:spPr>
          <a:xfrm rot="10800000">
            <a:off x="5162896" y="-10092"/>
            <a:ext cx="3981108" cy="2560674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23"/>
          <p:cNvSpPr/>
          <p:nvPr/>
        </p:nvSpPr>
        <p:spPr>
          <a:xfrm rot="-8513799" flipH="1">
            <a:off x="-545607" y="2639480"/>
            <a:ext cx="8479000" cy="6851786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23"/>
          <p:cNvSpPr txBox="1">
            <a:spLocks noGrp="1"/>
          </p:cNvSpPr>
          <p:nvPr>
            <p:ph type="subTitle" idx="6"/>
          </p:nvPr>
        </p:nvSpPr>
        <p:spPr>
          <a:xfrm>
            <a:off x="6269225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23"/>
          <p:cNvSpPr txBox="1">
            <a:spLocks noGrp="1"/>
          </p:cNvSpPr>
          <p:nvPr>
            <p:ph type="title" idx="7"/>
          </p:nvPr>
        </p:nvSpPr>
        <p:spPr>
          <a:xfrm>
            <a:off x="1060966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23"/>
          <p:cNvSpPr txBox="1">
            <a:spLocks noGrp="1"/>
          </p:cNvSpPr>
          <p:nvPr>
            <p:ph type="subTitle" idx="8"/>
          </p:nvPr>
        </p:nvSpPr>
        <p:spPr>
          <a:xfrm>
            <a:off x="1060975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23"/>
          <p:cNvSpPr txBox="1">
            <a:spLocks noGrp="1"/>
          </p:cNvSpPr>
          <p:nvPr>
            <p:ph type="title" idx="9"/>
          </p:nvPr>
        </p:nvSpPr>
        <p:spPr>
          <a:xfrm>
            <a:off x="3665091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6" name="Google Shape;146;p23"/>
          <p:cNvSpPr txBox="1">
            <a:spLocks noGrp="1"/>
          </p:cNvSpPr>
          <p:nvPr>
            <p:ph type="subTitle" idx="13"/>
          </p:nvPr>
        </p:nvSpPr>
        <p:spPr>
          <a:xfrm>
            <a:off x="3665100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23"/>
          <p:cNvSpPr txBox="1">
            <a:spLocks noGrp="1"/>
          </p:cNvSpPr>
          <p:nvPr>
            <p:ph type="title" idx="14"/>
          </p:nvPr>
        </p:nvSpPr>
        <p:spPr>
          <a:xfrm>
            <a:off x="6269216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8" name="Google Shape;148;p23"/>
          <p:cNvSpPr txBox="1">
            <a:spLocks noGrp="1"/>
          </p:cNvSpPr>
          <p:nvPr>
            <p:ph type="subTitle" idx="15"/>
          </p:nvPr>
        </p:nvSpPr>
        <p:spPr>
          <a:xfrm>
            <a:off x="6269225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 1">
  <p:cSld name="TITLE_AND_BODY_1_1_1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4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title" idx="2"/>
          </p:nvPr>
        </p:nvSpPr>
        <p:spPr>
          <a:xfrm>
            <a:off x="1669239" y="350535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2" name="Google Shape;152;p24"/>
          <p:cNvSpPr txBox="1">
            <a:spLocks noGrp="1"/>
          </p:cNvSpPr>
          <p:nvPr>
            <p:ph type="subTitle" idx="1"/>
          </p:nvPr>
        </p:nvSpPr>
        <p:spPr>
          <a:xfrm>
            <a:off x="1669250" y="4044625"/>
            <a:ext cx="2258400" cy="8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24"/>
          <p:cNvSpPr txBox="1">
            <a:spLocks noGrp="1"/>
          </p:cNvSpPr>
          <p:nvPr>
            <p:ph type="title" idx="3"/>
          </p:nvPr>
        </p:nvSpPr>
        <p:spPr>
          <a:xfrm>
            <a:off x="5216349" y="350535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4" name="Google Shape;154;p24"/>
          <p:cNvSpPr txBox="1">
            <a:spLocks noGrp="1"/>
          </p:cNvSpPr>
          <p:nvPr>
            <p:ph type="subTitle" idx="4"/>
          </p:nvPr>
        </p:nvSpPr>
        <p:spPr>
          <a:xfrm>
            <a:off x="5216354" y="4044625"/>
            <a:ext cx="2258400" cy="8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24"/>
          <p:cNvSpPr/>
          <p:nvPr/>
        </p:nvSpPr>
        <p:spPr>
          <a:xfrm rot="10800000">
            <a:off x="5" y="1557952"/>
            <a:ext cx="4155214" cy="2191073"/>
          </a:xfrm>
          <a:custGeom>
            <a:avLst/>
            <a:gdLst/>
            <a:ahLst/>
            <a:cxnLst/>
            <a:rect l="l" t="t" r="r" b="b"/>
            <a:pathLst>
              <a:path w="129820" h="68455" extrusionOk="0">
                <a:moveTo>
                  <a:pt x="103822" y="1"/>
                </a:moveTo>
                <a:cubicBezTo>
                  <a:pt x="103035" y="1"/>
                  <a:pt x="102252" y="14"/>
                  <a:pt x="101474" y="40"/>
                </a:cubicBezTo>
                <a:cubicBezTo>
                  <a:pt x="85475" y="582"/>
                  <a:pt x="69129" y="5542"/>
                  <a:pt x="57479" y="16520"/>
                </a:cubicBezTo>
                <a:cubicBezTo>
                  <a:pt x="50203" y="23373"/>
                  <a:pt x="44727" y="32509"/>
                  <a:pt x="35783" y="36976"/>
                </a:cubicBezTo>
                <a:cubicBezTo>
                  <a:pt x="28919" y="40405"/>
                  <a:pt x="20876" y="40602"/>
                  <a:pt x="13740" y="43423"/>
                </a:cubicBezTo>
                <a:cubicBezTo>
                  <a:pt x="6605" y="46244"/>
                  <a:pt x="0" y="53719"/>
                  <a:pt x="2568" y="60948"/>
                </a:cubicBezTo>
                <a:cubicBezTo>
                  <a:pt x="4468" y="66297"/>
                  <a:pt x="10123" y="68455"/>
                  <a:pt x="16048" y="68455"/>
                </a:cubicBezTo>
                <a:cubicBezTo>
                  <a:pt x="18930" y="68455"/>
                  <a:pt x="21875" y="67944"/>
                  <a:pt x="24483" y="67042"/>
                </a:cubicBezTo>
                <a:cubicBezTo>
                  <a:pt x="37083" y="62687"/>
                  <a:pt x="47154" y="53198"/>
                  <a:pt x="58747" y="46619"/>
                </a:cubicBezTo>
                <a:cubicBezTo>
                  <a:pt x="69009" y="40799"/>
                  <a:pt x="80817" y="37311"/>
                  <a:pt x="92547" y="37311"/>
                </a:cubicBezTo>
                <a:cubicBezTo>
                  <a:pt x="97419" y="37311"/>
                  <a:pt x="102278" y="37913"/>
                  <a:pt x="107006" y="39199"/>
                </a:cubicBezTo>
                <a:cubicBezTo>
                  <a:pt x="115659" y="41552"/>
                  <a:pt x="123709" y="46407"/>
                  <a:pt x="129819" y="52939"/>
                </a:cubicBezTo>
                <a:lnTo>
                  <a:pt x="129819" y="6409"/>
                </a:lnTo>
                <a:cubicBezTo>
                  <a:pt x="122400" y="1786"/>
                  <a:pt x="112880" y="1"/>
                  <a:pt x="1038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24"/>
          <p:cNvSpPr/>
          <p:nvPr/>
        </p:nvSpPr>
        <p:spPr>
          <a:xfrm rot="10800000">
            <a:off x="6140523" y="1557948"/>
            <a:ext cx="4439150" cy="3587228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ITLE_ONLY_2_1_1_1_1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5"/>
          <p:cNvSpPr/>
          <p:nvPr/>
        </p:nvSpPr>
        <p:spPr>
          <a:xfrm>
            <a:off x="311713" y="-866412"/>
            <a:ext cx="8832273" cy="2753407"/>
          </a:xfrm>
          <a:custGeom>
            <a:avLst/>
            <a:gdLst/>
            <a:ahLst/>
            <a:cxnLst/>
            <a:rect l="l" t="t" r="r" b="b"/>
            <a:pathLst>
              <a:path w="285603" h="89035" extrusionOk="0">
                <a:moveTo>
                  <a:pt x="0" y="0"/>
                </a:moveTo>
                <a:lnTo>
                  <a:pt x="0" y="20210"/>
                </a:lnTo>
                <a:cubicBezTo>
                  <a:pt x="2946" y="19770"/>
                  <a:pt x="5881" y="19552"/>
                  <a:pt x="8796" y="19552"/>
                </a:cubicBezTo>
                <a:cubicBezTo>
                  <a:pt x="17445" y="19552"/>
                  <a:pt x="25917" y="21474"/>
                  <a:pt x="33981" y="25229"/>
                </a:cubicBezTo>
                <a:cubicBezTo>
                  <a:pt x="67282" y="40733"/>
                  <a:pt x="93319" y="84631"/>
                  <a:pt x="130925" y="88727"/>
                </a:cubicBezTo>
                <a:cubicBezTo>
                  <a:pt x="132783" y="88929"/>
                  <a:pt x="134668" y="89035"/>
                  <a:pt x="136584" y="89035"/>
                </a:cubicBezTo>
                <a:cubicBezTo>
                  <a:pt x="142678" y="89035"/>
                  <a:pt x="149080" y="87969"/>
                  <a:pt x="155863" y="85573"/>
                </a:cubicBezTo>
                <a:cubicBezTo>
                  <a:pt x="187886" y="74267"/>
                  <a:pt x="210402" y="49453"/>
                  <a:pt x="246426" y="47790"/>
                </a:cubicBezTo>
                <a:cubicBezTo>
                  <a:pt x="247649" y="47733"/>
                  <a:pt x="248870" y="47705"/>
                  <a:pt x="250091" y="47705"/>
                </a:cubicBezTo>
                <a:cubicBezTo>
                  <a:pt x="262448" y="47705"/>
                  <a:pt x="274635" y="50597"/>
                  <a:pt x="285603" y="56271"/>
                </a:cubicBezTo>
                <a:lnTo>
                  <a:pt x="285603" y="0"/>
                </a:lnTo>
                <a:close/>
              </a:path>
            </a:pathLst>
          </a:custGeom>
          <a:solidFill>
            <a:srgbClr val="5C14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25"/>
          <p:cNvSpPr/>
          <p:nvPr/>
        </p:nvSpPr>
        <p:spPr>
          <a:xfrm>
            <a:off x="13" y="-866412"/>
            <a:ext cx="3520185" cy="2844623"/>
          </a:xfrm>
          <a:custGeom>
            <a:avLst/>
            <a:gdLst/>
            <a:ahLst/>
            <a:cxnLst/>
            <a:rect l="l" t="t" r="r" b="b"/>
            <a:pathLst>
              <a:path w="133911" h="108212" extrusionOk="0">
                <a:moveTo>
                  <a:pt x="0" y="0"/>
                </a:moveTo>
                <a:lnTo>
                  <a:pt x="0" y="42204"/>
                </a:lnTo>
                <a:cubicBezTo>
                  <a:pt x="3818" y="43536"/>
                  <a:pt x="7871" y="44406"/>
                  <a:pt x="11781" y="45388"/>
                </a:cubicBezTo>
                <a:cubicBezTo>
                  <a:pt x="25636" y="48876"/>
                  <a:pt x="35951" y="55674"/>
                  <a:pt x="46055" y="65781"/>
                </a:cubicBezTo>
                <a:cubicBezTo>
                  <a:pt x="56040" y="75609"/>
                  <a:pt x="65279" y="86301"/>
                  <a:pt x="76481" y="94715"/>
                </a:cubicBezTo>
                <a:cubicBezTo>
                  <a:pt x="86775" y="102444"/>
                  <a:pt x="99184" y="108211"/>
                  <a:pt x="111961" y="108211"/>
                </a:cubicBezTo>
                <a:cubicBezTo>
                  <a:pt x="113086" y="108211"/>
                  <a:pt x="114215" y="108167"/>
                  <a:pt x="115345" y="108075"/>
                </a:cubicBezTo>
                <a:cubicBezTo>
                  <a:pt x="123384" y="107415"/>
                  <a:pt x="132405" y="102868"/>
                  <a:pt x="133282" y="94852"/>
                </a:cubicBezTo>
                <a:cubicBezTo>
                  <a:pt x="133911" y="89102"/>
                  <a:pt x="129964" y="83730"/>
                  <a:pt x="125199" y="80454"/>
                </a:cubicBezTo>
                <a:cubicBezTo>
                  <a:pt x="120432" y="77180"/>
                  <a:pt x="114814" y="75404"/>
                  <a:pt x="109700" y="72707"/>
                </a:cubicBezTo>
                <a:cubicBezTo>
                  <a:pt x="95166" y="65048"/>
                  <a:pt x="85158" y="49434"/>
                  <a:pt x="84273" y="33034"/>
                </a:cubicBezTo>
                <a:cubicBezTo>
                  <a:pt x="83908" y="26298"/>
                  <a:pt x="84951" y="19358"/>
                  <a:pt x="82926" y="12924"/>
                </a:cubicBezTo>
                <a:cubicBezTo>
                  <a:pt x="81214" y="7484"/>
                  <a:pt x="77652" y="3267"/>
                  <a:pt x="73105" y="0"/>
                </a:cubicBezTo>
                <a:close/>
              </a:path>
            </a:pathLst>
          </a:custGeom>
          <a:solidFill>
            <a:srgbClr val="FF67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25"/>
          <p:cNvSpPr/>
          <p:nvPr/>
        </p:nvSpPr>
        <p:spPr>
          <a:xfrm>
            <a:off x="4988755" y="-212940"/>
            <a:ext cx="4155214" cy="2191073"/>
          </a:xfrm>
          <a:custGeom>
            <a:avLst/>
            <a:gdLst/>
            <a:ahLst/>
            <a:cxnLst/>
            <a:rect l="l" t="t" r="r" b="b"/>
            <a:pathLst>
              <a:path w="129820" h="68455" extrusionOk="0">
                <a:moveTo>
                  <a:pt x="103822" y="1"/>
                </a:moveTo>
                <a:cubicBezTo>
                  <a:pt x="103035" y="1"/>
                  <a:pt x="102252" y="14"/>
                  <a:pt x="101474" y="40"/>
                </a:cubicBezTo>
                <a:cubicBezTo>
                  <a:pt x="85475" y="582"/>
                  <a:pt x="69129" y="5542"/>
                  <a:pt x="57479" y="16520"/>
                </a:cubicBezTo>
                <a:cubicBezTo>
                  <a:pt x="50203" y="23373"/>
                  <a:pt x="44727" y="32509"/>
                  <a:pt x="35783" y="36976"/>
                </a:cubicBezTo>
                <a:cubicBezTo>
                  <a:pt x="28919" y="40405"/>
                  <a:pt x="20876" y="40602"/>
                  <a:pt x="13740" y="43423"/>
                </a:cubicBezTo>
                <a:cubicBezTo>
                  <a:pt x="6605" y="46244"/>
                  <a:pt x="0" y="53719"/>
                  <a:pt x="2568" y="60948"/>
                </a:cubicBezTo>
                <a:cubicBezTo>
                  <a:pt x="4468" y="66297"/>
                  <a:pt x="10123" y="68455"/>
                  <a:pt x="16048" y="68455"/>
                </a:cubicBezTo>
                <a:cubicBezTo>
                  <a:pt x="18930" y="68455"/>
                  <a:pt x="21875" y="67944"/>
                  <a:pt x="24483" y="67042"/>
                </a:cubicBezTo>
                <a:cubicBezTo>
                  <a:pt x="37083" y="62687"/>
                  <a:pt x="47154" y="53198"/>
                  <a:pt x="58747" y="46619"/>
                </a:cubicBezTo>
                <a:cubicBezTo>
                  <a:pt x="69009" y="40799"/>
                  <a:pt x="80817" y="37311"/>
                  <a:pt x="92547" y="37311"/>
                </a:cubicBezTo>
                <a:cubicBezTo>
                  <a:pt x="97419" y="37311"/>
                  <a:pt x="102278" y="37913"/>
                  <a:pt x="107006" y="39199"/>
                </a:cubicBezTo>
                <a:cubicBezTo>
                  <a:pt x="115659" y="41552"/>
                  <a:pt x="123709" y="46407"/>
                  <a:pt x="129819" y="52939"/>
                </a:cubicBezTo>
                <a:lnTo>
                  <a:pt x="129819" y="6409"/>
                </a:lnTo>
                <a:cubicBezTo>
                  <a:pt x="122400" y="1786"/>
                  <a:pt x="112880" y="1"/>
                  <a:pt x="1038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25"/>
          <p:cNvSpPr txBox="1">
            <a:spLocks noGrp="1"/>
          </p:cNvSpPr>
          <p:nvPr>
            <p:ph type="title"/>
          </p:nvPr>
        </p:nvSpPr>
        <p:spPr>
          <a:xfrm>
            <a:off x="795000" y="552300"/>
            <a:ext cx="7554000" cy="10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25"/>
          <p:cNvSpPr txBox="1">
            <a:spLocks noGrp="1"/>
          </p:cNvSpPr>
          <p:nvPr>
            <p:ph type="subTitle" idx="1"/>
          </p:nvPr>
        </p:nvSpPr>
        <p:spPr>
          <a:xfrm>
            <a:off x="3181950" y="2003525"/>
            <a:ext cx="2780100" cy="116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4"/>
          <p:cNvSpPr/>
          <p:nvPr/>
        </p:nvSpPr>
        <p:spPr>
          <a:xfrm rot="10800000">
            <a:off x="0" y="3037822"/>
            <a:ext cx="9169998" cy="2105678"/>
          </a:xfrm>
          <a:custGeom>
            <a:avLst/>
            <a:gdLst/>
            <a:ahLst/>
            <a:cxnLst/>
            <a:rect l="l" t="t" r="r" b="b"/>
            <a:pathLst>
              <a:path w="285603" h="89035" extrusionOk="0">
                <a:moveTo>
                  <a:pt x="0" y="0"/>
                </a:moveTo>
                <a:lnTo>
                  <a:pt x="0" y="20210"/>
                </a:lnTo>
                <a:cubicBezTo>
                  <a:pt x="2946" y="19770"/>
                  <a:pt x="5881" y="19552"/>
                  <a:pt x="8796" y="19552"/>
                </a:cubicBezTo>
                <a:cubicBezTo>
                  <a:pt x="17445" y="19552"/>
                  <a:pt x="25917" y="21474"/>
                  <a:pt x="33981" y="25229"/>
                </a:cubicBezTo>
                <a:cubicBezTo>
                  <a:pt x="67282" y="40733"/>
                  <a:pt x="93319" y="84631"/>
                  <a:pt x="130925" y="88727"/>
                </a:cubicBezTo>
                <a:cubicBezTo>
                  <a:pt x="132783" y="88929"/>
                  <a:pt x="134668" y="89035"/>
                  <a:pt x="136584" y="89035"/>
                </a:cubicBezTo>
                <a:cubicBezTo>
                  <a:pt x="142678" y="89035"/>
                  <a:pt x="149080" y="87969"/>
                  <a:pt x="155863" y="85573"/>
                </a:cubicBezTo>
                <a:cubicBezTo>
                  <a:pt x="187886" y="74267"/>
                  <a:pt x="210402" y="49453"/>
                  <a:pt x="246426" y="47790"/>
                </a:cubicBezTo>
                <a:cubicBezTo>
                  <a:pt x="247649" y="47733"/>
                  <a:pt x="248870" y="47705"/>
                  <a:pt x="250091" y="47705"/>
                </a:cubicBezTo>
                <a:cubicBezTo>
                  <a:pt x="262448" y="47705"/>
                  <a:pt x="274635" y="50597"/>
                  <a:pt x="285603" y="56271"/>
                </a:cubicBezTo>
                <a:lnTo>
                  <a:pt x="28560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651125" y="1731725"/>
            <a:ext cx="3009900" cy="245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 txBox="1">
            <a:spLocks noGrp="1"/>
          </p:cNvSpPr>
          <p:nvPr>
            <p:ph type="body" idx="1"/>
          </p:nvPr>
        </p:nvSpPr>
        <p:spPr>
          <a:xfrm>
            <a:off x="803525" y="2292450"/>
            <a:ext cx="3458100" cy="22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body" idx="2"/>
          </p:nvPr>
        </p:nvSpPr>
        <p:spPr>
          <a:xfrm>
            <a:off x="4712074" y="2292450"/>
            <a:ext cx="3458100" cy="22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/>
          <p:nvPr/>
        </p:nvSpPr>
        <p:spPr>
          <a:xfrm rot="10800000">
            <a:off x="5424734" y="-40297"/>
            <a:ext cx="3719266" cy="2392256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5"/>
          <p:cNvSpPr/>
          <p:nvPr/>
        </p:nvSpPr>
        <p:spPr>
          <a:xfrm>
            <a:off x="5" y="4015779"/>
            <a:ext cx="1747906" cy="1124122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/>
          </p:nvPr>
        </p:nvSpPr>
        <p:spPr>
          <a:xfrm>
            <a:off x="803525" y="1643550"/>
            <a:ext cx="26385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title" idx="3"/>
          </p:nvPr>
        </p:nvSpPr>
        <p:spPr>
          <a:xfrm>
            <a:off x="4712075" y="1643550"/>
            <a:ext cx="26385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 idx="4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6"/>
          <p:cNvSpPr/>
          <p:nvPr/>
        </p:nvSpPr>
        <p:spPr>
          <a:xfrm rot="10800000">
            <a:off x="5162896" y="-10092"/>
            <a:ext cx="3981108" cy="2560674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7"/>
          <p:cNvSpPr/>
          <p:nvPr/>
        </p:nvSpPr>
        <p:spPr>
          <a:xfrm flipH="1">
            <a:off x="-445000" y="772300"/>
            <a:ext cx="10192147" cy="4554408"/>
          </a:xfrm>
          <a:custGeom>
            <a:avLst/>
            <a:gdLst/>
            <a:ahLst/>
            <a:cxnLst/>
            <a:rect l="l" t="t" r="r" b="b"/>
            <a:pathLst>
              <a:path w="91786" h="41015" extrusionOk="0">
                <a:moveTo>
                  <a:pt x="24366" y="0"/>
                </a:moveTo>
                <a:cubicBezTo>
                  <a:pt x="16671" y="0"/>
                  <a:pt x="8961" y="3263"/>
                  <a:pt x="4870" y="9866"/>
                </a:cubicBezTo>
                <a:cubicBezTo>
                  <a:pt x="1" y="17723"/>
                  <a:pt x="1109" y="37022"/>
                  <a:pt x="11280" y="40672"/>
                </a:cubicBezTo>
                <a:cubicBezTo>
                  <a:pt x="11997" y="40929"/>
                  <a:pt x="12907" y="41014"/>
                  <a:pt x="13886" y="41014"/>
                </a:cubicBezTo>
                <a:cubicBezTo>
                  <a:pt x="15844" y="41014"/>
                  <a:pt x="18078" y="40672"/>
                  <a:pt x="19591" y="40672"/>
                </a:cubicBezTo>
                <a:lnTo>
                  <a:pt x="91786" y="40672"/>
                </a:lnTo>
                <a:lnTo>
                  <a:pt x="91786" y="20159"/>
                </a:lnTo>
                <a:cubicBezTo>
                  <a:pt x="87766" y="16628"/>
                  <a:pt x="82600" y="14414"/>
                  <a:pt x="77263" y="14414"/>
                </a:cubicBezTo>
                <a:cubicBezTo>
                  <a:pt x="76878" y="14414"/>
                  <a:pt x="76492" y="14426"/>
                  <a:pt x="76106" y="14449"/>
                </a:cubicBezTo>
                <a:cubicBezTo>
                  <a:pt x="70359" y="14796"/>
                  <a:pt x="64629" y="17360"/>
                  <a:pt x="59023" y="17360"/>
                </a:cubicBezTo>
                <a:cubicBezTo>
                  <a:pt x="57613" y="17360"/>
                  <a:pt x="56211" y="17198"/>
                  <a:pt x="54819" y="16797"/>
                </a:cubicBezTo>
                <a:cubicBezTo>
                  <a:pt x="48369" y="14944"/>
                  <a:pt x="44410" y="8619"/>
                  <a:pt x="39033" y="4601"/>
                </a:cubicBezTo>
                <a:cubicBezTo>
                  <a:pt x="34939" y="1542"/>
                  <a:pt x="29657" y="0"/>
                  <a:pt x="24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4802025" y="1989800"/>
            <a:ext cx="2808000" cy="16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title"/>
          </p:nvPr>
        </p:nvSpPr>
        <p:spPr>
          <a:xfrm>
            <a:off x="733550" y="393825"/>
            <a:ext cx="7373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388100" y="437250"/>
            <a:ext cx="6367800" cy="15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8"/>
          <p:cNvSpPr/>
          <p:nvPr/>
        </p:nvSpPr>
        <p:spPr>
          <a:xfrm>
            <a:off x="0" y="3424825"/>
            <a:ext cx="2672120" cy="1718725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rgbClr val="A797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8"/>
          <p:cNvSpPr/>
          <p:nvPr/>
        </p:nvSpPr>
        <p:spPr>
          <a:xfrm rot="-5400000">
            <a:off x="6948575" y="2948075"/>
            <a:ext cx="2672120" cy="1718725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subTitle" idx="1"/>
          </p:nvPr>
        </p:nvSpPr>
        <p:spPr>
          <a:xfrm>
            <a:off x="651125" y="1408550"/>
            <a:ext cx="3577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7" name="Google Shape;47;p9"/>
          <p:cNvSpPr txBox="1">
            <a:spLocks noGrp="1"/>
          </p:cNvSpPr>
          <p:nvPr>
            <p:ph type="body" idx="2"/>
          </p:nvPr>
        </p:nvSpPr>
        <p:spPr>
          <a:xfrm>
            <a:off x="651125" y="2643650"/>
            <a:ext cx="3837000" cy="21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9"/>
          <p:cNvSpPr/>
          <p:nvPr/>
        </p:nvSpPr>
        <p:spPr>
          <a:xfrm>
            <a:off x="-4" y="2582820"/>
            <a:ext cx="3981108" cy="2560674"/>
          </a:xfrm>
          <a:custGeom>
            <a:avLst/>
            <a:gdLst/>
            <a:ahLst/>
            <a:cxnLst/>
            <a:rect l="l" t="t" r="r" b="b"/>
            <a:pathLst>
              <a:path w="88760" h="57091" extrusionOk="0">
                <a:moveTo>
                  <a:pt x="0" y="1"/>
                </a:moveTo>
                <a:lnTo>
                  <a:pt x="0" y="57091"/>
                </a:lnTo>
                <a:lnTo>
                  <a:pt x="88760" y="57091"/>
                </a:lnTo>
                <a:cubicBezTo>
                  <a:pt x="84783" y="50112"/>
                  <a:pt x="79478" y="44017"/>
                  <a:pt x="71884" y="42242"/>
                </a:cubicBezTo>
                <a:cubicBezTo>
                  <a:pt x="70062" y="41817"/>
                  <a:pt x="68215" y="41675"/>
                  <a:pt x="66355" y="41675"/>
                </a:cubicBezTo>
                <a:cubicBezTo>
                  <a:pt x="62569" y="41675"/>
                  <a:pt x="58726" y="42265"/>
                  <a:pt x="54915" y="42265"/>
                </a:cubicBezTo>
                <a:cubicBezTo>
                  <a:pt x="54182" y="42265"/>
                  <a:pt x="53451" y="42243"/>
                  <a:pt x="52722" y="42191"/>
                </a:cubicBezTo>
                <a:cubicBezTo>
                  <a:pt x="45762" y="41698"/>
                  <a:pt x="39053" y="38328"/>
                  <a:pt x="34504" y="33042"/>
                </a:cubicBezTo>
                <a:cubicBezTo>
                  <a:pt x="30003" y="27817"/>
                  <a:pt x="27712" y="21062"/>
                  <a:pt x="23829" y="15366"/>
                </a:cubicBezTo>
                <a:cubicBezTo>
                  <a:pt x="18357" y="7336"/>
                  <a:pt x="9510" y="1912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0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2" name="Google Shape;52;p10"/>
          <p:cNvGrpSpPr/>
          <p:nvPr/>
        </p:nvGrpSpPr>
        <p:grpSpPr>
          <a:xfrm>
            <a:off x="-274637" y="2995127"/>
            <a:ext cx="8832273" cy="2844545"/>
            <a:chOff x="13" y="3060952"/>
            <a:chExt cx="8832273" cy="2844545"/>
          </a:xfrm>
        </p:grpSpPr>
        <p:sp>
          <p:nvSpPr>
            <p:cNvPr id="53" name="Google Shape;53;p10"/>
            <p:cNvSpPr/>
            <p:nvPr/>
          </p:nvSpPr>
          <p:spPr>
            <a:xfrm rot="10800000">
              <a:off x="13" y="3152091"/>
              <a:ext cx="8832273" cy="2753407"/>
            </a:xfrm>
            <a:custGeom>
              <a:avLst/>
              <a:gdLst/>
              <a:ahLst/>
              <a:cxnLst/>
              <a:rect l="l" t="t" r="r" b="b"/>
              <a:pathLst>
                <a:path w="285603" h="89035" extrusionOk="0">
                  <a:moveTo>
                    <a:pt x="0" y="0"/>
                  </a:moveTo>
                  <a:lnTo>
                    <a:pt x="0" y="20210"/>
                  </a:lnTo>
                  <a:cubicBezTo>
                    <a:pt x="2946" y="19770"/>
                    <a:pt x="5881" y="19552"/>
                    <a:pt x="8796" y="19552"/>
                  </a:cubicBezTo>
                  <a:cubicBezTo>
                    <a:pt x="17445" y="19552"/>
                    <a:pt x="25917" y="21474"/>
                    <a:pt x="33981" y="25229"/>
                  </a:cubicBezTo>
                  <a:cubicBezTo>
                    <a:pt x="67282" y="40733"/>
                    <a:pt x="93319" y="84631"/>
                    <a:pt x="130925" y="88727"/>
                  </a:cubicBezTo>
                  <a:cubicBezTo>
                    <a:pt x="132783" y="88929"/>
                    <a:pt x="134668" y="89035"/>
                    <a:pt x="136584" y="89035"/>
                  </a:cubicBezTo>
                  <a:cubicBezTo>
                    <a:pt x="142678" y="89035"/>
                    <a:pt x="149080" y="87969"/>
                    <a:pt x="155863" y="85573"/>
                  </a:cubicBezTo>
                  <a:cubicBezTo>
                    <a:pt x="187886" y="74267"/>
                    <a:pt x="210402" y="49453"/>
                    <a:pt x="246426" y="47790"/>
                  </a:cubicBezTo>
                  <a:cubicBezTo>
                    <a:pt x="247649" y="47733"/>
                    <a:pt x="248870" y="47705"/>
                    <a:pt x="250091" y="47705"/>
                  </a:cubicBezTo>
                  <a:cubicBezTo>
                    <a:pt x="262448" y="47705"/>
                    <a:pt x="274635" y="50597"/>
                    <a:pt x="285603" y="56271"/>
                  </a:cubicBezTo>
                  <a:lnTo>
                    <a:pt x="285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0"/>
            <p:cNvSpPr/>
            <p:nvPr/>
          </p:nvSpPr>
          <p:spPr>
            <a:xfrm rot="10800000">
              <a:off x="30" y="3060952"/>
              <a:ext cx="4155214" cy="2191073"/>
            </a:xfrm>
            <a:custGeom>
              <a:avLst/>
              <a:gdLst/>
              <a:ahLst/>
              <a:cxnLst/>
              <a:rect l="l" t="t" r="r" b="b"/>
              <a:pathLst>
                <a:path w="129820" h="68455" extrusionOk="0">
                  <a:moveTo>
                    <a:pt x="103822" y="1"/>
                  </a:moveTo>
                  <a:cubicBezTo>
                    <a:pt x="103035" y="1"/>
                    <a:pt x="102252" y="14"/>
                    <a:pt x="101474" y="40"/>
                  </a:cubicBezTo>
                  <a:cubicBezTo>
                    <a:pt x="85475" y="582"/>
                    <a:pt x="69129" y="5542"/>
                    <a:pt x="57479" y="16520"/>
                  </a:cubicBezTo>
                  <a:cubicBezTo>
                    <a:pt x="50203" y="23373"/>
                    <a:pt x="44727" y="32509"/>
                    <a:pt x="35783" y="36976"/>
                  </a:cubicBezTo>
                  <a:cubicBezTo>
                    <a:pt x="28919" y="40405"/>
                    <a:pt x="20876" y="40602"/>
                    <a:pt x="13740" y="43423"/>
                  </a:cubicBezTo>
                  <a:cubicBezTo>
                    <a:pt x="6605" y="46244"/>
                    <a:pt x="0" y="53719"/>
                    <a:pt x="2568" y="60948"/>
                  </a:cubicBezTo>
                  <a:cubicBezTo>
                    <a:pt x="4468" y="66297"/>
                    <a:pt x="10123" y="68455"/>
                    <a:pt x="16048" y="68455"/>
                  </a:cubicBezTo>
                  <a:cubicBezTo>
                    <a:pt x="18930" y="68455"/>
                    <a:pt x="21875" y="67944"/>
                    <a:pt x="24483" y="67042"/>
                  </a:cubicBezTo>
                  <a:cubicBezTo>
                    <a:pt x="37083" y="62687"/>
                    <a:pt x="47154" y="53198"/>
                    <a:pt x="58747" y="46619"/>
                  </a:cubicBezTo>
                  <a:cubicBezTo>
                    <a:pt x="69009" y="40799"/>
                    <a:pt x="80817" y="37311"/>
                    <a:pt x="92547" y="37311"/>
                  </a:cubicBezTo>
                  <a:cubicBezTo>
                    <a:pt x="97419" y="37311"/>
                    <a:pt x="102278" y="37913"/>
                    <a:pt x="107006" y="39199"/>
                  </a:cubicBezTo>
                  <a:cubicBezTo>
                    <a:pt x="115659" y="41552"/>
                    <a:pt x="123709" y="46407"/>
                    <a:pt x="129819" y="52939"/>
                  </a:cubicBezTo>
                  <a:lnTo>
                    <a:pt x="129819" y="6409"/>
                  </a:lnTo>
                  <a:cubicBezTo>
                    <a:pt x="122400" y="1786"/>
                    <a:pt x="112880" y="1"/>
                    <a:pt x="103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 Condensed Black"/>
              <a:buNone/>
              <a:defRPr sz="2800">
                <a:solidFill>
                  <a:schemeClr val="dk2"/>
                </a:solidFill>
                <a:latin typeface="Fira Sans Condensed Black"/>
                <a:ea typeface="Fira Sans Condensed Black"/>
                <a:cs typeface="Fira Sans Condensed Black"/>
                <a:sym typeface="Fira Sans Condensed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"/>
              <a:buChar char="●"/>
              <a:defRPr sz="1800"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○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■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●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○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■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●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Condensed"/>
              <a:buChar char="○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Fira Sans Condensed"/>
              <a:buChar char="■"/>
              <a:defRPr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71" name="Google Shape;171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34kRaHaZkuId-YsrcXEk-iPTAzY4boCGg6mxBQ-qGDY/cop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34kRaHaZkuId-YsrcXEk-iPTAzY4boCGg6mxBQ-qGDY/copy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34kRaHaZkuId-YsrcXEk-iPTAzY4boCGg6mxBQ-qGDY/copy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8.jp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Fira+Sans+Condensed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9"/>
          <p:cNvSpPr txBox="1">
            <a:spLocks noGrp="1"/>
          </p:cNvSpPr>
          <p:nvPr>
            <p:ph type="ctrTitle"/>
          </p:nvPr>
        </p:nvSpPr>
        <p:spPr>
          <a:xfrm>
            <a:off x="311700" y="3080425"/>
            <a:ext cx="8520600" cy="9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4000" dirty="0"/>
              <a:t>Free  PowerPoint  template</a:t>
            </a:r>
            <a:endParaRPr sz="4000" dirty="0"/>
          </a:p>
        </p:txBody>
      </p:sp>
      <p:sp>
        <p:nvSpPr>
          <p:cNvPr id="178" name="Google Shape;178;p29"/>
          <p:cNvSpPr txBox="1">
            <a:spLocks noGrp="1"/>
          </p:cNvSpPr>
          <p:nvPr>
            <p:ph type="subTitle" idx="1"/>
          </p:nvPr>
        </p:nvSpPr>
        <p:spPr>
          <a:xfrm>
            <a:off x="311700" y="39009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the campaign begins</a:t>
            </a:r>
            <a:endParaRPr/>
          </a:p>
        </p:txBody>
      </p:sp>
      <p:grpSp>
        <p:nvGrpSpPr>
          <p:cNvPr id="179" name="Google Shape;179;p29"/>
          <p:cNvGrpSpPr/>
          <p:nvPr/>
        </p:nvGrpSpPr>
        <p:grpSpPr>
          <a:xfrm>
            <a:off x="2193775" y="583000"/>
            <a:ext cx="4756450" cy="2497423"/>
            <a:chOff x="2193775" y="583000"/>
            <a:chExt cx="4756450" cy="2497423"/>
          </a:xfrm>
        </p:grpSpPr>
        <p:grpSp>
          <p:nvGrpSpPr>
            <p:cNvPr id="180" name="Google Shape;180;p29"/>
            <p:cNvGrpSpPr/>
            <p:nvPr/>
          </p:nvGrpSpPr>
          <p:grpSpPr>
            <a:xfrm>
              <a:off x="3306459" y="1274139"/>
              <a:ext cx="3403491" cy="1806284"/>
              <a:chOff x="3306459" y="1274139"/>
              <a:chExt cx="3403491" cy="1806284"/>
            </a:xfrm>
          </p:grpSpPr>
          <p:sp>
            <p:nvSpPr>
              <p:cNvPr id="181" name="Google Shape;181;p29"/>
              <p:cNvSpPr/>
              <p:nvPr/>
            </p:nvSpPr>
            <p:spPr>
              <a:xfrm>
                <a:off x="3306459" y="2712918"/>
                <a:ext cx="2302012" cy="216548"/>
              </a:xfrm>
              <a:custGeom>
                <a:avLst/>
                <a:gdLst/>
                <a:ahLst/>
                <a:cxnLst/>
                <a:rect l="l" t="t" r="r" b="b"/>
                <a:pathLst>
                  <a:path w="106624" h="10030" extrusionOk="0">
                    <a:moveTo>
                      <a:pt x="0" y="0"/>
                    </a:moveTo>
                    <a:lnTo>
                      <a:pt x="0" y="5089"/>
                    </a:lnTo>
                    <a:cubicBezTo>
                      <a:pt x="0" y="7543"/>
                      <a:pt x="2652" y="10030"/>
                      <a:pt x="4796" y="10030"/>
                    </a:cubicBezTo>
                    <a:lnTo>
                      <a:pt x="103998" y="10030"/>
                    </a:lnTo>
                    <a:cubicBezTo>
                      <a:pt x="106142" y="10030"/>
                      <a:pt x="106623" y="7543"/>
                      <a:pt x="106623" y="5089"/>
                    </a:cubicBezTo>
                    <a:lnTo>
                      <a:pt x="106623" y="0"/>
                    </a:lnTo>
                    <a:close/>
                  </a:path>
                </a:pathLst>
              </a:custGeom>
              <a:solidFill>
                <a:srgbClr val="C4D4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2" name="Google Shape;182;p29"/>
              <p:cNvGrpSpPr/>
              <p:nvPr/>
            </p:nvGrpSpPr>
            <p:grpSpPr>
              <a:xfrm>
                <a:off x="3306459" y="1274139"/>
                <a:ext cx="2302012" cy="1806284"/>
                <a:chOff x="3306459" y="1274139"/>
                <a:chExt cx="2302012" cy="1806284"/>
              </a:xfrm>
            </p:grpSpPr>
            <p:sp>
              <p:nvSpPr>
                <p:cNvPr id="183" name="Google Shape;183;p29"/>
                <p:cNvSpPr/>
                <p:nvPr/>
              </p:nvSpPr>
              <p:spPr>
                <a:xfrm>
                  <a:off x="4189144" y="2805280"/>
                  <a:ext cx="536619" cy="211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55" h="9786" extrusionOk="0">
                      <a:moveTo>
                        <a:pt x="1" y="1"/>
                      </a:moveTo>
                      <a:lnTo>
                        <a:pt x="1" y="9786"/>
                      </a:lnTo>
                      <a:lnTo>
                        <a:pt x="24855" y="9786"/>
                      </a:lnTo>
                      <a:lnTo>
                        <a:pt x="24855" y="1"/>
                      </a:lnTo>
                      <a:close/>
                    </a:path>
                  </a:pathLst>
                </a:custGeom>
                <a:solidFill>
                  <a:srgbClr val="A1B4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184;p29"/>
                <p:cNvSpPr/>
                <p:nvPr/>
              </p:nvSpPr>
              <p:spPr>
                <a:xfrm>
                  <a:off x="3306459" y="1274139"/>
                  <a:ext cx="2302012" cy="165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624" h="76671" extrusionOk="0">
                      <a:moveTo>
                        <a:pt x="4796" y="0"/>
                      </a:moveTo>
                      <a:cubicBezTo>
                        <a:pt x="2652" y="0"/>
                        <a:pt x="0" y="1275"/>
                        <a:pt x="0" y="3976"/>
                      </a:cubicBezTo>
                      <a:lnTo>
                        <a:pt x="0" y="71730"/>
                      </a:lnTo>
                      <a:cubicBezTo>
                        <a:pt x="0" y="74184"/>
                        <a:pt x="2652" y="76671"/>
                        <a:pt x="4796" y="76671"/>
                      </a:cubicBezTo>
                      <a:lnTo>
                        <a:pt x="103998" y="76671"/>
                      </a:lnTo>
                      <a:cubicBezTo>
                        <a:pt x="106142" y="76671"/>
                        <a:pt x="106623" y="74184"/>
                        <a:pt x="106623" y="71730"/>
                      </a:cubicBezTo>
                      <a:lnTo>
                        <a:pt x="106623" y="3976"/>
                      </a:lnTo>
                      <a:cubicBezTo>
                        <a:pt x="106623" y="1275"/>
                        <a:pt x="106142" y="0"/>
                        <a:pt x="103998" y="0"/>
                      </a:cubicBezTo>
                      <a:close/>
                    </a:path>
                  </a:pathLst>
                </a:custGeom>
                <a:solidFill>
                  <a:srgbClr val="D4DD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185;p29"/>
                <p:cNvSpPr/>
                <p:nvPr/>
              </p:nvSpPr>
              <p:spPr>
                <a:xfrm>
                  <a:off x="3369588" y="1367904"/>
                  <a:ext cx="2162152" cy="1251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46" h="57988" extrusionOk="0">
                      <a:moveTo>
                        <a:pt x="0" y="1"/>
                      </a:moveTo>
                      <a:lnTo>
                        <a:pt x="100145" y="1"/>
                      </a:lnTo>
                      <a:lnTo>
                        <a:pt x="100145" y="57987"/>
                      </a:lnTo>
                      <a:lnTo>
                        <a:pt x="0" y="57987"/>
                      </a:lnTo>
                      <a:close/>
                    </a:path>
                  </a:pathLst>
                </a:custGeom>
                <a:solidFill>
                  <a:srgbClr val="2114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186;p29"/>
                <p:cNvSpPr/>
                <p:nvPr/>
              </p:nvSpPr>
              <p:spPr>
                <a:xfrm>
                  <a:off x="4050342" y="3013969"/>
                  <a:ext cx="814267" cy="6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15" h="3078" extrusionOk="0">
                      <a:moveTo>
                        <a:pt x="1539" y="0"/>
                      </a:moveTo>
                      <a:cubicBezTo>
                        <a:pt x="689" y="0"/>
                        <a:pt x="0" y="689"/>
                        <a:pt x="0" y="1539"/>
                      </a:cubicBezTo>
                      <a:cubicBezTo>
                        <a:pt x="0" y="2390"/>
                        <a:pt x="689" y="3078"/>
                        <a:pt x="1539" y="3078"/>
                      </a:cubicBezTo>
                      <a:lnTo>
                        <a:pt x="36175" y="3078"/>
                      </a:lnTo>
                      <a:cubicBezTo>
                        <a:pt x="37026" y="3078"/>
                        <a:pt x="37713" y="2390"/>
                        <a:pt x="37715" y="1539"/>
                      </a:cubicBezTo>
                      <a:cubicBezTo>
                        <a:pt x="37713" y="689"/>
                        <a:pt x="37026" y="0"/>
                        <a:pt x="36175" y="0"/>
                      </a:cubicBezTo>
                      <a:close/>
                    </a:path>
                  </a:pathLst>
                </a:custGeom>
                <a:solidFill>
                  <a:srgbClr val="C4D4F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87;p29"/>
                <p:cNvSpPr/>
                <p:nvPr/>
              </p:nvSpPr>
              <p:spPr>
                <a:xfrm>
                  <a:off x="4405649" y="2758883"/>
                  <a:ext cx="127683" cy="12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4" h="5640" extrusionOk="0">
                      <a:moveTo>
                        <a:pt x="2818" y="1"/>
                      </a:moveTo>
                      <a:cubicBezTo>
                        <a:pt x="2455" y="1"/>
                        <a:pt x="2089" y="71"/>
                        <a:pt x="1741" y="215"/>
                      </a:cubicBezTo>
                      <a:cubicBezTo>
                        <a:pt x="687" y="652"/>
                        <a:pt x="1" y="1680"/>
                        <a:pt x="1" y="2820"/>
                      </a:cubicBezTo>
                      <a:cubicBezTo>
                        <a:pt x="1" y="3961"/>
                        <a:pt x="687" y="4988"/>
                        <a:pt x="1741" y="5424"/>
                      </a:cubicBezTo>
                      <a:cubicBezTo>
                        <a:pt x="2090" y="5569"/>
                        <a:pt x="2456" y="5639"/>
                        <a:pt x="2819" y="5639"/>
                      </a:cubicBezTo>
                      <a:cubicBezTo>
                        <a:pt x="3553" y="5639"/>
                        <a:pt x="4274" y="5353"/>
                        <a:pt x="4814" y="4813"/>
                      </a:cubicBezTo>
                      <a:cubicBezTo>
                        <a:pt x="5913" y="3712"/>
                        <a:pt x="5913" y="1927"/>
                        <a:pt x="4814" y="826"/>
                      </a:cubicBezTo>
                      <a:cubicBezTo>
                        <a:pt x="4274" y="287"/>
                        <a:pt x="3552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9999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8" name="Google Shape;188;p29"/>
              <p:cNvGrpSpPr/>
              <p:nvPr/>
            </p:nvGrpSpPr>
            <p:grpSpPr>
              <a:xfrm>
                <a:off x="3557702" y="1673446"/>
                <a:ext cx="3152248" cy="1174496"/>
                <a:chOff x="3557702" y="1673446"/>
                <a:chExt cx="3152248" cy="1174496"/>
              </a:xfrm>
            </p:grpSpPr>
            <p:sp>
              <p:nvSpPr>
                <p:cNvPr id="189" name="Google Shape;189;p29"/>
                <p:cNvSpPr/>
                <p:nvPr/>
              </p:nvSpPr>
              <p:spPr>
                <a:xfrm>
                  <a:off x="5215965" y="1673446"/>
                  <a:ext cx="124294" cy="124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" h="5756" extrusionOk="0">
                      <a:moveTo>
                        <a:pt x="2879" y="0"/>
                      </a:moveTo>
                      <a:cubicBezTo>
                        <a:pt x="1289" y="0"/>
                        <a:pt x="1" y="1289"/>
                        <a:pt x="1" y="2877"/>
                      </a:cubicBezTo>
                      <a:cubicBezTo>
                        <a:pt x="1" y="4467"/>
                        <a:pt x="1289" y="5756"/>
                        <a:pt x="2879" y="5756"/>
                      </a:cubicBezTo>
                      <a:cubicBezTo>
                        <a:pt x="4468" y="5756"/>
                        <a:pt x="5756" y="4467"/>
                        <a:pt x="5756" y="2877"/>
                      </a:cubicBezTo>
                      <a:cubicBezTo>
                        <a:pt x="5756" y="1289"/>
                        <a:pt x="4468" y="0"/>
                        <a:pt x="2879" y="0"/>
                      </a:cubicBezTo>
                      <a:close/>
                    </a:path>
                  </a:pathLst>
                </a:custGeom>
                <a:solidFill>
                  <a:srgbClr val="B53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190;p29"/>
                <p:cNvSpPr/>
                <p:nvPr/>
              </p:nvSpPr>
              <p:spPr>
                <a:xfrm>
                  <a:off x="6580777" y="2162481"/>
                  <a:ext cx="129173" cy="124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83" h="5757" extrusionOk="0">
                      <a:moveTo>
                        <a:pt x="3104" y="1"/>
                      </a:moveTo>
                      <a:cubicBezTo>
                        <a:pt x="1941" y="1"/>
                        <a:pt x="892" y="703"/>
                        <a:pt x="447" y="1778"/>
                      </a:cubicBezTo>
                      <a:cubicBezTo>
                        <a:pt x="1" y="2853"/>
                        <a:pt x="247" y="4091"/>
                        <a:pt x="1070" y="4914"/>
                      </a:cubicBezTo>
                      <a:cubicBezTo>
                        <a:pt x="1620" y="5465"/>
                        <a:pt x="2357" y="5757"/>
                        <a:pt x="3106" y="5757"/>
                      </a:cubicBezTo>
                      <a:cubicBezTo>
                        <a:pt x="3476" y="5757"/>
                        <a:pt x="3850" y="5685"/>
                        <a:pt x="4206" y="5538"/>
                      </a:cubicBezTo>
                      <a:cubicBezTo>
                        <a:pt x="5282" y="5092"/>
                        <a:pt x="5983" y="4044"/>
                        <a:pt x="5983" y="2879"/>
                      </a:cubicBezTo>
                      <a:cubicBezTo>
                        <a:pt x="5983" y="1289"/>
                        <a:pt x="4695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5C14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191;p29"/>
                <p:cNvSpPr/>
                <p:nvPr/>
              </p:nvSpPr>
              <p:spPr>
                <a:xfrm>
                  <a:off x="3799510" y="2219155"/>
                  <a:ext cx="83877" cy="80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5" h="3737" extrusionOk="0">
                      <a:moveTo>
                        <a:pt x="2016" y="1"/>
                      </a:moveTo>
                      <a:cubicBezTo>
                        <a:pt x="1261" y="1"/>
                        <a:pt x="579" y="456"/>
                        <a:pt x="290" y="1154"/>
                      </a:cubicBezTo>
                      <a:cubicBezTo>
                        <a:pt x="0" y="1852"/>
                        <a:pt x="161" y="2655"/>
                        <a:pt x="695" y="3190"/>
                      </a:cubicBezTo>
                      <a:cubicBezTo>
                        <a:pt x="1053" y="3547"/>
                        <a:pt x="1530" y="3737"/>
                        <a:pt x="2016" y="3737"/>
                      </a:cubicBezTo>
                      <a:cubicBezTo>
                        <a:pt x="2256" y="3737"/>
                        <a:pt x="2499" y="3690"/>
                        <a:pt x="2730" y="3595"/>
                      </a:cubicBezTo>
                      <a:cubicBezTo>
                        <a:pt x="3428" y="3306"/>
                        <a:pt x="3884" y="2625"/>
                        <a:pt x="3884" y="1869"/>
                      </a:cubicBezTo>
                      <a:cubicBezTo>
                        <a:pt x="3883" y="837"/>
                        <a:pt x="3046" y="1"/>
                        <a:pt x="2016" y="1"/>
                      </a:cubicBezTo>
                      <a:close/>
                    </a:path>
                  </a:pathLst>
                </a:custGeom>
                <a:solidFill>
                  <a:srgbClr val="B53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192;p29"/>
                <p:cNvSpPr/>
                <p:nvPr/>
              </p:nvSpPr>
              <p:spPr>
                <a:xfrm>
                  <a:off x="3557702" y="2253914"/>
                  <a:ext cx="54623" cy="5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2434" extrusionOk="0">
                      <a:moveTo>
                        <a:pt x="1312" y="0"/>
                      </a:moveTo>
                      <a:cubicBezTo>
                        <a:pt x="820" y="0"/>
                        <a:pt x="377" y="298"/>
                        <a:pt x="189" y="751"/>
                      </a:cubicBezTo>
                      <a:cubicBezTo>
                        <a:pt x="0" y="1206"/>
                        <a:pt x="105" y="1730"/>
                        <a:pt x="452" y="2078"/>
                      </a:cubicBezTo>
                      <a:cubicBezTo>
                        <a:pt x="685" y="2310"/>
                        <a:pt x="996" y="2434"/>
                        <a:pt x="1313" y="2434"/>
                      </a:cubicBezTo>
                      <a:cubicBezTo>
                        <a:pt x="1470" y="2434"/>
                        <a:pt x="1628" y="2403"/>
                        <a:pt x="1779" y="2341"/>
                      </a:cubicBezTo>
                      <a:cubicBezTo>
                        <a:pt x="2234" y="2153"/>
                        <a:pt x="2530" y="1710"/>
                        <a:pt x="2530" y="1218"/>
                      </a:cubicBezTo>
                      <a:cubicBezTo>
                        <a:pt x="2530" y="545"/>
                        <a:pt x="1985" y="0"/>
                        <a:pt x="1312" y="0"/>
                      </a:cubicBezTo>
                      <a:close/>
                    </a:path>
                  </a:pathLst>
                </a:custGeom>
                <a:solidFill>
                  <a:srgbClr val="FF67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193;p29"/>
                <p:cNvSpPr/>
                <p:nvPr/>
              </p:nvSpPr>
              <p:spPr>
                <a:xfrm>
                  <a:off x="4928580" y="2290553"/>
                  <a:ext cx="88843" cy="8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5" h="3959" extrusionOk="0">
                      <a:moveTo>
                        <a:pt x="2135" y="1"/>
                      </a:moveTo>
                      <a:cubicBezTo>
                        <a:pt x="1335" y="1"/>
                        <a:pt x="613" y="484"/>
                        <a:pt x="307" y="1223"/>
                      </a:cubicBezTo>
                      <a:cubicBezTo>
                        <a:pt x="1" y="1962"/>
                        <a:pt x="170" y="2813"/>
                        <a:pt x="735" y="3380"/>
                      </a:cubicBezTo>
                      <a:cubicBezTo>
                        <a:pt x="1114" y="3758"/>
                        <a:pt x="1621" y="3959"/>
                        <a:pt x="2136" y="3959"/>
                      </a:cubicBezTo>
                      <a:cubicBezTo>
                        <a:pt x="2390" y="3959"/>
                        <a:pt x="2647" y="3910"/>
                        <a:pt x="2892" y="3808"/>
                      </a:cubicBezTo>
                      <a:cubicBezTo>
                        <a:pt x="3633" y="3502"/>
                        <a:pt x="4114" y="2780"/>
                        <a:pt x="4114" y="1980"/>
                      </a:cubicBezTo>
                      <a:cubicBezTo>
                        <a:pt x="4114" y="887"/>
                        <a:pt x="3228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FF67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194;p29"/>
                <p:cNvSpPr/>
                <p:nvPr/>
              </p:nvSpPr>
              <p:spPr>
                <a:xfrm>
                  <a:off x="5856734" y="2762467"/>
                  <a:ext cx="88843" cy="8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5" h="3959" extrusionOk="0">
                      <a:moveTo>
                        <a:pt x="2135" y="1"/>
                      </a:moveTo>
                      <a:cubicBezTo>
                        <a:pt x="1334" y="1"/>
                        <a:pt x="613" y="483"/>
                        <a:pt x="307" y="1223"/>
                      </a:cubicBezTo>
                      <a:cubicBezTo>
                        <a:pt x="1" y="1962"/>
                        <a:pt x="170" y="2813"/>
                        <a:pt x="735" y="3379"/>
                      </a:cubicBezTo>
                      <a:cubicBezTo>
                        <a:pt x="1114" y="3758"/>
                        <a:pt x="1621" y="3959"/>
                        <a:pt x="2135" y="3959"/>
                      </a:cubicBezTo>
                      <a:cubicBezTo>
                        <a:pt x="2390" y="3959"/>
                        <a:pt x="2647" y="3909"/>
                        <a:pt x="2892" y="3808"/>
                      </a:cubicBezTo>
                      <a:cubicBezTo>
                        <a:pt x="3631" y="3502"/>
                        <a:pt x="4114" y="2780"/>
                        <a:pt x="4114" y="1981"/>
                      </a:cubicBezTo>
                      <a:cubicBezTo>
                        <a:pt x="4114" y="887"/>
                        <a:pt x="3228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FF67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95" name="Google Shape;195;p29"/>
            <p:cNvSpPr/>
            <p:nvPr/>
          </p:nvSpPr>
          <p:spPr>
            <a:xfrm>
              <a:off x="5369189" y="2264882"/>
              <a:ext cx="106482" cy="51406"/>
            </a:xfrm>
            <a:custGeom>
              <a:avLst/>
              <a:gdLst/>
              <a:ahLst/>
              <a:cxnLst/>
              <a:rect l="l" t="t" r="r" b="b"/>
              <a:pathLst>
                <a:path w="4932" h="2381" extrusionOk="0">
                  <a:moveTo>
                    <a:pt x="4931" y="0"/>
                  </a:moveTo>
                  <a:lnTo>
                    <a:pt x="4931" y="0"/>
                  </a:lnTo>
                  <a:cubicBezTo>
                    <a:pt x="3627" y="626"/>
                    <a:pt x="2327" y="1260"/>
                    <a:pt x="1025" y="1891"/>
                  </a:cubicBezTo>
                  <a:cubicBezTo>
                    <a:pt x="683" y="2055"/>
                    <a:pt x="342" y="2216"/>
                    <a:pt x="0" y="2381"/>
                  </a:cubicBezTo>
                  <a:cubicBezTo>
                    <a:pt x="1866" y="2166"/>
                    <a:pt x="3603" y="1327"/>
                    <a:pt x="4931" y="0"/>
                  </a:cubicBezTo>
                  <a:close/>
                </a:path>
              </a:pathLst>
            </a:custGeom>
            <a:solidFill>
              <a:srgbClr val="FCDC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9"/>
            <p:cNvSpPr/>
            <p:nvPr/>
          </p:nvSpPr>
          <p:spPr>
            <a:xfrm>
              <a:off x="5208408" y="1997296"/>
              <a:ext cx="274193" cy="274171"/>
            </a:xfrm>
            <a:custGeom>
              <a:avLst/>
              <a:gdLst/>
              <a:ahLst/>
              <a:cxnLst/>
              <a:rect l="l" t="t" r="r" b="b"/>
              <a:pathLst>
                <a:path w="12700" h="12699" extrusionOk="0">
                  <a:moveTo>
                    <a:pt x="6349" y="0"/>
                  </a:moveTo>
                  <a:cubicBezTo>
                    <a:pt x="2842" y="0"/>
                    <a:pt x="0" y="2842"/>
                    <a:pt x="0" y="6349"/>
                  </a:cubicBezTo>
                  <a:cubicBezTo>
                    <a:pt x="0" y="9856"/>
                    <a:pt x="2842" y="12699"/>
                    <a:pt x="6349" y="12699"/>
                  </a:cubicBezTo>
                  <a:cubicBezTo>
                    <a:pt x="9856" y="12699"/>
                    <a:pt x="12699" y="9856"/>
                    <a:pt x="12699" y="6349"/>
                  </a:cubicBezTo>
                  <a:cubicBezTo>
                    <a:pt x="12699" y="2842"/>
                    <a:pt x="9856" y="0"/>
                    <a:pt x="6349" y="0"/>
                  </a:cubicBezTo>
                  <a:close/>
                </a:path>
              </a:pathLst>
            </a:custGeom>
            <a:solidFill>
              <a:srgbClr val="DA8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29"/>
            <p:cNvGrpSpPr/>
            <p:nvPr/>
          </p:nvGrpSpPr>
          <p:grpSpPr>
            <a:xfrm>
              <a:off x="5168035" y="1956879"/>
              <a:ext cx="873920" cy="490287"/>
              <a:chOff x="5168035" y="1956879"/>
              <a:chExt cx="873920" cy="490287"/>
            </a:xfrm>
          </p:grpSpPr>
          <p:sp>
            <p:nvSpPr>
              <p:cNvPr id="198" name="Google Shape;198;p29"/>
              <p:cNvSpPr/>
              <p:nvPr/>
            </p:nvSpPr>
            <p:spPr>
              <a:xfrm>
                <a:off x="5270609" y="2101770"/>
                <a:ext cx="771346" cy="345397"/>
              </a:xfrm>
              <a:custGeom>
                <a:avLst/>
                <a:gdLst/>
                <a:ahLst/>
                <a:cxnLst/>
                <a:rect l="l" t="t" r="r" b="b"/>
                <a:pathLst>
                  <a:path w="35727" h="15998" extrusionOk="0">
                    <a:moveTo>
                      <a:pt x="222" y="1"/>
                    </a:moveTo>
                    <a:cubicBezTo>
                      <a:pt x="99" y="1"/>
                      <a:pt x="1" y="99"/>
                      <a:pt x="1" y="222"/>
                    </a:cubicBezTo>
                    <a:lnTo>
                      <a:pt x="1" y="15776"/>
                    </a:lnTo>
                    <a:cubicBezTo>
                      <a:pt x="1" y="15899"/>
                      <a:pt x="99" y="15997"/>
                      <a:pt x="222" y="15997"/>
                    </a:cubicBezTo>
                    <a:lnTo>
                      <a:pt x="35505" y="15997"/>
                    </a:lnTo>
                    <a:cubicBezTo>
                      <a:pt x="35628" y="15997"/>
                      <a:pt x="35726" y="15899"/>
                      <a:pt x="35726" y="15776"/>
                    </a:cubicBezTo>
                    <a:lnTo>
                      <a:pt x="35726" y="222"/>
                    </a:lnTo>
                    <a:cubicBezTo>
                      <a:pt x="35726" y="99"/>
                      <a:pt x="35628" y="1"/>
                      <a:pt x="35505" y="1"/>
                    </a:cubicBezTo>
                    <a:close/>
                  </a:path>
                </a:pathLst>
              </a:custGeom>
              <a:solidFill>
                <a:srgbClr val="C4D4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9"/>
              <p:cNvSpPr/>
              <p:nvPr/>
            </p:nvSpPr>
            <p:spPr>
              <a:xfrm>
                <a:off x="5569631" y="2180789"/>
                <a:ext cx="345483" cy="41215"/>
              </a:xfrm>
              <a:custGeom>
                <a:avLst/>
                <a:gdLst/>
                <a:ahLst/>
                <a:cxnLst/>
                <a:rect l="l" t="t" r="r" b="b"/>
                <a:pathLst>
                  <a:path w="16002" h="1909" extrusionOk="0">
                    <a:moveTo>
                      <a:pt x="955" y="1"/>
                    </a:moveTo>
                    <a:cubicBezTo>
                      <a:pt x="428" y="2"/>
                      <a:pt x="2" y="429"/>
                      <a:pt x="1" y="955"/>
                    </a:cubicBezTo>
                    <a:cubicBezTo>
                      <a:pt x="2" y="1482"/>
                      <a:pt x="428" y="1907"/>
                      <a:pt x="955" y="1909"/>
                    </a:cubicBezTo>
                    <a:lnTo>
                      <a:pt x="15048" y="1909"/>
                    </a:lnTo>
                    <a:cubicBezTo>
                      <a:pt x="15575" y="1907"/>
                      <a:pt x="16000" y="1482"/>
                      <a:pt x="16002" y="955"/>
                    </a:cubicBezTo>
                    <a:cubicBezTo>
                      <a:pt x="16000" y="429"/>
                      <a:pt x="15575" y="2"/>
                      <a:pt x="15048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9"/>
              <p:cNvSpPr/>
              <p:nvPr/>
            </p:nvSpPr>
            <p:spPr>
              <a:xfrm>
                <a:off x="5569631" y="2253871"/>
                <a:ext cx="345483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16002" h="1911" extrusionOk="0">
                    <a:moveTo>
                      <a:pt x="955" y="1"/>
                    </a:moveTo>
                    <a:cubicBezTo>
                      <a:pt x="428" y="4"/>
                      <a:pt x="2" y="429"/>
                      <a:pt x="1" y="956"/>
                    </a:cubicBezTo>
                    <a:cubicBezTo>
                      <a:pt x="2" y="1482"/>
                      <a:pt x="429" y="1909"/>
                      <a:pt x="955" y="1910"/>
                    </a:cubicBezTo>
                    <a:lnTo>
                      <a:pt x="15048" y="1910"/>
                    </a:lnTo>
                    <a:cubicBezTo>
                      <a:pt x="15575" y="1909"/>
                      <a:pt x="16000" y="1482"/>
                      <a:pt x="16002" y="956"/>
                    </a:cubicBezTo>
                    <a:cubicBezTo>
                      <a:pt x="16000" y="429"/>
                      <a:pt x="15575" y="4"/>
                      <a:pt x="15048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9"/>
              <p:cNvSpPr/>
              <p:nvPr/>
            </p:nvSpPr>
            <p:spPr>
              <a:xfrm>
                <a:off x="5569631" y="2326975"/>
                <a:ext cx="345483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16002" h="1910" extrusionOk="0">
                    <a:moveTo>
                      <a:pt x="39" y="1"/>
                    </a:moveTo>
                    <a:cubicBezTo>
                      <a:pt x="18" y="1"/>
                      <a:pt x="1" y="19"/>
                      <a:pt x="1" y="41"/>
                    </a:cubicBezTo>
                    <a:lnTo>
                      <a:pt x="1" y="1871"/>
                    </a:lnTo>
                    <a:cubicBezTo>
                      <a:pt x="1" y="1891"/>
                      <a:pt x="18" y="1909"/>
                      <a:pt x="39" y="1909"/>
                    </a:cubicBezTo>
                    <a:lnTo>
                      <a:pt x="15962" y="1909"/>
                    </a:lnTo>
                    <a:cubicBezTo>
                      <a:pt x="15984" y="1909"/>
                      <a:pt x="16002" y="1891"/>
                      <a:pt x="16002" y="1871"/>
                    </a:cubicBezTo>
                    <a:lnTo>
                      <a:pt x="16002" y="41"/>
                    </a:lnTo>
                    <a:cubicBezTo>
                      <a:pt x="16002" y="19"/>
                      <a:pt x="15984" y="1"/>
                      <a:pt x="15962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9"/>
              <p:cNvSpPr/>
              <p:nvPr/>
            </p:nvSpPr>
            <p:spPr>
              <a:xfrm>
                <a:off x="5168035" y="1956879"/>
                <a:ext cx="360639" cy="360618"/>
              </a:xfrm>
              <a:custGeom>
                <a:avLst/>
                <a:gdLst/>
                <a:ahLst/>
                <a:cxnLst/>
                <a:rect l="l" t="t" r="r" b="b"/>
                <a:pathLst>
                  <a:path w="16704" h="16703" extrusionOk="0">
                    <a:moveTo>
                      <a:pt x="8351" y="1"/>
                    </a:moveTo>
                    <a:cubicBezTo>
                      <a:pt x="3739" y="1"/>
                      <a:pt x="1" y="3739"/>
                      <a:pt x="1" y="8352"/>
                    </a:cubicBezTo>
                    <a:cubicBezTo>
                      <a:pt x="1" y="12965"/>
                      <a:pt x="3740" y="16703"/>
                      <a:pt x="8351" y="16703"/>
                    </a:cubicBezTo>
                    <a:cubicBezTo>
                      <a:pt x="12964" y="16703"/>
                      <a:pt x="16704" y="12965"/>
                      <a:pt x="16704" y="8352"/>
                    </a:cubicBezTo>
                    <a:cubicBezTo>
                      <a:pt x="16704" y="3739"/>
                      <a:pt x="12964" y="1"/>
                      <a:pt x="8351" y="1"/>
                    </a:cubicBez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9"/>
              <p:cNvSpPr/>
              <p:nvPr/>
            </p:nvSpPr>
            <p:spPr>
              <a:xfrm>
                <a:off x="5215965" y="2004831"/>
                <a:ext cx="270480" cy="270458"/>
              </a:xfrm>
              <a:custGeom>
                <a:avLst/>
                <a:gdLst/>
                <a:ahLst/>
                <a:cxnLst/>
                <a:rect l="l" t="t" r="r" b="b"/>
                <a:pathLst>
                  <a:path w="12528" h="12527" extrusionOk="0">
                    <a:moveTo>
                      <a:pt x="6264" y="0"/>
                    </a:moveTo>
                    <a:cubicBezTo>
                      <a:pt x="2806" y="0"/>
                      <a:pt x="1" y="2805"/>
                      <a:pt x="1" y="6263"/>
                    </a:cubicBezTo>
                    <a:cubicBezTo>
                      <a:pt x="1" y="9722"/>
                      <a:pt x="2806" y="12527"/>
                      <a:pt x="6264" y="12527"/>
                    </a:cubicBezTo>
                    <a:cubicBezTo>
                      <a:pt x="9722" y="12527"/>
                      <a:pt x="12527" y="9722"/>
                      <a:pt x="12527" y="6263"/>
                    </a:cubicBezTo>
                    <a:cubicBezTo>
                      <a:pt x="12527" y="2805"/>
                      <a:pt x="9722" y="0"/>
                      <a:pt x="6264" y="0"/>
                    </a:cubicBezTo>
                    <a:close/>
                  </a:path>
                </a:pathLst>
              </a:custGeom>
              <a:solidFill>
                <a:srgbClr val="F0AA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" name="Google Shape;204;p29"/>
            <p:cNvGrpSpPr/>
            <p:nvPr/>
          </p:nvGrpSpPr>
          <p:grpSpPr>
            <a:xfrm>
              <a:off x="3378018" y="2447145"/>
              <a:ext cx="771303" cy="438191"/>
              <a:chOff x="3378018" y="2447145"/>
              <a:chExt cx="771303" cy="438191"/>
            </a:xfrm>
          </p:grpSpPr>
          <p:sp>
            <p:nvSpPr>
              <p:cNvPr id="205" name="Google Shape;205;p29"/>
              <p:cNvSpPr/>
              <p:nvPr/>
            </p:nvSpPr>
            <p:spPr>
              <a:xfrm>
                <a:off x="3378018" y="2447145"/>
                <a:ext cx="771303" cy="438191"/>
              </a:xfrm>
              <a:custGeom>
                <a:avLst/>
                <a:gdLst/>
                <a:ahLst/>
                <a:cxnLst/>
                <a:rect l="l" t="t" r="r" b="b"/>
                <a:pathLst>
                  <a:path w="35725" h="20296" extrusionOk="0">
                    <a:moveTo>
                      <a:pt x="5386" y="0"/>
                    </a:moveTo>
                    <a:cubicBezTo>
                      <a:pt x="2412" y="0"/>
                      <a:pt x="0" y="2410"/>
                      <a:pt x="0" y="5386"/>
                    </a:cubicBezTo>
                    <a:lnTo>
                      <a:pt x="0" y="10611"/>
                    </a:lnTo>
                    <a:cubicBezTo>
                      <a:pt x="0" y="13585"/>
                      <a:pt x="2410" y="15997"/>
                      <a:pt x="5386" y="15997"/>
                    </a:cubicBezTo>
                    <a:lnTo>
                      <a:pt x="6947" y="15997"/>
                    </a:lnTo>
                    <a:lnTo>
                      <a:pt x="4542" y="20296"/>
                    </a:lnTo>
                    <a:lnTo>
                      <a:pt x="10751" y="15995"/>
                    </a:lnTo>
                    <a:lnTo>
                      <a:pt x="30339" y="15995"/>
                    </a:lnTo>
                    <a:cubicBezTo>
                      <a:pt x="33314" y="15995"/>
                      <a:pt x="35724" y="13585"/>
                      <a:pt x="35724" y="10611"/>
                    </a:cubicBezTo>
                    <a:lnTo>
                      <a:pt x="35724" y="5386"/>
                    </a:lnTo>
                    <a:cubicBezTo>
                      <a:pt x="35724" y="2410"/>
                      <a:pt x="33314" y="0"/>
                      <a:pt x="30339" y="0"/>
                    </a:cubicBezTo>
                    <a:close/>
                  </a:path>
                </a:pathLst>
              </a:custGeom>
              <a:solidFill>
                <a:srgbClr val="FF6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9"/>
              <p:cNvSpPr/>
              <p:nvPr/>
            </p:nvSpPr>
            <p:spPr>
              <a:xfrm>
                <a:off x="3467725" y="2534196"/>
                <a:ext cx="187963" cy="171273"/>
              </a:xfrm>
              <a:custGeom>
                <a:avLst/>
                <a:gdLst/>
                <a:ahLst/>
                <a:cxnLst/>
                <a:rect l="l" t="t" r="r" b="b"/>
                <a:pathLst>
                  <a:path w="8706" h="7933" extrusionOk="0">
                    <a:moveTo>
                      <a:pt x="4352" y="1"/>
                    </a:moveTo>
                    <a:cubicBezTo>
                      <a:pt x="3337" y="1"/>
                      <a:pt x="2323" y="387"/>
                      <a:pt x="1549" y="1161"/>
                    </a:cubicBezTo>
                    <a:cubicBezTo>
                      <a:pt x="0" y="2710"/>
                      <a:pt x="0" y="5222"/>
                      <a:pt x="1549" y="6771"/>
                    </a:cubicBezTo>
                    <a:cubicBezTo>
                      <a:pt x="2323" y="7545"/>
                      <a:pt x="3337" y="7932"/>
                      <a:pt x="4352" y="7932"/>
                    </a:cubicBezTo>
                    <a:cubicBezTo>
                      <a:pt x="5367" y="7932"/>
                      <a:pt x="6383" y="7545"/>
                      <a:pt x="7157" y="6771"/>
                    </a:cubicBezTo>
                    <a:cubicBezTo>
                      <a:pt x="8706" y="5222"/>
                      <a:pt x="8706" y="2710"/>
                      <a:pt x="7157" y="1161"/>
                    </a:cubicBezTo>
                    <a:cubicBezTo>
                      <a:pt x="6383" y="387"/>
                      <a:pt x="5367" y="1"/>
                      <a:pt x="43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9"/>
              <p:cNvSpPr/>
              <p:nvPr/>
            </p:nvSpPr>
            <p:spPr>
              <a:xfrm>
                <a:off x="3689994" y="2526121"/>
                <a:ext cx="345526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16004" h="1910" extrusionOk="0">
                    <a:moveTo>
                      <a:pt x="955" y="1"/>
                    </a:moveTo>
                    <a:cubicBezTo>
                      <a:pt x="429" y="2"/>
                      <a:pt x="2" y="428"/>
                      <a:pt x="1" y="955"/>
                    </a:cubicBezTo>
                    <a:cubicBezTo>
                      <a:pt x="2" y="1481"/>
                      <a:pt x="429" y="1908"/>
                      <a:pt x="955" y="1909"/>
                    </a:cubicBezTo>
                    <a:lnTo>
                      <a:pt x="15048" y="1909"/>
                    </a:lnTo>
                    <a:cubicBezTo>
                      <a:pt x="15575" y="1908"/>
                      <a:pt x="16001" y="1481"/>
                      <a:pt x="16003" y="955"/>
                    </a:cubicBezTo>
                    <a:cubicBezTo>
                      <a:pt x="16001" y="428"/>
                      <a:pt x="15575" y="2"/>
                      <a:pt x="15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9"/>
              <p:cNvSpPr/>
              <p:nvPr/>
            </p:nvSpPr>
            <p:spPr>
              <a:xfrm>
                <a:off x="3689994" y="2599203"/>
                <a:ext cx="345526" cy="41215"/>
              </a:xfrm>
              <a:custGeom>
                <a:avLst/>
                <a:gdLst/>
                <a:ahLst/>
                <a:cxnLst/>
                <a:rect l="l" t="t" r="r" b="b"/>
                <a:pathLst>
                  <a:path w="16004" h="1909" extrusionOk="0">
                    <a:moveTo>
                      <a:pt x="955" y="1"/>
                    </a:moveTo>
                    <a:cubicBezTo>
                      <a:pt x="429" y="2"/>
                      <a:pt x="2" y="429"/>
                      <a:pt x="1" y="955"/>
                    </a:cubicBezTo>
                    <a:cubicBezTo>
                      <a:pt x="2" y="1482"/>
                      <a:pt x="429" y="1907"/>
                      <a:pt x="955" y="1909"/>
                    </a:cubicBezTo>
                    <a:lnTo>
                      <a:pt x="15048" y="1909"/>
                    </a:lnTo>
                    <a:cubicBezTo>
                      <a:pt x="15575" y="1907"/>
                      <a:pt x="16001" y="1482"/>
                      <a:pt x="16003" y="955"/>
                    </a:cubicBezTo>
                    <a:cubicBezTo>
                      <a:pt x="16001" y="429"/>
                      <a:pt x="15575" y="2"/>
                      <a:pt x="15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9"/>
              <p:cNvSpPr/>
              <p:nvPr/>
            </p:nvSpPr>
            <p:spPr>
              <a:xfrm>
                <a:off x="3689994" y="2672285"/>
                <a:ext cx="345526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16004" h="1911" extrusionOk="0">
                    <a:moveTo>
                      <a:pt x="955" y="1"/>
                    </a:moveTo>
                    <a:cubicBezTo>
                      <a:pt x="429" y="2"/>
                      <a:pt x="2" y="429"/>
                      <a:pt x="1" y="955"/>
                    </a:cubicBezTo>
                    <a:cubicBezTo>
                      <a:pt x="2" y="1482"/>
                      <a:pt x="429" y="1909"/>
                      <a:pt x="955" y="1910"/>
                    </a:cubicBezTo>
                    <a:lnTo>
                      <a:pt x="15048" y="1910"/>
                    </a:lnTo>
                    <a:cubicBezTo>
                      <a:pt x="15575" y="1909"/>
                      <a:pt x="16001" y="1482"/>
                      <a:pt x="16003" y="955"/>
                    </a:cubicBezTo>
                    <a:cubicBezTo>
                      <a:pt x="16001" y="429"/>
                      <a:pt x="15575" y="2"/>
                      <a:pt x="15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" name="Google Shape;210;p29"/>
            <p:cNvGrpSpPr/>
            <p:nvPr/>
          </p:nvGrpSpPr>
          <p:grpSpPr>
            <a:xfrm>
              <a:off x="3068170" y="679075"/>
              <a:ext cx="1870061" cy="1398967"/>
              <a:chOff x="3068170" y="679075"/>
              <a:chExt cx="1870061" cy="1398967"/>
            </a:xfrm>
          </p:grpSpPr>
          <p:sp>
            <p:nvSpPr>
              <p:cNvPr id="211" name="Google Shape;211;p29"/>
              <p:cNvSpPr/>
              <p:nvPr/>
            </p:nvSpPr>
            <p:spPr>
              <a:xfrm>
                <a:off x="4269092" y="838150"/>
                <a:ext cx="146596" cy="146575"/>
              </a:xfrm>
              <a:custGeom>
                <a:avLst/>
                <a:gdLst/>
                <a:ahLst/>
                <a:cxnLst/>
                <a:rect l="l" t="t" r="r" b="b"/>
                <a:pathLst>
                  <a:path w="6790" h="6789" extrusionOk="0">
                    <a:moveTo>
                      <a:pt x="3394" y="0"/>
                    </a:moveTo>
                    <a:lnTo>
                      <a:pt x="2194" y="2194"/>
                    </a:lnTo>
                    <a:lnTo>
                      <a:pt x="1" y="3395"/>
                    </a:lnTo>
                    <a:lnTo>
                      <a:pt x="2194" y="4595"/>
                    </a:lnTo>
                    <a:lnTo>
                      <a:pt x="3394" y="6789"/>
                    </a:lnTo>
                    <a:lnTo>
                      <a:pt x="4596" y="4595"/>
                    </a:lnTo>
                    <a:lnTo>
                      <a:pt x="6789" y="3395"/>
                    </a:lnTo>
                    <a:lnTo>
                      <a:pt x="4596" y="2194"/>
                    </a:lnTo>
                    <a:lnTo>
                      <a:pt x="339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9"/>
              <p:cNvSpPr/>
              <p:nvPr/>
            </p:nvSpPr>
            <p:spPr>
              <a:xfrm>
                <a:off x="4125000" y="679075"/>
                <a:ext cx="56890" cy="56933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2637" extrusionOk="0">
                    <a:moveTo>
                      <a:pt x="1318" y="1"/>
                    </a:moveTo>
                    <a:lnTo>
                      <a:pt x="852" y="853"/>
                    </a:lnTo>
                    <a:lnTo>
                      <a:pt x="1" y="1318"/>
                    </a:lnTo>
                    <a:lnTo>
                      <a:pt x="852" y="1785"/>
                    </a:lnTo>
                    <a:lnTo>
                      <a:pt x="1318" y="2636"/>
                    </a:lnTo>
                    <a:lnTo>
                      <a:pt x="1784" y="1785"/>
                    </a:lnTo>
                    <a:lnTo>
                      <a:pt x="2635" y="1318"/>
                    </a:lnTo>
                    <a:lnTo>
                      <a:pt x="1784" y="853"/>
                    </a:lnTo>
                    <a:lnTo>
                      <a:pt x="13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9"/>
              <p:cNvSpPr/>
              <p:nvPr/>
            </p:nvSpPr>
            <p:spPr>
              <a:xfrm>
                <a:off x="3786664" y="830766"/>
                <a:ext cx="46937" cy="46937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174" extrusionOk="0">
                    <a:moveTo>
                      <a:pt x="1087" y="1"/>
                    </a:moveTo>
                    <a:lnTo>
                      <a:pt x="703" y="703"/>
                    </a:lnTo>
                    <a:lnTo>
                      <a:pt x="0" y="1087"/>
                    </a:lnTo>
                    <a:lnTo>
                      <a:pt x="703" y="1471"/>
                    </a:lnTo>
                    <a:lnTo>
                      <a:pt x="1087" y="2174"/>
                    </a:lnTo>
                    <a:lnTo>
                      <a:pt x="1471" y="1471"/>
                    </a:lnTo>
                    <a:lnTo>
                      <a:pt x="2174" y="1087"/>
                    </a:lnTo>
                    <a:lnTo>
                      <a:pt x="1471" y="703"/>
                    </a:lnTo>
                    <a:lnTo>
                      <a:pt x="10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9"/>
              <p:cNvSpPr/>
              <p:nvPr/>
            </p:nvSpPr>
            <p:spPr>
              <a:xfrm>
                <a:off x="3589050" y="916090"/>
                <a:ext cx="75284" cy="75284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3487" extrusionOk="0">
                    <a:moveTo>
                      <a:pt x="1743" y="0"/>
                    </a:moveTo>
                    <a:lnTo>
                      <a:pt x="1126" y="1127"/>
                    </a:lnTo>
                    <a:lnTo>
                      <a:pt x="0" y="1743"/>
                    </a:lnTo>
                    <a:lnTo>
                      <a:pt x="1126" y="2359"/>
                    </a:lnTo>
                    <a:lnTo>
                      <a:pt x="1743" y="3487"/>
                    </a:lnTo>
                    <a:lnTo>
                      <a:pt x="2359" y="2359"/>
                    </a:lnTo>
                    <a:lnTo>
                      <a:pt x="3487" y="1743"/>
                    </a:lnTo>
                    <a:lnTo>
                      <a:pt x="2359" y="1127"/>
                    </a:lnTo>
                    <a:lnTo>
                      <a:pt x="17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9"/>
              <p:cNvSpPr/>
              <p:nvPr/>
            </p:nvSpPr>
            <p:spPr>
              <a:xfrm>
                <a:off x="4466144" y="1054352"/>
                <a:ext cx="122502" cy="122480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5673" extrusionOk="0">
                    <a:moveTo>
                      <a:pt x="2836" y="1"/>
                    </a:moveTo>
                    <a:lnTo>
                      <a:pt x="1834" y="1834"/>
                    </a:lnTo>
                    <a:lnTo>
                      <a:pt x="0" y="2836"/>
                    </a:lnTo>
                    <a:lnTo>
                      <a:pt x="1834" y="3839"/>
                    </a:lnTo>
                    <a:lnTo>
                      <a:pt x="2836" y="5672"/>
                    </a:lnTo>
                    <a:lnTo>
                      <a:pt x="3839" y="3839"/>
                    </a:lnTo>
                    <a:lnTo>
                      <a:pt x="5673" y="2836"/>
                    </a:lnTo>
                    <a:lnTo>
                      <a:pt x="3839" y="1834"/>
                    </a:lnTo>
                    <a:lnTo>
                      <a:pt x="28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9"/>
              <p:cNvSpPr/>
              <p:nvPr/>
            </p:nvSpPr>
            <p:spPr>
              <a:xfrm>
                <a:off x="3923436" y="1935311"/>
                <a:ext cx="70535" cy="70513"/>
              </a:xfrm>
              <a:custGeom>
                <a:avLst/>
                <a:gdLst/>
                <a:ahLst/>
                <a:cxnLst/>
                <a:rect l="l" t="t" r="r" b="b"/>
                <a:pathLst>
                  <a:path w="3267" h="3266" extrusionOk="0">
                    <a:moveTo>
                      <a:pt x="1634" y="0"/>
                    </a:moveTo>
                    <a:lnTo>
                      <a:pt x="1056" y="1056"/>
                    </a:lnTo>
                    <a:lnTo>
                      <a:pt x="1" y="1633"/>
                    </a:lnTo>
                    <a:lnTo>
                      <a:pt x="1056" y="2210"/>
                    </a:lnTo>
                    <a:lnTo>
                      <a:pt x="1634" y="3266"/>
                    </a:lnTo>
                    <a:lnTo>
                      <a:pt x="2211" y="2210"/>
                    </a:lnTo>
                    <a:lnTo>
                      <a:pt x="3266" y="1633"/>
                    </a:lnTo>
                    <a:lnTo>
                      <a:pt x="2211" y="1056"/>
                    </a:lnTo>
                    <a:lnTo>
                      <a:pt x="16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9"/>
              <p:cNvSpPr/>
              <p:nvPr/>
            </p:nvSpPr>
            <p:spPr>
              <a:xfrm>
                <a:off x="3802683" y="1831355"/>
                <a:ext cx="1489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690" h="690" extrusionOk="0">
                    <a:moveTo>
                      <a:pt x="345" y="1"/>
                    </a:moveTo>
                    <a:lnTo>
                      <a:pt x="223" y="223"/>
                    </a:lnTo>
                    <a:lnTo>
                      <a:pt x="0" y="345"/>
                    </a:lnTo>
                    <a:lnTo>
                      <a:pt x="223" y="468"/>
                    </a:lnTo>
                    <a:lnTo>
                      <a:pt x="345" y="690"/>
                    </a:lnTo>
                    <a:lnTo>
                      <a:pt x="467" y="468"/>
                    </a:lnTo>
                    <a:lnTo>
                      <a:pt x="690" y="345"/>
                    </a:lnTo>
                    <a:lnTo>
                      <a:pt x="467" y="223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9"/>
              <p:cNvSpPr/>
              <p:nvPr/>
            </p:nvSpPr>
            <p:spPr>
              <a:xfrm>
                <a:off x="3545374" y="1751450"/>
                <a:ext cx="87375" cy="87375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4047" extrusionOk="0">
                    <a:moveTo>
                      <a:pt x="2023" y="0"/>
                    </a:moveTo>
                    <a:lnTo>
                      <a:pt x="1308" y="1308"/>
                    </a:lnTo>
                    <a:lnTo>
                      <a:pt x="0" y="2023"/>
                    </a:lnTo>
                    <a:lnTo>
                      <a:pt x="1308" y="2739"/>
                    </a:lnTo>
                    <a:lnTo>
                      <a:pt x="2023" y="4046"/>
                    </a:lnTo>
                    <a:lnTo>
                      <a:pt x="2737" y="2739"/>
                    </a:lnTo>
                    <a:lnTo>
                      <a:pt x="4046" y="2023"/>
                    </a:lnTo>
                    <a:lnTo>
                      <a:pt x="2737" y="1308"/>
                    </a:lnTo>
                    <a:lnTo>
                      <a:pt x="20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9"/>
              <p:cNvSpPr/>
              <p:nvPr/>
            </p:nvSpPr>
            <p:spPr>
              <a:xfrm>
                <a:off x="3372848" y="1145613"/>
                <a:ext cx="62395" cy="62395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90" extrusionOk="0">
                    <a:moveTo>
                      <a:pt x="1445" y="1"/>
                    </a:moveTo>
                    <a:lnTo>
                      <a:pt x="934" y="936"/>
                    </a:lnTo>
                    <a:lnTo>
                      <a:pt x="1" y="1445"/>
                    </a:lnTo>
                    <a:lnTo>
                      <a:pt x="934" y="1956"/>
                    </a:lnTo>
                    <a:lnTo>
                      <a:pt x="1445" y="2889"/>
                    </a:lnTo>
                    <a:lnTo>
                      <a:pt x="1956" y="1956"/>
                    </a:lnTo>
                    <a:lnTo>
                      <a:pt x="2890" y="1445"/>
                    </a:lnTo>
                    <a:lnTo>
                      <a:pt x="1956" y="936"/>
                    </a:lnTo>
                    <a:lnTo>
                      <a:pt x="144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9"/>
              <p:cNvSpPr/>
              <p:nvPr/>
            </p:nvSpPr>
            <p:spPr>
              <a:xfrm>
                <a:off x="3068170" y="1136265"/>
                <a:ext cx="113024" cy="113024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5235" extrusionOk="0">
                    <a:moveTo>
                      <a:pt x="2617" y="1"/>
                    </a:moveTo>
                    <a:lnTo>
                      <a:pt x="1693" y="1693"/>
                    </a:lnTo>
                    <a:lnTo>
                      <a:pt x="1" y="2617"/>
                    </a:lnTo>
                    <a:lnTo>
                      <a:pt x="1693" y="3543"/>
                    </a:lnTo>
                    <a:lnTo>
                      <a:pt x="2617" y="5235"/>
                    </a:lnTo>
                    <a:lnTo>
                      <a:pt x="3543" y="3543"/>
                    </a:lnTo>
                    <a:lnTo>
                      <a:pt x="5235" y="2617"/>
                    </a:lnTo>
                    <a:lnTo>
                      <a:pt x="3543" y="1693"/>
                    </a:lnTo>
                    <a:lnTo>
                      <a:pt x="26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9"/>
              <p:cNvSpPr/>
              <p:nvPr/>
            </p:nvSpPr>
            <p:spPr>
              <a:xfrm>
                <a:off x="4700892" y="1273124"/>
                <a:ext cx="92297" cy="92297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4275" extrusionOk="0">
                    <a:moveTo>
                      <a:pt x="2137" y="0"/>
                    </a:moveTo>
                    <a:lnTo>
                      <a:pt x="1382" y="1383"/>
                    </a:lnTo>
                    <a:lnTo>
                      <a:pt x="0" y="2138"/>
                    </a:lnTo>
                    <a:lnTo>
                      <a:pt x="1382" y="2893"/>
                    </a:lnTo>
                    <a:lnTo>
                      <a:pt x="2137" y="4274"/>
                    </a:lnTo>
                    <a:lnTo>
                      <a:pt x="2892" y="2893"/>
                    </a:lnTo>
                    <a:lnTo>
                      <a:pt x="4275" y="2138"/>
                    </a:lnTo>
                    <a:lnTo>
                      <a:pt x="2892" y="1383"/>
                    </a:lnTo>
                    <a:lnTo>
                      <a:pt x="21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9"/>
              <p:cNvSpPr/>
              <p:nvPr/>
            </p:nvSpPr>
            <p:spPr>
              <a:xfrm>
                <a:off x="4811757" y="961882"/>
                <a:ext cx="126474" cy="126474"/>
              </a:xfrm>
              <a:custGeom>
                <a:avLst/>
                <a:gdLst/>
                <a:ahLst/>
                <a:cxnLst/>
                <a:rect l="l" t="t" r="r" b="b"/>
                <a:pathLst>
                  <a:path w="5858" h="5858" extrusionOk="0">
                    <a:moveTo>
                      <a:pt x="2929" y="1"/>
                    </a:moveTo>
                    <a:lnTo>
                      <a:pt x="1894" y="1894"/>
                    </a:lnTo>
                    <a:lnTo>
                      <a:pt x="1" y="2929"/>
                    </a:lnTo>
                    <a:lnTo>
                      <a:pt x="1894" y="3964"/>
                    </a:lnTo>
                    <a:lnTo>
                      <a:pt x="2929" y="5858"/>
                    </a:lnTo>
                    <a:lnTo>
                      <a:pt x="3964" y="3964"/>
                    </a:lnTo>
                    <a:lnTo>
                      <a:pt x="5858" y="2929"/>
                    </a:lnTo>
                    <a:lnTo>
                      <a:pt x="3964" y="1894"/>
                    </a:lnTo>
                    <a:lnTo>
                      <a:pt x="292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9"/>
              <p:cNvSpPr/>
              <p:nvPr/>
            </p:nvSpPr>
            <p:spPr>
              <a:xfrm>
                <a:off x="4079769" y="1972532"/>
                <a:ext cx="46332" cy="46332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146" extrusionOk="0">
                    <a:moveTo>
                      <a:pt x="1072" y="0"/>
                    </a:moveTo>
                    <a:lnTo>
                      <a:pt x="694" y="694"/>
                    </a:lnTo>
                    <a:lnTo>
                      <a:pt x="1" y="1074"/>
                    </a:lnTo>
                    <a:lnTo>
                      <a:pt x="694" y="1453"/>
                    </a:lnTo>
                    <a:lnTo>
                      <a:pt x="1072" y="2145"/>
                    </a:lnTo>
                    <a:lnTo>
                      <a:pt x="1452" y="1453"/>
                    </a:lnTo>
                    <a:lnTo>
                      <a:pt x="2146" y="1074"/>
                    </a:lnTo>
                    <a:lnTo>
                      <a:pt x="1452" y="694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9"/>
              <p:cNvSpPr/>
              <p:nvPr/>
            </p:nvSpPr>
            <p:spPr>
              <a:xfrm>
                <a:off x="3620507" y="2038489"/>
                <a:ext cx="39574" cy="39553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832" extrusionOk="0">
                    <a:moveTo>
                      <a:pt x="916" y="0"/>
                    </a:moveTo>
                    <a:lnTo>
                      <a:pt x="593" y="592"/>
                    </a:lnTo>
                    <a:lnTo>
                      <a:pt x="1" y="916"/>
                    </a:lnTo>
                    <a:lnTo>
                      <a:pt x="593" y="1240"/>
                    </a:lnTo>
                    <a:lnTo>
                      <a:pt x="916" y="1832"/>
                    </a:lnTo>
                    <a:lnTo>
                      <a:pt x="1240" y="1240"/>
                    </a:lnTo>
                    <a:lnTo>
                      <a:pt x="1832" y="916"/>
                    </a:lnTo>
                    <a:lnTo>
                      <a:pt x="1240" y="592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" name="Google Shape;225;p29"/>
            <p:cNvGrpSpPr/>
            <p:nvPr/>
          </p:nvGrpSpPr>
          <p:grpSpPr>
            <a:xfrm>
              <a:off x="3269605" y="583000"/>
              <a:ext cx="938539" cy="1049835"/>
              <a:chOff x="3269605" y="583000"/>
              <a:chExt cx="938539" cy="1049835"/>
            </a:xfrm>
          </p:grpSpPr>
          <p:sp>
            <p:nvSpPr>
              <p:cNvPr id="226" name="Google Shape;226;p29"/>
              <p:cNvSpPr/>
              <p:nvPr/>
            </p:nvSpPr>
            <p:spPr>
              <a:xfrm>
                <a:off x="3532679" y="994311"/>
                <a:ext cx="444991" cy="281555"/>
              </a:xfrm>
              <a:custGeom>
                <a:avLst/>
                <a:gdLst/>
                <a:ahLst/>
                <a:cxnLst/>
                <a:rect l="l" t="t" r="r" b="b"/>
                <a:pathLst>
                  <a:path w="20611" h="13041" extrusionOk="0">
                    <a:moveTo>
                      <a:pt x="6708" y="0"/>
                    </a:moveTo>
                    <a:cubicBezTo>
                      <a:pt x="6571" y="0"/>
                      <a:pt x="6433" y="46"/>
                      <a:pt x="6320" y="138"/>
                    </a:cubicBezTo>
                    <a:cubicBezTo>
                      <a:pt x="6089" y="322"/>
                      <a:pt x="6021" y="644"/>
                      <a:pt x="6158" y="906"/>
                    </a:cubicBezTo>
                    <a:lnTo>
                      <a:pt x="8408" y="5283"/>
                    </a:lnTo>
                    <a:lnTo>
                      <a:pt x="915" y="2473"/>
                    </a:lnTo>
                    <a:cubicBezTo>
                      <a:pt x="844" y="2446"/>
                      <a:pt x="770" y="2433"/>
                      <a:pt x="698" y="2433"/>
                    </a:cubicBezTo>
                    <a:cubicBezTo>
                      <a:pt x="470" y="2433"/>
                      <a:pt x="253" y="2559"/>
                      <a:pt x="144" y="2773"/>
                    </a:cubicBezTo>
                    <a:cubicBezTo>
                      <a:pt x="1" y="3056"/>
                      <a:pt x="93" y="3400"/>
                      <a:pt x="358" y="3574"/>
                    </a:cubicBezTo>
                    <a:lnTo>
                      <a:pt x="14668" y="12939"/>
                    </a:lnTo>
                    <a:cubicBezTo>
                      <a:pt x="14771" y="13007"/>
                      <a:pt x="14889" y="13040"/>
                      <a:pt x="15007" y="13040"/>
                    </a:cubicBezTo>
                    <a:cubicBezTo>
                      <a:pt x="15151" y="13040"/>
                      <a:pt x="15295" y="12990"/>
                      <a:pt x="15410" y="12892"/>
                    </a:cubicBezTo>
                    <a:cubicBezTo>
                      <a:pt x="15619" y="12714"/>
                      <a:pt x="15687" y="12420"/>
                      <a:pt x="15575" y="12168"/>
                    </a:cubicBezTo>
                    <a:lnTo>
                      <a:pt x="14253" y="9191"/>
                    </a:lnTo>
                    <a:lnTo>
                      <a:pt x="19619" y="12146"/>
                    </a:lnTo>
                    <a:cubicBezTo>
                      <a:pt x="19713" y="12198"/>
                      <a:pt x="19816" y="12223"/>
                      <a:pt x="19917" y="12223"/>
                    </a:cubicBezTo>
                    <a:cubicBezTo>
                      <a:pt x="20116" y="12223"/>
                      <a:pt x="20311" y="12126"/>
                      <a:pt x="20430" y="11951"/>
                    </a:cubicBezTo>
                    <a:cubicBezTo>
                      <a:pt x="20610" y="11688"/>
                      <a:pt x="20560" y="11330"/>
                      <a:pt x="20316" y="11125"/>
                    </a:cubicBezTo>
                    <a:lnTo>
                      <a:pt x="7106" y="145"/>
                    </a:lnTo>
                    <a:cubicBezTo>
                      <a:pt x="6991" y="49"/>
                      <a:pt x="6850" y="0"/>
                      <a:pt x="6708" y="0"/>
                    </a:cubicBezTo>
                    <a:close/>
                  </a:path>
                </a:pathLst>
              </a:custGeom>
              <a:solidFill>
                <a:srgbClr val="FCDC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9"/>
              <p:cNvSpPr/>
              <p:nvPr/>
            </p:nvSpPr>
            <p:spPr>
              <a:xfrm>
                <a:off x="3269605" y="1367623"/>
                <a:ext cx="684792" cy="265212"/>
              </a:xfrm>
              <a:custGeom>
                <a:avLst/>
                <a:gdLst/>
                <a:ahLst/>
                <a:cxnLst/>
                <a:rect l="l" t="t" r="r" b="b"/>
                <a:pathLst>
                  <a:path w="31718" h="12284" extrusionOk="0">
                    <a:moveTo>
                      <a:pt x="6703" y="0"/>
                    </a:moveTo>
                    <a:cubicBezTo>
                      <a:pt x="6470" y="0"/>
                      <a:pt x="6254" y="131"/>
                      <a:pt x="6148" y="343"/>
                    </a:cubicBezTo>
                    <a:cubicBezTo>
                      <a:pt x="6024" y="591"/>
                      <a:pt x="6079" y="890"/>
                      <a:pt x="6280" y="1077"/>
                    </a:cubicBezTo>
                    <a:lnTo>
                      <a:pt x="10345" y="4832"/>
                    </a:lnTo>
                    <a:lnTo>
                      <a:pt x="740" y="3797"/>
                    </a:lnTo>
                    <a:cubicBezTo>
                      <a:pt x="717" y="3795"/>
                      <a:pt x="694" y="3794"/>
                      <a:pt x="671" y="3794"/>
                    </a:cubicBezTo>
                    <a:cubicBezTo>
                      <a:pt x="381" y="3794"/>
                      <a:pt x="124" y="3998"/>
                      <a:pt x="64" y="4289"/>
                    </a:cubicBezTo>
                    <a:cubicBezTo>
                      <a:pt x="1" y="4604"/>
                      <a:pt x="186" y="4915"/>
                      <a:pt x="493" y="5008"/>
                    </a:cubicBezTo>
                    <a:lnTo>
                      <a:pt x="24344" y="12257"/>
                    </a:lnTo>
                    <a:cubicBezTo>
                      <a:pt x="24404" y="12275"/>
                      <a:pt x="24464" y="12284"/>
                      <a:pt x="24524" y="12284"/>
                    </a:cubicBezTo>
                    <a:cubicBezTo>
                      <a:pt x="24748" y="12284"/>
                      <a:pt x="24961" y="12163"/>
                      <a:pt x="25071" y="11957"/>
                    </a:cubicBezTo>
                    <a:cubicBezTo>
                      <a:pt x="25211" y="11696"/>
                      <a:pt x="25148" y="11372"/>
                      <a:pt x="24920" y="11184"/>
                    </a:cubicBezTo>
                    <a:lnTo>
                      <a:pt x="18863" y="6184"/>
                    </a:lnTo>
                    <a:lnTo>
                      <a:pt x="31097" y="5744"/>
                    </a:lnTo>
                    <a:cubicBezTo>
                      <a:pt x="31413" y="5732"/>
                      <a:pt x="31670" y="5485"/>
                      <a:pt x="31694" y="5170"/>
                    </a:cubicBezTo>
                    <a:cubicBezTo>
                      <a:pt x="31717" y="4853"/>
                      <a:pt x="31499" y="4570"/>
                      <a:pt x="31187" y="4513"/>
                    </a:cubicBezTo>
                    <a:lnTo>
                      <a:pt x="31187" y="4514"/>
                    </a:lnTo>
                    <a:lnTo>
                      <a:pt x="6815" y="11"/>
                    </a:lnTo>
                    <a:cubicBezTo>
                      <a:pt x="6777" y="4"/>
                      <a:pt x="6740" y="0"/>
                      <a:pt x="6703" y="0"/>
                    </a:cubicBezTo>
                    <a:close/>
                  </a:path>
                </a:pathLst>
              </a:custGeom>
              <a:solidFill>
                <a:srgbClr val="FCDC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9"/>
              <p:cNvSpPr/>
              <p:nvPr/>
            </p:nvSpPr>
            <p:spPr>
              <a:xfrm>
                <a:off x="3822222" y="583000"/>
                <a:ext cx="385921" cy="627146"/>
              </a:xfrm>
              <a:custGeom>
                <a:avLst/>
                <a:gdLst/>
                <a:ahLst/>
                <a:cxnLst/>
                <a:rect l="l" t="t" r="r" b="b"/>
                <a:pathLst>
                  <a:path w="17875" h="29048" extrusionOk="0">
                    <a:moveTo>
                      <a:pt x="4853" y="0"/>
                    </a:moveTo>
                    <a:cubicBezTo>
                      <a:pt x="4769" y="0"/>
                      <a:pt x="4684" y="17"/>
                      <a:pt x="4603" y="53"/>
                    </a:cubicBezTo>
                    <a:cubicBezTo>
                      <a:pt x="4315" y="181"/>
                      <a:pt x="4169" y="506"/>
                      <a:pt x="4263" y="807"/>
                    </a:cubicBezTo>
                    <a:lnTo>
                      <a:pt x="7847" y="12238"/>
                    </a:lnTo>
                    <a:lnTo>
                      <a:pt x="983" y="8267"/>
                    </a:lnTo>
                    <a:cubicBezTo>
                      <a:pt x="886" y="8212"/>
                      <a:pt x="780" y="8185"/>
                      <a:pt x="674" y="8185"/>
                    </a:cubicBezTo>
                    <a:cubicBezTo>
                      <a:pt x="501" y="8185"/>
                      <a:pt x="329" y="8258"/>
                      <a:pt x="209" y="8395"/>
                    </a:cubicBezTo>
                    <a:cubicBezTo>
                      <a:pt x="14" y="8616"/>
                      <a:pt x="1" y="8943"/>
                      <a:pt x="178" y="9178"/>
                    </a:cubicBezTo>
                    <a:lnTo>
                      <a:pt x="15008" y="28801"/>
                    </a:lnTo>
                    <a:cubicBezTo>
                      <a:pt x="15130" y="28962"/>
                      <a:pt x="15315" y="29047"/>
                      <a:pt x="15504" y="29047"/>
                    </a:cubicBezTo>
                    <a:cubicBezTo>
                      <a:pt x="15615" y="29047"/>
                      <a:pt x="15727" y="29017"/>
                      <a:pt x="15828" y="28956"/>
                    </a:cubicBezTo>
                    <a:cubicBezTo>
                      <a:pt x="16101" y="28788"/>
                      <a:pt x="16201" y="28442"/>
                      <a:pt x="16062" y="28155"/>
                    </a:cubicBezTo>
                    <a:lnTo>
                      <a:pt x="11913" y="19642"/>
                    </a:lnTo>
                    <a:lnTo>
                      <a:pt x="11913" y="19642"/>
                    </a:lnTo>
                    <a:lnTo>
                      <a:pt x="16919" y="22177"/>
                    </a:lnTo>
                    <a:cubicBezTo>
                      <a:pt x="17008" y="22223"/>
                      <a:pt x="17105" y="22245"/>
                      <a:pt x="17200" y="22245"/>
                    </a:cubicBezTo>
                    <a:cubicBezTo>
                      <a:pt x="17367" y="22245"/>
                      <a:pt x="17532" y="22177"/>
                      <a:pt x="17652" y="22049"/>
                    </a:cubicBezTo>
                    <a:cubicBezTo>
                      <a:pt x="17841" y="21848"/>
                      <a:pt x="17875" y="21547"/>
                      <a:pt x="17735" y="21310"/>
                    </a:cubicBezTo>
                    <a:lnTo>
                      <a:pt x="5391" y="308"/>
                    </a:lnTo>
                    <a:cubicBezTo>
                      <a:pt x="5276" y="112"/>
                      <a:pt x="5068" y="0"/>
                      <a:pt x="4853" y="0"/>
                    </a:cubicBezTo>
                    <a:close/>
                  </a:path>
                </a:pathLst>
              </a:custGeom>
              <a:solidFill>
                <a:srgbClr val="FCDC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229;p29"/>
            <p:cNvGrpSpPr/>
            <p:nvPr/>
          </p:nvGrpSpPr>
          <p:grpSpPr>
            <a:xfrm>
              <a:off x="4005262" y="1244722"/>
              <a:ext cx="1055859" cy="1375143"/>
              <a:chOff x="4005262" y="1244722"/>
              <a:chExt cx="1055859" cy="1375143"/>
            </a:xfrm>
          </p:grpSpPr>
          <p:sp>
            <p:nvSpPr>
              <p:cNvPr id="230" name="Google Shape;230;p29"/>
              <p:cNvSpPr/>
              <p:nvPr/>
            </p:nvSpPr>
            <p:spPr>
              <a:xfrm>
                <a:off x="4399668" y="2152312"/>
                <a:ext cx="232935" cy="467553"/>
              </a:xfrm>
              <a:custGeom>
                <a:avLst/>
                <a:gdLst/>
                <a:ahLst/>
                <a:cxnLst/>
                <a:rect l="l" t="t" r="r" b="b"/>
                <a:pathLst>
                  <a:path w="10789" h="21656" extrusionOk="0">
                    <a:moveTo>
                      <a:pt x="1" y="1"/>
                    </a:moveTo>
                    <a:lnTo>
                      <a:pt x="1" y="21655"/>
                    </a:lnTo>
                    <a:lnTo>
                      <a:pt x="10789" y="21655"/>
                    </a:lnTo>
                    <a:lnTo>
                      <a:pt x="10789" y="1"/>
                    </a:lnTo>
                    <a:close/>
                  </a:path>
                </a:pathLst>
              </a:custGeom>
              <a:solidFill>
                <a:srgbClr val="F0AD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9"/>
              <p:cNvSpPr/>
              <p:nvPr/>
            </p:nvSpPr>
            <p:spPr>
              <a:xfrm>
                <a:off x="4839219" y="1843618"/>
                <a:ext cx="221902" cy="223780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10365" extrusionOk="0">
                    <a:moveTo>
                      <a:pt x="5139" y="0"/>
                    </a:moveTo>
                    <a:cubicBezTo>
                      <a:pt x="4788" y="0"/>
                      <a:pt x="4442" y="166"/>
                      <a:pt x="4234" y="471"/>
                    </a:cubicBezTo>
                    <a:lnTo>
                      <a:pt x="332" y="6170"/>
                    </a:lnTo>
                    <a:cubicBezTo>
                      <a:pt x="1" y="6654"/>
                      <a:pt x="136" y="7316"/>
                      <a:pt x="633" y="7639"/>
                    </a:cubicBezTo>
                    <a:lnTo>
                      <a:pt x="4540" y="10188"/>
                    </a:lnTo>
                    <a:cubicBezTo>
                      <a:pt x="4724" y="10308"/>
                      <a:pt x="4933" y="10365"/>
                      <a:pt x="5140" y="10365"/>
                    </a:cubicBezTo>
                    <a:cubicBezTo>
                      <a:pt x="5491" y="10365"/>
                      <a:pt x="5836" y="10200"/>
                      <a:pt x="6045" y="9895"/>
                    </a:cubicBezTo>
                    <a:lnTo>
                      <a:pt x="9946" y="4194"/>
                    </a:lnTo>
                    <a:cubicBezTo>
                      <a:pt x="10278" y="3711"/>
                      <a:pt x="10142" y="3050"/>
                      <a:pt x="9646" y="2726"/>
                    </a:cubicBezTo>
                    <a:lnTo>
                      <a:pt x="5739" y="178"/>
                    </a:lnTo>
                    <a:cubicBezTo>
                      <a:pt x="5555" y="58"/>
                      <a:pt x="5346" y="0"/>
                      <a:pt x="5139" y="0"/>
                    </a:cubicBez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9"/>
              <p:cNvSpPr/>
              <p:nvPr/>
            </p:nvSpPr>
            <p:spPr>
              <a:xfrm>
                <a:off x="4044988" y="1351884"/>
                <a:ext cx="204479" cy="175354"/>
              </a:xfrm>
              <a:custGeom>
                <a:avLst/>
                <a:gdLst/>
                <a:ahLst/>
                <a:cxnLst/>
                <a:rect l="l" t="t" r="r" b="b"/>
                <a:pathLst>
                  <a:path w="9471" h="8122" extrusionOk="0">
                    <a:moveTo>
                      <a:pt x="4739" y="0"/>
                    </a:moveTo>
                    <a:cubicBezTo>
                      <a:pt x="3397" y="0"/>
                      <a:pt x="2079" y="634"/>
                      <a:pt x="1277" y="1806"/>
                    </a:cubicBezTo>
                    <a:cubicBezTo>
                      <a:pt x="1" y="3670"/>
                      <a:pt x="515" y="6192"/>
                      <a:pt x="2424" y="7437"/>
                    </a:cubicBezTo>
                    <a:cubicBezTo>
                      <a:pt x="3134" y="7900"/>
                      <a:pt x="3937" y="8122"/>
                      <a:pt x="4731" y="8122"/>
                    </a:cubicBezTo>
                    <a:cubicBezTo>
                      <a:pt x="6074" y="8122"/>
                      <a:pt x="7392" y="7488"/>
                      <a:pt x="8194" y="6317"/>
                    </a:cubicBezTo>
                    <a:cubicBezTo>
                      <a:pt x="9471" y="4453"/>
                      <a:pt x="8955" y="1931"/>
                      <a:pt x="7046" y="685"/>
                    </a:cubicBezTo>
                    <a:cubicBezTo>
                      <a:pt x="6336" y="222"/>
                      <a:pt x="5533" y="0"/>
                      <a:pt x="4739" y="0"/>
                    </a:cubicBezTo>
                    <a:close/>
                  </a:path>
                </a:pathLst>
              </a:custGeom>
              <a:solidFill>
                <a:srgbClr val="FF6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9"/>
              <p:cNvSpPr/>
              <p:nvPr/>
            </p:nvSpPr>
            <p:spPr>
              <a:xfrm>
                <a:off x="4050601" y="1272800"/>
                <a:ext cx="792396" cy="693989"/>
              </a:xfrm>
              <a:custGeom>
                <a:avLst/>
                <a:gdLst/>
                <a:ahLst/>
                <a:cxnLst/>
                <a:rect l="l" t="t" r="r" b="b"/>
                <a:pathLst>
                  <a:path w="36702" h="32144" extrusionOk="0">
                    <a:moveTo>
                      <a:pt x="14764" y="0"/>
                    </a:moveTo>
                    <a:lnTo>
                      <a:pt x="0" y="21570"/>
                    </a:lnTo>
                    <a:lnTo>
                      <a:pt x="28416" y="32144"/>
                    </a:lnTo>
                    <a:lnTo>
                      <a:pt x="36702" y="20039"/>
                    </a:lnTo>
                    <a:lnTo>
                      <a:pt x="147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9"/>
              <p:cNvSpPr/>
              <p:nvPr/>
            </p:nvSpPr>
            <p:spPr>
              <a:xfrm>
                <a:off x="4005262" y="1244722"/>
                <a:ext cx="458226" cy="562484"/>
              </a:xfrm>
              <a:custGeom>
                <a:avLst/>
                <a:gdLst/>
                <a:ahLst/>
                <a:cxnLst/>
                <a:rect l="l" t="t" r="r" b="b"/>
                <a:pathLst>
                  <a:path w="21224" h="26053" extrusionOk="0">
                    <a:moveTo>
                      <a:pt x="17126" y="1"/>
                    </a:moveTo>
                    <a:cubicBezTo>
                      <a:pt x="15957" y="1"/>
                      <a:pt x="14807" y="551"/>
                      <a:pt x="14113" y="1565"/>
                    </a:cubicBezTo>
                    <a:lnTo>
                      <a:pt x="1103" y="20571"/>
                    </a:lnTo>
                    <a:cubicBezTo>
                      <a:pt x="0" y="22183"/>
                      <a:pt x="448" y="24384"/>
                      <a:pt x="2100" y="25462"/>
                    </a:cubicBezTo>
                    <a:cubicBezTo>
                      <a:pt x="2713" y="25861"/>
                      <a:pt x="3409" y="26053"/>
                      <a:pt x="4098" y="26053"/>
                    </a:cubicBezTo>
                    <a:cubicBezTo>
                      <a:pt x="5267" y="26053"/>
                      <a:pt x="6417" y="25503"/>
                      <a:pt x="7112" y="24489"/>
                    </a:cubicBezTo>
                    <a:lnTo>
                      <a:pt x="20121" y="5483"/>
                    </a:lnTo>
                    <a:cubicBezTo>
                      <a:pt x="21224" y="3870"/>
                      <a:pt x="20776" y="1669"/>
                      <a:pt x="19123" y="592"/>
                    </a:cubicBezTo>
                    <a:cubicBezTo>
                      <a:pt x="18510" y="192"/>
                      <a:pt x="17815" y="1"/>
                      <a:pt x="17126" y="1"/>
                    </a:cubicBez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9"/>
              <p:cNvSpPr/>
              <p:nvPr/>
            </p:nvSpPr>
            <p:spPr>
              <a:xfrm>
                <a:off x="4592683" y="1689789"/>
                <a:ext cx="390542" cy="367483"/>
              </a:xfrm>
              <a:custGeom>
                <a:avLst/>
                <a:gdLst/>
                <a:ahLst/>
                <a:cxnLst/>
                <a:rect l="l" t="t" r="r" b="b"/>
                <a:pathLst>
                  <a:path w="18089" h="17021" extrusionOk="0">
                    <a:moveTo>
                      <a:pt x="10090" y="1"/>
                    </a:moveTo>
                    <a:cubicBezTo>
                      <a:pt x="7510" y="1"/>
                      <a:pt x="4971" y="1214"/>
                      <a:pt x="3439" y="3454"/>
                    </a:cubicBezTo>
                    <a:lnTo>
                      <a:pt x="2437" y="4916"/>
                    </a:lnTo>
                    <a:cubicBezTo>
                      <a:pt x="1" y="8478"/>
                      <a:pt x="990" y="13336"/>
                      <a:pt x="4639" y="15717"/>
                    </a:cubicBezTo>
                    <a:cubicBezTo>
                      <a:pt x="5991" y="16599"/>
                      <a:pt x="7527" y="17021"/>
                      <a:pt x="9048" y="17021"/>
                    </a:cubicBezTo>
                    <a:cubicBezTo>
                      <a:pt x="10000" y="17021"/>
                      <a:pt x="10947" y="16856"/>
                      <a:pt x="11840" y="16534"/>
                    </a:cubicBezTo>
                    <a:cubicBezTo>
                      <a:pt x="12424" y="16325"/>
                      <a:pt x="12982" y="16048"/>
                      <a:pt x="13503" y="15711"/>
                    </a:cubicBezTo>
                    <a:cubicBezTo>
                      <a:pt x="14285" y="15205"/>
                      <a:pt x="14970" y="14563"/>
                      <a:pt x="15525" y="13815"/>
                    </a:cubicBezTo>
                    <a:cubicBezTo>
                      <a:pt x="15585" y="13735"/>
                      <a:pt x="15644" y="13653"/>
                      <a:pt x="15703" y="13569"/>
                    </a:cubicBezTo>
                    <a:lnTo>
                      <a:pt x="16704" y="12105"/>
                    </a:lnTo>
                    <a:cubicBezTo>
                      <a:pt x="17031" y="11630"/>
                      <a:pt x="17302" y="11118"/>
                      <a:pt x="17514" y="10580"/>
                    </a:cubicBezTo>
                    <a:cubicBezTo>
                      <a:pt x="17720" y="10057"/>
                      <a:pt x="17867" y="9513"/>
                      <a:pt x="17951" y="8956"/>
                    </a:cubicBezTo>
                    <a:cubicBezTo>
                      <a:pt x="18088" y="8061"/>
                      <a:pt x="18066" y="7150"/>
                      <a:pt x="17885" y="6262"/>
                    </a:cubicBezTo>
                    <a:cubicBezTo>
                      <a:pt x="17486" y="4305"/>
                      <a:pt x="16326" y="2494"/>
                      <a:pt x="14503" y="1305"/>
                    </a:cubicBezTo>
                    <a:cubicBezTo>
                      <a:pt x="13149" y="423"/>
                      <a:pt x="11612" y="1"/>
                      <a:pt x="10090" y="1"/>
                    </a:cubicBezTo>
                    <a:close/>
                  </a:path>
                </a:pathLst>
              </a:custGeom>
              <a:solidFill>
                <a:srgbClr val="FF6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9"/>
              <p:cNvSpPr/>
              <p:nvPr/>
            </p:nvSpPr>
            <p:spPr>
              <a:xfrm>
                <a:off x="4281809" y="1881638"/>
                <a:ext cx="433462" cy="516843"/>
              </a:xfrm>
              <a:custGeom>
                <a:avLst/>
                <a:gdLst/>
                <a:ahLst/>
                <a:cxnLst/>
                <a:rect l="l" t="t" r="r" b="b"/>
                <a:pathLst>
                  <a:path w="20077" h="23939" extrusionOk="0">
                    <a:moveTo>
                      <a:pt x="14018" y="0"/>
                    </a:moveTo>
                    <a:cubicBezTo>
                      <a:pt x="13667" y="0"/>
                      <a:pt x="13321" y="165"/>
                      <a:pt x="13113" y="469"/>
                    </a:cubicBezTo>
                    <a:lnTo>
                      <a:pt x="332" y="19142"/>
                    </a:lnTo>
                    <a:cubicBezTo>
                      <a:pt x="1" y="19627"/>
                      <a:pt x="135" y="20288"/>
                      <a:pt x="631" y="20610"/>
                    </a:cubicBezTo>
                    <a:lnTo>
                      <a:pt x="5460" y="23761"/>
                    </a:lnTo>
                    <a:cubicBezTo>
                      <a:pt x="5644" y="23881"/>
                      <a:pt x="5852" y="23938"/>
                      <a:pt x="6059" y="23938"/>
                    </a:cubicBezTo>
                    <a:cubicBezTo>
                      <a:pt x="6410" y="23938"/>
                      <a:pt x="6756" y="23773"/>
                      <a:pt x="6965" y="23468"/>
                    </a:cubicBezTo>
                    <a:lnTo>
                      <a:pt x="19746" y="4796"/>
                    </a:lnTo>
                    <a:cubicBezTo>
                      <a:pt x="20077" y="4312"/>
                      <a:pt x="19943" y="3651"/>
                      <a:pt x="19447" y="3327"/>
                    </a:cubicBezTo>
                    <a:lnTo>
                      <a:pt x="14618" y="178"/>
                    </a:lnTo>
                    <a:cubicBezTo>
                      <a:pt x="14434" y="58"/>
                      <a:pt x="14225" y="0"/>
                      <a:pt x="14018" y="0"/>
                    </a:cubicBezTo>
                    <a:close/>
                  </a:path>
                </a:pathLst>
              </a:custGeom>
              <a:solidFill>
                <a:srgbClr val="FF6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9"/>
              <p:cNvSpPr/>
              <p:nvPr/>
            </p:nvSpPr>
            <p:spPr>
              <a:xfrm>
                <a:off x="4527330" y="1609928"/>
                <a:ext cx="380416" cy="420400"/>
              </a:xfrm>
              <a:custGeom>
                <a:avLst/>
                <a:gdLst/>
                <a:ahLst/>
                <a:cxnLst/>
                <a:rect l="l" t="t" r="r" b="b"/>
                <a:pathLst>
                  <a:path w="17620" h="19472" extrusionOk="0">
                    <a:moveTo>
                      <a:pt x="9868" y="1"/>
                    </a:moveTo>
                    <a:lnTo>
                      <a:pt x="1" y="14416"/>
                    </a:lnTo>
                    <a:lnTo>
                      <a:pt x="7752" y="19472"/>
                    </a:lnTo>
                    <a:lnTo>
                      <a:pt x="17620" y="5057"/>
                    </a:lnTo>
                    <a:lnTo>
                      <a:pt x="9868" y="1"/>
                    </a:ln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9"/>
              <p:cNvSpPr/>
              <p:nvPr/>
            </p:nvSpPr>
            <p:spPr>
              <a:xfrm>
                <a:off x="4380756" y="1981772"/>
                <a:ext cx="118594" cy="138262"/>
              </a:xfrm>
              <a:custGeom>
                <a:avLst/>
                <a:gdLst/>
                <a:ahLst/>
                <a:cxnLst/>
                <a:rect l="l" t="t" r="r" b="b"/>
                <a:pathLst>
                  <a:path w="5493" h="6404" extrusionOk="0">
                    <a:moveTo>
                      <a:pt x="4101" y="1"/>
                    </a:moveTo>
                    <a:cubicBezTo>
                      <a:pt x="3750" y="1"/>
                      <a:pt x="3404" y="166"/>
                      <a:pt x="3196" y="470"/>
                    </a:cubicBezTo>
                    <a:lnTo>
                      <a:pt x="334" y="4652"/>
                    </a:lnTo>
                    <a:cubicBezTo>
                      <a:pt x="1" y="5136"/>
                      <a:pt x="136" y="5797"/>
                      <a:pt x="632" y="6120"/>
                    </a:cubicBezTo>
                    <a:lnTo>
                      <a:pt x="794" y="6226"/>
                    </a:lnTo>
                    <a:cubicBezTo>
                      <a:pt x="979" y="6346"/>
                      <a:pt x="1188" y="6404"/>
                      <a:pt x="1396" y="6404"/>
                    </a:cubicBezTo>
                    <a:cubicBezTo>
                      <a:pt x="1747" y="6404"/>
                      <a:pt x="2092" y="6239"/>
                      <a:pt x="2301" y="5934"/>
                    </a:cubicBezTo>
                    <a:lnTo>
                      <a:pt x="5161" y="1753"/>
                    </a:lnTo>
                    <a:cubicBezTo>
                      <a:pt x="5493" y="1268"/>
                      <a:pt x="5359" y="607"/>
                      <a:pt x="4862" y="283"/>
                    </a:cubicBezTo>
                    <a:lnTo>
                      <a:pt x="4699" y="177"/>
                    </a:lnTo>
                    <a:cubicBezTo>
                      <a:pt x="4516" y="58"/>
                      <a:pt x="4307" y="1"/>
                      <a:pt x="4101" y="1"/>
                    </a:cubicBezTo>
                    <a:close/>
                  </a:path>
                </a:pathLst>
              </a:custGeom>
              <a:solidFill>
                <a:srgbClr val="E05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9"/>
              <p:cNvSpPr/>
              <p:nvPr/>
            </p:nvSpPr>
            <p:spPr>
              <a:xfrm>
                <a:off x="4513210" y="1529332"/>
                <a:ext cx="156765" cy="110433"/>
              </a:xfrm>
              <a:custGeom>
                <a:avLst/>
                <a:gdLst/>
                <a:ahLst/>
                <a:cxnLst/>
                <a:rect l="l" t="t" r="r" b="b"/>
                <a:pathLst>
                  <a:path w="7261" h="5115" extrusionOk="0">
                    <a:moveTo>
                      <a:pt x="927" y="1"/>
                    </a:moveTo>
                    <a:cubicBezTo>
                      <a:pt x="664" y="1"/>
                      <a:pt x="405" y="124"/>
                      <a:pt x="250" y="352"/>
                    </a:cubicBezTo>
                    <a:cubicBezTo>
                      <a:pt x="1" y="717"/>
                      <a:pt x="103" y="1215"/>
                      <a:pt x="474" y="1453"/>
                    </a:cubicBezTo>
                    <a:lnTo>
                      <a:pt x="5884" y="4982"/>
                    </a:lnTo>
                    <a:cubicBezTo>
                      <a:pt x="6022" y="5072"/>
                      <a:pt x="6179" y="5114"/>
                      <a:pt x="6334" y="5114"/>
                    </a:cubicBezTo>
                    <a:cubicBezTo>
                      <a:pt x="6597" y="5114"/>
                      <a:pt x="6856" y="4991"/>
                      <a:pt x="7012" y="4763"/>
                    </a:cubicBezTo>
                    <a:cubicBezTo>
                      <a:pt x="7261" y="4398"/>
                      <a:pt x="7159" y="3900"/>
                      <a:pt x="6788" y="3662"/>
                    </a:cubicBezTo>
                    <a:lnTo>
                      <a:pt x="1378" y="134"/>
                    </a:lnTo>
                    <a:cubicBezTo>
                      <a:pt x="1239" y="44"/>
                      <a:pt x="1082" y="1"/>
                      <a:pt x="927" y="1"/>
                    </a:cubicBezTo>
                    <a:close/>
                  </a:path>
                </a:pathLst>
              </a:custGeom>
              <a:solidFill>
                <a:srgbClr val="C4D4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9"/>
              <p:cNvSpPr/>
              <p:nvPr/>
            </p:nvSpPr>
            <p:spPr>
              <a:xfrm>
                <a:off x="4466943" y="1596952"/>
                <a:ext cx="156722" cy="110454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5116" extrusionOk="0">
                    <a:moveTo>
                      <a:pt x="926" y="0"/>
                    </a:moveTo>
                    <a:cubicBezTo>
                      <a:pt x="663" y="0"/>
                      <a:pt x="404" y="124"/>
                      <a:pt x="248" y="353"/>
                    </a:cubicBezTo>
                    <a:cubicBezTo>
                      <a:pt x="0" y="718"/>
                      <a:pt x="100" y="1216"/>
                      <a:pt x="473" y="1454"/>
                    </a:cubicBezTo>
                    <a:lnTo>
                      <a:pt x="5884" y="4983"/>
                    </a:lnTo>
                    <a:cubicBezTo>
                      <a:pt x="6021" y="5073"/>
                      <a:pt x="6177" y="5116"/>
                      <a:pt x="6332" y="5116"/>
                    </a:cubicBezTo>
                    <a:cubicBezTo>
                      <a:pt x="6595" y="5116"/>
                      <a:pt x="6855" y="4992"/>
                      <a:pt x="7011" y="4764"/>
                    </a:cubicBezTo>
                    <a:cubicBezTo>
                      <a:pt x="7259" y="4399"/>
                      <a:pt x="7159" y="3901"/>
                      <a:pt x="6786" y="3663"/>
                    </a:cubicBezTo>
                    <a:lnTo>
                      <a:pt x="1375" y="134"/>
                    </a:lnTo>
                    <a:cubicBezTo>
                      <a:pt x="1238" y="43"/>
                      <a:pt x="1081" y="0"/>
                      <a:pt x="926" y="0"/>
                    </a:cubicBezTo>
                    <a:close/>
                  </a:path>
                </a:pathLst>
              </a:custGeom>
              <a:solidFill>
                <a:srgbClr val="C4D4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9"/>
              <p:cNvSpPr/>
              <p:nvPr/>
            </p:nvSpPr>
            <p:spPr>
              <a:xfrm>
                <a:off x="4414587" y="1673424"/>
                <a:ext cx="156765" cy="110454"/>
              </a:xfrm>
              <a:custGeom>
                <a:avLst/>
                <a:gdLst/>
                <a:ahLst/>
                <a:cxnLst/>
                <a:rect l="l" t="t" r="r" b="b"/>
                <a:pathLst>
                  <a:path w="7261" h="5116" extrusionOk="0">
                    <a:moveTo>
                      <a:pt x="927" y="1"/>
                    </a:moveTo>
                    <a:cubicBezTo>
                      <a:pt x="663" y="1"/>
                      <a:pt x="404" y="125"/>
                      <a:pt x="248" y="353"/>
                    </a:cubicBezTo>
                    <a:cubicBezTo>
                      <a:pt x="0" y="718"/>
                      <a:pt x="102" y="1216"/>
                      <a:pt x="473" y="1455"/>
                    </a:cubicBezTo>
                    <a:lnTo>
                      <a:pt x="5884" y="4984"/>
                    </a:lnTo>
                    <a:cubicBezTo>
                      <a:pt x="6021" y="5073"/>
                      <a:pt x="6177" y="5116"/>
                      <a:pt x="6332" y="5116"/>
                    </a:cubicBezTo>
                    <a:cubicBezTo>
                      <a:pt x="6596" y="5116"/>
                      <a:pt x="6855" y="4992"/>
                      <a:pt x="7012" y="4764"/>
                    </a:cubicBezTo>
                    <a:cubicBezTo>
                      <a:pt x="7260" y="4399"/>
                      <a:pt x="7159" y="3902"/>
                      <a:pt x="6788" y="3663"/>
                    </a:cubicBezTo>
                    <a:lnTo>
                      <a:pt x="1377" y="134"/>
                    </a:lnTo>
                    <a:cubicBezTo>
                      <a:pt x="1239" y="44"/>
                      <a:pt x="1082" y="1"/>
                      <a:pt x="927" y="1"/>
                    </a:cubicBezTo>
                    <a:close/>
                  </a:path>
                </a:pathLst>
              </a:custGeom>
              <a:solidFill>
                <a:srgbClr val="C4D4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9"/>
              <p:cNvSpPr/>
              <p:nvPr/>
            </p:nvSpPr>
            <p:spPr>
              <a:xfrm>
                <a:off x="4881212" y="1835068"/>
                <a:ext cx="99055" cy="83165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852" extrusionOk="0">
                    <a:moveTo>
                      <a:pt x="926" y="0"/>
                    </a:moveTo>
                    <a:cubicBezTo>
                      <a:pt x="873" y="0"/>
                      <a:pt x="819" y="6"/>
                      <a:pt x="766" y="16"/>
                    </a:cubicBezTo>
                    <a:cubicBezTo>
                      <a:pt x="557" y="56"/>
                      <a:pt x="370" y="178"/>
                      <a:pt x="250" y="353"/>
                    </a:cubicBezTo>
                    <a:cubicBezTo>
                      <a:pt x="1" y="718"/>
                      <a:pt x="102" y="1216"/>
                      <a:pt x="474" y="1454"/>
                    </a:cubicBezTo>
                    <a:lnTo>
                      <a:pt x="4150" y="3851"/>
                    </a:lnTo>
                    <a:cubicBezTo>
                      <a:pt x="4356" y="3328"/>
                      <a:pt x="4503" y="2784"/>
                      <a:pt x="4587" y="2227"/>
                    </a:cubicBezTo>
                    <a:lnTo>
                      <a:pt x="1378" y="134"/>
                    </a:lnTo>
                    <a:cubicBezTo>
                      <a:pt x="1242" y="46"/>
                      <a:pt x="1085" y="0"/>
                      <a:pt x="926" y="0"/>
                    </a:cubicBez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9"/>
              <p:cNvSpPr/>
              <p:nvPr/>
            </p:nvSpPr>
            <p:spPr>
              <a:xfrm>
                <a:off x="4834944" y="1902710"/>
                <a:ext cx="112570" cy="8534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3953" extrusionOk="0">
                    <a:moveTo>
                      <a:pt x="924" y="1"/>
                    </a:moveTo>
                    <a:cubicBezTo>
                      <a:pt x="871" y="1"/>
                      <a:pt x="818" y="6"/>
                      <a:pt x="766" y="16"/>
                    </a:cubicBezTo>
                    <a:cubicBezTo>
                      <a:pt x="555" y="56"/>
                      <a:pt x="370" y="176"/>
                      <a:pt x="248" y="353"/>
                    </a:cubicBezTo>
                    <a:cubicBezTo>
                      <a:pt x="0" y="718"/>
                      <a:pt x="102" y="1216"/>
                      <a:pt x="473" y="1454"/>
                    </a:cubicBezTo>
                    <a:lnTo>
                      <a:pt x="4304" y="3953"/>
                    </a:lnTo>
                    <a:cubicBezTo>
                      <a:pt x="4364" y="3873"/>
                      <a:pt x="4423" y="3791"/>
                      <a:pt x="4480" y="3707"/>
                    </a:cubicBezTo>
                    <a:lnTo>
                      <a:pt x="5214" y="2637"/>
                    </a:lnTo>
                    <a:lnTo>
                      <a:pt x="1375" y="134"/>
                    </a:lnTo>
                    <a:cubicBezTo>
                      <a:pt x="1241" y="46"/>
                      <a:pt x="1083" y="1"/>
                      <a:pt x="924" y="1"/>
                    </a:cubicBez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9"/>
              <p:cNvSpPr/>
              <p:nvPr/>
            </p:nvSpPr>
            <p:spPr>
              <a:xfrm>
                <a:off x="4782545" y="1979182"/>
                <a:ext cx="101689" cy="67620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3132" extrusionOk="0">
                    <a:moveTo>
                      <a:pt x="926" y="1"/>
                    </a:moveTo>
                    <a:cubicBezTo>
                      <a:pt x="874" y="1"/>
                      <a:pt x="820" y="6"/>
                      <a:pt x="768" y="16"/>
                    </a:cubicBezTo>
                    <a:cubicBezTo>
                      <a:pt x="557" y="56"/>
                      <a:pt x="372" y="178"/>
                      <a:pt x="250" y="353"/>
                    </a:cubicBezTo>
                    <a:cubicBezTo>
                      <a:pt x="1" y="719"/>
                      <a:pt x="102" y="1216"/>
                      <a:pt x="475" y="1455"/>
                    </a:cubicBezTo>
                    <a:lnTo>
                      <a:pt x="3046" y="3132"/>
                    </a:lnTo>
                    <a:cubicBezTo>
                      <a:pt x="3630" y="2923"/>
                      <a:pt x="4188" y="2646"/>
                      <a:pt x="4709" y="2307"/>
                    </a:cubicBezTo>
                    <a:lnTo>
                      <a:pt x="1377" y="134"/>
                    </a:lnTo>
                    <a:cubicBezTo>
                      <a:pt x="1243" y="47"/>
                      <a:pt x="1085" y="1"/>
                      <a:pt x="926" y="1"/>
                    </a:cubicBezTo>
                    <a:close/>
                  </a:path>
                </a:pathLst>
              </a:custGeom>
              <a:solidFill>
                <a:srgbClr val="B53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9"/>
              <p:cNvSpPr/>
              <p:nvPr/>
            </p:nvSpPr>
            <p:spPr>
              <a:xfrm>
                <a:off x="4733471" y="1709177"/>
                <a:ext cx="77767" cy="66692"/>
              </a:xfrm>
              <a:custGeom>
                <a:avLst/>
                <a:gdLst/>
                <a:ahLst/>
                <a:cxnLst/>
                <a:rect l="l" t="t" r="r" b="b"/>
                <a:pathLst>
                  <a:path w="3602" h="3089" extrusionOk="0">
                    <a:moveTo>
                      <a:pt x="1801" y="0"/>
                    </a:moveTo>
                    <a:cubicBezTo>
                      <a:pt x="1291" y="0"/>
                      <a:pt x="791" y="241"/>
                      <a:pt x="486" y="686"/>
                    </a:cubicBezTo>
                    <a:cubicBezTo>
                      <a:pt x="1" y="1396"/>
                      <a:pt x="196" y="2354"/>
                      <a:pt x="922" y="2829"/>
                    </a:cubicBezTo>
                    <a:cubicBezTo>
                      <a:pt x="1193" y="3004"/>
                      <a:pt x="1498" y="3088"/>
                      <a:pt x="1800" y="3088"/>
                    </a:cubicBezTo>
                    <a:cubicBezTo>
                      <a:pt x="2311" y="3088"/>
                      <a:pt x="2812" y="2848"/>
                      <a:pt x="3116" y="2402"/>
                    </a:cubicBezTo>
                    <a:cubicBezTo>
                      <a:pt x="3602" y="1693"/>
                      <a:pt x="3406" y="733"/>
                      <a:pt x="2680" y="261"/>
                    </a:cubicBezTo>
                    <a:cubicBezTo>
                      <a:pt x="2410" y="85"/>
                      <a:pt x="2104" y="0"/>
                      <a:pt x="1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9"/>
              <p:cNvSpPr/>
              <p:nvPr/>
            </p:nvSpPr>
            <p:spPr>
              <a:xfrm>
                <a:off x="4672005" y="1798992"/>
                <a:ext cx="77767" cy="66692"/>
              </a:xfrm>
              <a:custGeom>
                <a:avLst/>
                <a:gdLst/>
                <a:ahLst/>
                <a:cxnLst/>
                <a:rect l="l" t="t" r="r" b="b"/>
                <a:pathLst>
                  <a:path w="3602" h="3089" extrusionOk="0">
                    <a:moveTo>
                      <a:pt x="1802" y="0"/>
                    </a:moveTo>
                    <a:cubicBezTo>
                      <a:pt x="1291" y="0"/>
                      <a:pt x="790" y="241"/>
                      <a:pt x="486" y="687"/>
                    </a:cubicBezTo>
                    <a:cubicBezTo>
                      <a:pt x="0" y="1395"/>
                      <a:pt x="196" y="2354"/>
                      <a:pt x="922" y="2828"/>
                    </a:cubicBezTo>
                    <a:cubicBezTo>
                      <a:pt x="1192" y="3004"/>
                      <a:pt x="1498" y="3088"/>
                      <a:pt x="1800" y="3088"/>
                    </a:cubicBezTo>
                    <a:cubicBezTo>
                      <a:pt x="2310" y="3088"/>
                      <a:pt x="2811" y="2847"/>
                      <a:pt x="3116" y="2402"/>
                    </a:cubicBezTo>
                    <a:cubicBezTo>
                      <a:pt x="3601" y="1693"/>
                      <a:pt x="3406" y="734"/>
                      <a:pt x="2680" y="260"/>
                    </a:cubicBezTo>
                    <a:cubicBezTo>
                      <a:pt x="2410" y="85"/>
                      <a:pt x="2104" y="0"/>
                      <a:pt x="18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9"/>
              <p:cNvSpPr/>
              <p:nvPr/>
            </p:nvSpPr>
            <p:spPr>
              <a:xfrm>
                <a:off x="4610646" y="1886129"/>
                <a:ext cx="77767" cy="66713"/>
              </a:xfrm>
              <a:custGeom>
                <a:avLst/>
                <a:gdLst/>
                <a:ahLst/>
                <a:cxnLst/>
                <a:rect l="l" t="t" r="r" b="b"/>
                <a:pathLst>
                  <a:path w="3602" h="3090" extrusionOk="0">
                    <a:moveTo>
                      <a:pt x="1802" y="1"/>
                    </a:moveTo>
                    <a:cubicBezTo>
                      <a:pt x="1292" y="1"/>
                      <a:pt x="791" y="242"/>
                      <a:pt x="486" y="687"/>
                    </a:cubicBezTo>
                    <a:cubicBezTo>
                      <a:pt x="1" y="1396"/>
                      <a:pt x="196" y="2355"/>
                      <a:pt x="922" y="2829"/>
                    </a:cubicBezTo>
                    <a:cubicBezTo>
                      <a:pt x="1192" y="3005"/>
                      <a:pt x="1497" y="3089"/>
                      <a:pt x="1799" y="3089"/>
                    </a:cubicBezTo>
                    <a:cubicBezTo>
                      <a:pt x="2310" y="3089"/>
                      <a:pt x="2812" y="2848"/>
                      <a:pt x="3116" y="2402"/>
                    </a:cubicBezTo>
                    <a:cubicBezTo>
                      <a:pt x="3602" y="1694"/>
                      <a:pt x="3406" y="735"/>
                      <a:pt x="2680" y="261"/>
                    </a:cubicBezTo>
                    <a:cubicBezTo>
                      <a:pt x="2410" y="85"/>
                      <a:pt x="2104" y="1"/>
                      <a:pt x="180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9"/>
              <p:cNvSpPr/>
              <p:nvPr/>
            </p:nvSpPr>
            <p:spPr>
              <a:xfrm>
                <a:off x="4259377" y="2050882"/>
                <a:ext cx="231574" cy="155081"/>
              </a:xfrm>
              <a:custGeom>
                <a:avLst/>
                <a:gdLst/>
                <a:ahLst/>
                <a:cxnLst/>
                <a:rect l="l" t="t" r="r" b="b"/>
                <a:pathLst>
                  <a:path w="10726" h="7183" extrusionOk="0">
                    <a:moveTo>
                      <a:pt x="2369" y="1"/>
                    </a:moveTo>
                    <a:cubicBezTo>
                      <a:pt x="1612" y="1"/>
                      <a:pt x="880" y="416"/>
                      <a:pt x="515" y="1133"/>
                    </a:cubicBezTo>
                    <a:cubicBezTo>
                      <a:pt x="0" y="2149"/>
                      <a:pt x="409" y="3400"/>
                      <a:pt x="1425" y="3915"/>
                    </a:cubicBezTo>
                    <a:lnTo>
                      <a:pt x="7428" y="6960"/>
                    </a:lnTo>
                    <a:cubicBezTo>
                      <a:pt x="7726" y="7111"/>
                      <a:pt x="8045" y="7183"/>
                      <a:pt x="8359" y="7183"/>
                    </a:cubicBezTo>
                    <a:cubicBezTo>
                      <a:pt x="9115" y="7183"/>
                      <a:pt x="9847" y="6768"/>
                      <a:pt x="10211" y="6052"/>
                    </a:cubicBezTo>
                    <a:cubicBezTo>
                      <a:pt x="10726" y="5036"/>
                      <a:pt x="10317" y="3783"/>
                      <a:pt x="9301" y="3269"/>
                    </a:cubicBezTo>
                    <a:lnTo>
                      <a:pt x="3298" y="223"/>
                    </a:lnTo>
                    <a:cubicBezTo>
                      <a:pt x="3000" y="72"/>
                      <a:pt x="2682" y="1"/>
                      <a:pt x="2369" y="1"/>
                    </a:cubicBez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9"/>
              <p:cNvSpPr/>
              <p:nvPr/>
            </p:nvSpPr>
            <p:spPr>
              <a:xfrm>
                <a:off x="4228589" y="2129491"/>
                <a:ext cx="231596" cy="155081"/>
              </a:xfrm>
              <a:custGeom>
                <a:avLst/>
                <a:gdLst/>
                <a:ahLst/>
                <a:cxnLst/>
                <a:rect l="l" t="t" r="r" b="b"/>
                <a:pathLst>
                  <a:path w="10727" h="7183" extrusionOk="0">
                    <a:moveTo>
                      <a:pt x="2369" y="0"/>
                    </a:moveTo>
                    <a:cubicBezTo>
                      <a:pt x="1612" y="0"/>
                      <a:pt x="880" y="416"/>
                      <a:pt x="516" y="1133"/>
                    </a:cubicBezTo>
                    <a:cubicBezTo>
                      <a:pt x="1" y="2149"/>
                      <a:pt x="410" y="3400"/>
                      <a:pt x="1426" y="3915"/>
                    </a:cubicBezTo>
                    <a:lnTo>
                      <a:pt x="7429" y="6960"/>
                    </a:lnTo>
                    <a:cubicBezTo>
                      <a:pt x="7727" y="7111"/>
                      <a:pt x="8045" y="7183"/>
                      <a:pt x="8359" y="7183"/>
                    </a:cubicBezTo>
                    <a:cubicBezTo>
                      <a:pt x="9116" y="7183"/>
                      <a:pt x="9847" y="6768"/>
                      <a:pt x="10211" y="6050"/>
                    </a:cubicBezTo>
                    <a:cubicBezTo>
                      <a:pt x="10727" y="5036"/>
                      <a:pt x="10317" y="3783"/>
                      <a:pt x="9302" y="3268"/>
                    </a:cubicBezTo>
                    <a:lnTo>
                      <a:pt x="3299" y="223"/>
                    </a:lnTo>
                    <a:cubicBezTo>
                      <a:pt x="3001" y="72"/>
                      <a:pt x="2683" y="0"/>
                      <a:pt x="2369" y="0"/>
                    </a:cubicBez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9"/>
              <p:cNvSpPr/>
              <p:nvPr/>
            </p:nvSpPr>
            <p:spPr>
              <a:xfrm>
                <a:off x="4259377" y="1952777"/>
                <a:ext cx="231574" cy="155103"/>
              </a:xfrm>
              <a:custGeom>
                <a:avLst/>
                <a:gdLst/>
                <a:ahLst/>
                <a:cxnLst/>
                <a:rect l="l" t="t" r="r" b="b"/>
                <a:pathLst>
                  <a:path w="10726" h="7184" extrusionOk="0">
                    <a:moveTo>
                      <a:pt x="2367" y="1"/>
                    </a:moveTo>
                    <a:cubicBezTo>
                      <a:pt x="1611" y="1"/>
                      <a:pt x="880" y="415"/>
                      <a:pt x="515" y="1133"/>
                    </a:cubicBezTo>
                    <a:cubicBezTo>
                      <a:pt x="0" y="2149"/>
                      <a:pt x="409" y="3401"/>
                      <a:pt x="1425" y="3916"/>
                    </a:cubicBezTo>
                    <a:lnTo>
                      <a:pt x="7428" y="6961"/>
                    </a:lnTo>
                    <a:cubicBezTo>
                      <a:pt x="7726" y="7112"/>
                      <a:pt x="8044" y="7183"/>
                      <a:pt x="8359" y="7183"/>
                    </a:cubicBezTo>
                    <a:cubicBezTo>
                      <a:pt x="9115" y="7183"/>
                      <a:pt x="9847" y="6768"/>
                      <a:pt x="10211" y="6051"/>
                    </a:cubicBezTo>
                    <a:cubicBezTo>
                      <a:pt x="10726" y="5035"/>
                      <a:pt x="10317" y="3783"/>
                      <a:pt x="9301" y="3268"/>
                    </a:cubicBezTo>
                    <a:lnTo>
                      <a:pt x="3298" y="223"/>
                    </a:lnTo>
                    <a:cubicBezTo>
                      <a:pt x="3000" y="72"/>
                      <a:pt x="2682" y="1"/>
                      <a:pt x="2367" y="1"/>
                    </a:cubicBez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9"/>
              <p:cNvSpPr/>
              <p:nvPr/>
            </p:nvSpPr>
            <p:spPr>
              <a:xfrm>
                <a:off x="4528539" y="2114098"/>
                <a:ext cx="185955" cy="221146"/>
              </a:xfrm>
              <a:custGeom>
                <a:avLst/>
                <a:gdLst/>
                <a:ahLst/>
                <a:cxnLst/>
                <a:rect l="l" t="t" r="r" b="b"/>
                <a:pathLst>
                  <a:path w="8613" h="10243" extrusionOk="0">
                    <a:moveTo>
                      <a:pt x="4201" y="1"/>
                    </a:moveTo>
                    <a:lnTo>
                      <a:pt x="1" y="6179"/>
                    </a:lnTo>
                    <a:cubicBezTo>
                      <a:pt x="1" y="6179"/>
                      <a:pt x="2638" y="10242"/>
                      <a:pt x="4446" y="10242"/>
                    </a:cubicBezTo>
                    <a:cubicBezTo>
                      <a:pt x="4941" y="10242"/>
                      <a:pt x="5374" y="9937"/>
                      <a:pt x="5673" y="9160"/>
                    </a:cubicBezTo>
                    <a:cubicBezTo>
                      <a:pt x="8612" y="1528"/>
                      <a:pt x="4201" y="1"/>
                      <a:pt x="4201" y="1"/>
                    </a:cubicBezTo>
                    <a:close/>
                  </a:path>
                </a:pathLst>
              </a:custGeom>
              <a:solidFill>
                <a:srgbClr val="F0AD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9"/>
              <p:cNvSpPr/>
              <p:nvPr/>
            </p:nvSpPr>
            <p:spPr>
              <a:xfrm>
                <a:off x="4468519" y="2247481"/>
                <a:ext cx="60042" cy="138608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6420" extrusionOk="0">
                    <a:moveTo>
                      <a:pt x="2781" y="1"/>
                    </a:moveTo>
                    <a:lnTo>
                      <a:pt x="1" y="4063"/>
                    </a:lnTo>
                    <a:cubicBezTo>
                      <a:pt x="84" y="4031"/>
                      <a:pt x="169" y="4016"/>
                      <a:pt x="256" y="4016"/>
                    </a:cubicBezTo>
                    <a:cubicBezTo>
                      <a:pt x="1364" y="4016"/>
                      <a:pt x="2781" y="6420"/>
                      <a:pt x="2781" y="6420"/>
                    </a:cubicBezTo>
                    <a:cubicBezTo>
                      <a:pt x="1843" y="1432"/>
                      <a:pt x="2780" y="2"/>
                      <a:pt x="2781" y="1"/>
                    </a:cubicBezTo>
                    <a:close/>
                  </a:path>
                </a:pathLst>
              </a:custGeom>
              <a:solidFill>
                <a:srgbClr val="CE8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253;p29"/>
            <p:cNvSpPr/>
            <p:nvPr/>
          </p:nvSpPr>
          <p:spPr>
            <a:xfrm>
              <a:off x="4468713" y="2065887"/>
              <a:ext cx="203486" cy="139536"/>
            </a:xfrm>
            <a:custGeom>
              <a:avLst/>
              <a:gdLst/>
              <a:ahLst/>
              <a:cxnLst/>
              <a:rect l="l" t="t" r="r" b="b"/>
              <a:pathLst>
                <a:path w="9425" h="6463" extrusionOk="0">
                  <a:moveTo>
                    <a:pt x="2129" y="0"/>
                  </a:moveTo>
                  <a:cubicBezTo>
                    <a:pt x="1449" y="0"/>
                    <a:pt x="791" y="373"/>
                    <a:pt x="463" y="1019"/>
                  </a:cubicBezTo>
                  <a:cubicBezTo>
                    <a:pt x="1" y="1932"/>
                    <a:pt x="369" y="3058"/>
                    <a:pt x="1282" y="3522"/>
                  </a:cubicBezTo>
                  <a:lnTo>
                    <a:pt x="6684" y="6262"/>
                  </a:lnTo>
                  <a:cubicBezTo>
                    <a:pt x="6951" y="6398"/>
                    <a:pt x="7237" y="6463"/>
                    <a:pt x="7520" y="6463"/>
                  </a:cubicBezTo>
                  <a:cubicBezTo>
                    <a:pt x="8200" y="6463"/>
                    <a:pt x="8859" y="6089"/>
                    <a:pt x="9186" y="5444"/>
                  </a:cubicBezTo>
                  <a:lnTo>
                    <a:pt x="9425" y="6080"/>
                  </a:lnTo>
                  <a:cubicBezTo>
                    <a:pt x="9237" y="4967"/>
                    <a:pt x="9281" y="3403"/>
                    <a:pt x="8366" y="2939"/>
                  </a:cubicBezTo>
                  <a:lnTo>
                    <a:pt x="2966" y="201"/>
                  </a:lnTo>
                  <a:cubicBezTo>
                    <a:pt x="2698" y="65"/>
                    <a:pt x="2412" y="0"/>
                    <a:pt x="2129" y="0"/>
                  </a:cubicBezTo>
                  <a:close/>
                </a:path>
              </a:pathLst>
            </a:custGeom>
            <a:solidFill>
              <a:srgbClr val="F0A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4" name="Google Shape;254;p29"/>
            <p:cNvGrpSpPr/>
            <p:nvPr/>
          </p:nvGrpSpPr>
          <p:grpSpPr>
            <a:xfrm>
              <a:off x="6012463" y="1248447"/>
              <a:ext cx="937762" cy="1287088"/>
              <a:chOff x="6012463" y="1248447"/>
              <a:chExt cx="937762" cy="1287088"/>
            </a:xfrm>
          </p:grpSpPr>
          <p:sp>
            <p:nvSpPr>
              <p:cNvPr id="255" name="Google Shape;255;p29"/>
              <p:cNvSpPr/>
              <p:nvPr/>
            </p:nvSpPr>
            <p:spPr>
              <a:xfrm>
                <a:off x="6012463" y="1528814"/>
                <a:ext cx="538455" cy="532582"/>
              </a:xfrm>
              <a:custGeom>
                <a:avLst/>
                <a:gdLst/>
                <a:ahLst/>
                <a:cxnLst/>
                <a:rect l="l" t="t" r="r" b="b"/>
                <a:pathLst>
                  <a:path w="24940" h="24668" extrusionOk="0">
                    <a:moveTo>
                      <a:pt x="12911" y="7165"/>
                    </a:moveTo>
                    <a:cubicBezTo>
                      <a:pt x="15619" y="7165"/>
                      <a:pt x="17814" y="9361"/>
                      <a:pt x="17814" y="12069"/>
                    </a:cubicBezTo>
                    <a:cubicBezTo>
                      <a:pt x="17814" y="14776"/>
                      <a:pt x="15619" y="16972"/>
                      <a:pt x="12911" y="16972"/>
                    </a:cubicBezTo>
                    <a:cubicBezTo>
                      <a:pt x="10203" y="16972"/>
                      <a:pt x="8008" y="14776"/>
                      <a:pt x="8008" y="12069"/>
                    </a:cubicBezTo>
                    <a:cubicBezTo>
                      <a:pt x="8008" y="9361"/>
                      <a:pt x="10203" y="7165"/>
                      <a:pt x="12911" y="7165"/>
                    </a:cubicBezTo>
                    <a:close/>
                    <a:moveTo>
                      <a:pt x="10227" y="0"/>
                    </a:moveTo>
                    <a:cubicBezTo>
                      <a:pt x="10024" y="2"/>
                      <a:pt x="9859" y="165"/>
                      <a:pt x="9859" y="368"/>
                    </a:cubicBezTo>
                    <a:lnTo>
                      <a:pt x="9859" y="2514"/>
                    </a:lnTo>
                    <a:cubicBezTo>
                      <a:pt x="9297" y="2692"/>
                      <a:pt x="8750" y="2921"/>
                      <a:pt x="8229" y="3198"/>
                    </a:cubicBezTo>
                    <a:lnTo>
                      <a:pt x="6801" y="1473"/>
                    </a:lnTo>
                    <a:cubicBezTo>
                      <a:pt x="6727" y="1385"/>
                      <a:pt x="6622" y="1340"/>
                      <a:pt x="6517" y="1340"/>
                    </a:cubicBezTo>
                    <a:cubicBezTo>
                      <a:pt x="6434" y="1340"/>
                      <a:pt x="6351" y="1367"/>
                      <a:pt x="6283" y="1424"/>
                    </a:cubicBezTo>
                    <a:lnTo>
                      <a:pt x="2408" y="4629"/>
                    </a:lnTo>
                    <a:cubicBezTo>
                      <a:pt x="2252" y="4759"/>
                      <a:pt x="2229" y="4992"/>
                      <a:pt x="2359" y="5148"/>
                    </a:cubicBezTo>
                    <a:lnTo>
                      <a:pt x="4108" y="7262"/>
                    </a:lnTo>
                    <a:cubicBezTo>
                      <a:pt x="3958" y="7536"/>
                      <a:pt x="3821" y="7815"/>
                      <a:pt x="3697" y="8104"/>
                    </a:cubicBezTo>
                    <a:lnTo>
                      <a:pt x="368" y="8104"/>
                    </a:lnTo>
                    <a:cubicBezTo>
                      <a:pt x="165" y="8105"/>
                      <a:pt x="0" y="8269"/>
                      <a:pt x="0" y="8472"/>
                    </a:cubicBezTo>
                    <a:lnTo>
                      <a:pt x="0" y="13501"/>
                    </a:lnTo>
                    <a:cubicBezTo>
                      <a:pt x="0" y="13703"/>
                      <a:pt x="165" y="13868"/>
                      <a:pt x="368" y="13870"/>
                    </a:cubicBezTo>
                    <a:lnTo>
                      <a:pt x="3044" y="13870"/>
                    </a:lnTo>
                    <a:cubicBezTo>
                      <a:pt x="3214" y="14809"/>
                      <a:pt x="3519" y="15720"/>
                      <a:pt x="3951" y="16574"/>
                    </a:cubicBezTo>
                    <a:lnTo>
                      <a:pt x="1941" y="19002"/>
                    </a:lnTo>
                    <a:cubicBezTo>
                      <a:pt x="1811" y="19160"/>
                      <a:pt x="1833" y="19391"/>
                      <a:pt x="1989" y="19520"/>
                    </a:cubicBezTo>
                    <a:lnTo>
                      <a:pt x="5865" y="22727"/>
                    </a:lnTo>
                    <a:cubicBezTo>
                      <a:pt x="5933" y="22783"/>
                      <a:pt x="6016" y="22811"/>
                      <a:pt x="6099" y="22811"/>
                    </a:cubicBezTo>
                    <a:cubicBezTo>
                      <a:pt x="6204" y="22811"/>
                      <a:pt x="6309" y="22766"/>
                      <a:pt x="6383" y="22678"/>
                    </a:cubicBezTo>
                    <a:lnTo>
                      <a:pt x="7949" y="20783"/>
                    </a:lnTo>
                    <a:cubicBezTo>
                      <a:pt x="8555" y="21128"/>
                      <a:pt x="9193" y="21409"/>
                      <a:pt x="9858" y="21621"/>
                    </a:cubicBezTo>
                    <a:lnTo>
                      <a:pt x="9858" y="24299"/>
                    </a:lnTo>
                    <a:cubicBezTo>
                      <a:pt x="9859" y="24503"/>
                      <a:pt x="10022" y="24667"/>
                      <a:pt x="10226" y="24667"/>
                    </a:cubicBezTo>
                    <a:lnTo>
                      <a:pt x="15255" y="24667"/>
                    </a:lnTo>
                    <a:cubicBezTo>
                      <a:pt x="15457" y="24667"/>
                      <a:pt x="15622" y="24503"/>
                      <a:pt x="15623" y="24299"/>
                    </a:cubicBezTo>
                    <a:lnTo>
                      <a:pt x="15623" y="21723"/>
                    </a:lnTo>
                    <a:cubicBezTo>
                      <a:pt x="16342" y="21521"/>
                      <a:pt x="17036" y="21240"/>
                      <a:pt x="17693" y="20882"/>
                    </a:cubicBezTo>
                    <a:lnTo>
                      <a:pt x="19179" y="22678"/>
                    </a:lnTo>
                    <a:cubicBezTo>
                      <a:pt x="19251" y="22766"/>
                      <a:pt x="19357" y="22811"/>
                      <a:pt x="19463" y="22811"/>
                    </a:cubicBezTo>
                    <a:cubicBezTo>
                      <a:pt x="19545" y="22811"/>
                      <a:pt x="19629" y="22784"/>
                      <a:pt x="19697" y="22727"/>
                    </a:cubicBezTo>
                    <a:lnTo>
                      <a:pt x="23572" y="19522"/>
                    </a:lnTo>
                    <a:cubicBezTo>
                      <a:pt x="23727" y="19391"/>
                      <a:pt x="23749" y="19160"/>
                      <a:pt x="23621" y="19002"/>
                    </a:cubicBezTo>
                    <a:lnTo>
                      <a:pt x="21770" y="16767"/>
                    </a:lnTo>
                    <a:cubicBezTo>
                      <a:pt x="22253" y="15859"/>
                      <a:pt x="22593" y="14881"/>
                      <a:pt x="22777" y="13868"/>
                    </a:cubicBezTo>
                    <a:lnTo>
                      <a:pt x="24572" y="13868"/>
                    </a:lnTo>
                    <a:cubicBezTo>
                      <a:pt x="24775" y="13868"/>
                      <a:pt x="24938" y="13703"/>
                      <a:pt x="24940" y="13500"/>
                    </a:cubicBezTo>
                    <a:lnTo>
                      <a:pt x="24940" y="8474"/>
                    </a:lnTo>
                    <a:cubicBezTo>
                      <a:pt x="24938" y="8270"/>
                      <a:pt x="24775" y="8105"/>
                      <a:pt x="24572" y="8105"/>
                    </a:cubicBezTo>
                    <a:lnTo>
                      <a:pt x="22125" y="8105"/>
                    </a:lnTo>
                    <a:cubicBezTo>
                      <a:pt x="21951" y="7701"/>
                      <a:pt x="21749" y="7309"/>
                      <a:pt x="21524" y="6931"/>
                    </a:cubicBezTo>
                    <a:lnTo>
                      <a:pt x="22999" y="5149"/>
                    </a:lnTo>
                    <a:cubicBezTo>
                      <a:pt x="23127" y="4992"/>
                      <a:pt x="23105" y="4760"/>
                      <a:pt x="22951" y="4631"/>
                    </a:cubicBezTo>
                    <a:lnTo>
                      <a:pt x="19076" y="1424"/>
                    </a:lnTo>
                    <a:cubicBezTo>
                      <a:pt x="19007" y="1368"/>
                      <a:pt x="18924" y="1340"/>
                      <a:pt x="18841" y="1340"/>
                    </a:cubicBezTo>
                    <a:cubicBezTo>
                      <a:pt x="18736" y="1340"/>
                      <a:pt x="18631" y="1385"/>
                      <a:pt x="18559" y="1473"/>
                    </a:cubicBezTo>
                    <a:lnTo>
                      <a:pt x="17268" y="3033"/>
                    </a:lnTo>
                    <a:cubicBezTo>
                      <a:pt x="16739" y="2777"/>
                      <a:pt x="16188" y="2570"/>
                      <a:pt x="15625" y="2412"/>
                    </a:cubicBezTo>
                    <a:lnTo>
                      <a:pt x="15625" y="368"/>
                    </a:lnTo>
                    <a:cubicBezTo>
                      <a:pt x="15623" y="165"/>
                      <a:pt x="15458" y="2"/>
                      <a:pt x="15256" y="0"/>
                    </a:cubicBezTo>
                    <a:close/>
                  </a:path>
                </a:pathLst>
              </a:custGeom>
              <a:solidFill>
                <a:srgbClr val="CAC5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9"/>
              <p:cNvSpPr/>
              <p:nvPr/>
            </p:nvSpPr>
            <p:spPr>
              <a:xfrm>
                <a:off x="6012463" y="1528814"/>
                <a:ext cx="273286" cy="532582"/>
              </a:xfrm>
              <a:custGeom>
                <a:avLst/>
                <a:gdLst/>
                <a:ahLst/>
                <a:cxnLst/>
                <a:rect l="l" t="t" r="r" b="b"/>
                <a:pathLst>
                  <a:path w="12658" h="24668" extrusionOk="0">
                    <a:moveTo>
                      <a:pt x="10227" y="0"/>
                    </a:moveTo>
                    <a:cubicBezTo>
                      <a:pt x="10024" y="0"/>
                      <a:pt x="9859" y="165"/>
                      <a:pt x="9859" y="368"/>
                    </a:cubicBezTo>
                    <a:lnTo>
                      <a:pt x="9859" y="2512"/>
                    </a:lnTo>
                    <a:cubicBezTo>
                      <a:pt x="9295" y="2692"/>
                      <a:pt x="8750" y="2921"/>
                      <a:pt x="8228" y="3198"/>
                    </a:cubicBezTo>
                    <a:lnTo>
                      <a:pt x="6800" y="1473"/>
                    </a:lnTo>
                    <a:cubicBezTo>
                      <a:pt x="6727" y="1385"/>
                      <a:pt x="6621" y="1339"/>
                      <a:pt x="6515" y="1339"/>
                    </a:cubicBezTo>
                    <a:cubicBezTo>
                      <a:pt x="6433" y="1339"/>
                      <a:pt x="6350" y="1367"/>
                      <a:pt x="6281" y="1423"/>
                    </a:cubicBezTo>
                    <a:lnTo>
                      <a:pt x="2408" y="4629"/>
                    </a:lnTo>
                    <a:cubicBezTo>
                      <a:pt x="2252" y="4759"/>
                      <a:pt x="2229" y="4992"/>
                      <a:pt x="2359" y="5148"/>
                    </a:cubicBezTo>
                    <a:lnTo>
                      <a:pt x="4107" y="7262"/>
                    </a:lnTo>
                    <a:cubicBezTo>
                      <a:pt x="3958" y="7534"/>
                      <a:pt x="3821" y="7815"/>
                      <a:pt x="3696" y="8104"/>
                    </a:cubicBezTo>
                    <a:lnTo>
                      <a:pt x="368" y="8104"/>
                    </a:lnTo>
                    <a:cubicBezTo>
                      <a:pt x="165" y="8104"/>
                      <a:pt x="0" y="8269"/>
                      <a:pt x="0" y="8472"/>
                    </a:cubicBezTo>
                    <a:lnTo>
                      <a:pt x="0" y="13500"/>
                    </a:lnTo>
                    <a:cubicBezTo>
                      <a:pt x="0" y="13703"/>
                      <a:pt x="165" y="13868"/>
                      <a:pt x="368" y="13868"/>
                    </a:cubicBezTo>
                    <a:lnTo>
                      <a:pt x="3044" y="13868"/>
                    </a:lnTo>
                    <a:cubicBezTo>
                      <a:pt x="3214" y="14809"/>
                      <a:pt x="3519" y="15720"/>
                      <a:pt x="3951" y="16574"/>
                    </a:cubicBezTo>
                    <a:lnTo>
                      <a:pt x="1941" y="19002"/>
                    </a:lnTo>
                    <a:cubicBezTo>
                      <a:pt x="1811" y="19158"/>
                      <a:pt x="1833" y="19391"/>
                      <a:pt x="1989" y="19520"/>
                    </a:cubicBezTo>
                    <a:lnTo>
                      <a:pt x="5865" y="22727"/>
                    </a:lnTo>
                    <a:cubicBezTo>
                      <a:pt x="5933" y="22783"/>
                      <a:pt x="6015" y="22810"/>
                      <a:pt x="6097" y="22810"/>
                    </a:cubicBezTo>
                    <a:cubicBezTo>
                      <a:pt x="6203" y="22810"/>
                      <a:pt x="6309" y="22765"/>
                      <a:pt x="6383" y="22677"/>
                    </a:cubicBezTo>
                    <a:lnTo>
                      <a:pt x="7949" y="20783"/>
                    </a:lnTo>
                    <a:cubicBezTo>
                      <a:pt x="8555" y="21128"/>
                      <a:pt x="9193" y="21409"/>
                      <a:pt x="9858" y="21621"/>
                    </a:cubicBezTo>
                    <a:lnTo>
                      <a:pt x="9858" y="24299"/>
                    </a:lnTo>
                    <a:cubicBezTo>
                      <a:pt x="9859" y="24503"/>
                      <a:pt x="10022" y="24667"/>
                      <a:pt x="10226" y="24667"/>
                    </a:cubicBezTo>
                    <a:lnTo>
                      <a:pt x="12658" y="24667"/>
                    </a:lnTo>
                    <a:lnTo>
                      <a:pt x="12658" y="16958"/>
                    </a:lnTo>
                    <a:cubicBezTo>
                      <a:pt x="10068" y="16827"/>
                      <a:pt x="8008" y="14691"/>
                      <a:pt x="8008" y="12069"/>
                    </a:cubicBezTo>
                    <a:cubicBezTo>
                      <a:pt x="8008" y="9445"/>
                      <a:pt x="10070" y="7310"/>
                      <a:pt x="12658" y="7178"/>
                    </a:cubicBezTo>
                    <a:lnTo>
                      <a:pt x="12658" y="0"/>
                    </a:lnTo>
                    <a:close/>
                  </a:path>
                </a:pathLst>
              </a:custGeom>
              <a:solidFill>
                <a:srgbClr val="A797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9"/>
              <p:cNvSpPr/>
              <p:nvPr/>
            </p:nvSpPr>
            <p:spPr>
              <a:xfrm>
                <a:off x="6140125" y="2236621"/>
                <a:ext cx="302174" cy="298914"/>
              </a:xfrm>
              <a:custGeom>
                <a:avLst/>
                <a:gdLst/>
                <a:ahLst/>
                <a:cxnLst/>
                <a:rect l="l" t="t" r="r" b="b"/>
                <a:pathLst>
                  <a:path w="13996" h="13845" extrusionOk="0">
                    <a:moveTo>
                      <a:pt x="7247" y="4021"/>
                    </a:moveTo>
                    <a:cubicBezTo>
                      <a:pt x="7601" y="4021"/>
                      <a:pt x="7958" y="4089"/>
                      <a:pt x="8298" y="4230"/>
                    </a:cubicBezTo>
                    <a:cubicBezTo>
                      <a:pt x="9326" y="4657"/>
                      <a:pt x="9997" y="5660"/>
                      <a:pt x="9997" y="6773"/>
                    </a:cubicBezTo>
                    <a:cubicBezTo>
                      <a:pt x="9997" y="8292"/>
                      <a:pt x="8765" y="9525"/>
                      <a:pt x="7245" y="9525"/>
                    </a:cubicBezTo>
                    <a:cubicBezTo>
                      <a:pt x="6132" y="9525"/>
                      <a:pt x="5128" y="8855"/>
                      <a:pt x="4703" y="7826"/>
                    </a:cubicBezTo>
                    <a:cubicBezTo>
                      <a:pt x="4277" y="6798"/>
                      <a:pt x="4513" y="5614"/>
                      <a:pt x="5299" y="4828"/>
                    </a:cubicBezTo>
                    <a:cubicBezTo>
                      <a:pt x="5826" y="4301"/>
                      <a:pt x="6531" y="4021"/>
                      <a:pt x="7247" y="4021"/>
                    </a:cubicBezTo>
                    <a:close/>
                    <a:moveTo>
                      <a:pt x="5739" y="0"/>
                    </a:moveTo>
                    <a:cubicBezTo>
                      <a:pt x="5624" y="2"/>
                      <a:pt x="5533" y="93"/>
                      <a:pt x="5533" y="208"/>
                    </a:cubicBezTo>
                    <a:lnTo>
                      <a:pt x="5533" y="1411"/>
                    </a:lnTo>
                    <a:cubicBezTo>
                      <a:pt x="5217" y="1511"/>
                      <a:pt x="4910" y="1640"/>
                      <a:pt x="4617" y="1795"/>
                    </a:cubicBezTo>
                    <a:lnTo>
                      <a:pt x="3816" y="826"/>
                    </a:lnTo>
                    <a:cubicBezTo>
                      <a:pt x="3775" y="778"/>
                      <a:pt x="3716" y="752"/>
                      <a:pt x="3657" y="752"/>
                    </a:cubicBezTo>
                    <a:cubicBezTo>
                      <a:pt x="3611" y="752"/>
                      <a:pt x="3564" y="768"/>
                      <a:pt x="3525" y="800"/>
                    </a:cubicBezTo>
                    <a:lnTo>
                      <a:pt x="1352" y="2599"/>
                    </a:lnTo>
                    <a:cubicBezTo>
                      <a:pt x="1263" y="2671"/>
                      <a:pt x="1252" y="2802"/>
                      <a:pt x="1324" y="2889"/>
                    </a:cubicBezTo>
                    <a:lnTo>
                      <a:pt x="2306" y="4076"/>
                    </a:lnTo>
                    <a:cubicBezTo>
                      <a:pt x="2222" y="4229"/>
                      <a:pt x="2145" y="4386"/>
                      <a:pt x="2075" y="4548"/>
                    </a:cubicBezTo>
                    <a:lnTo>
                      <a:pt x="208" y="4548"/>
                    </a:lnTo>
                    <a:cubicBezTo>
                      <a:pt x="93" y="4548"/>
                      <a:pt x="0" y="4641"/>
                      <a:pt x="0" y="4754"/>
                    </a:cubicBezTo>
                    <a:lnTo>
                      <a:pt x="0" y="7577"/>
                    </a:lnTo>
                    <a:cubicBezTo>
                      <a:pt x="0" y="7692"/>
                      <a:pt x="93" y="7783"/>
                      <a:pt x="208" y="7784"/>
                    </a:cubicBezTo>
                    <a:lnTo>
                      <a:pt x="1708" y="7784"/>
                    </a:lnTo>
                    <a:cubicBezTo>
                      <a:pt x="1804" y="8311"/>
                      <a:pt x="1976" y="8824"/>
                      <a:pt x="2217" y="9302"/>
                    </a:cubicBezTo>
                    <a:lnTo>
                      <a:pt x="1090" y="10664"/>
                    </a:lnTo>
                    <a:cubicBezTo>
                      <a:pt x="1018" y="10752"/>
                      <a:pt x="1029" y="10882"/>
                      <a:pt x="1118" y="10956"/>
                    </a:cubicBezTo>
                    <a:lnTo>
                      <a:pt x="3291" y="12755"/>
                    </a:lnTo>
                    <a:cubicBezTo>
                      <a:pt x="3330" y="12786"/>
                      <a:pt x="3376" y="12802"/>
                      <a:pt x="3423" y="12802"/>
                    </a:cubicBezTo>
                    <a:cubicBezTo>
                      <a:pt x="3482" y="12802"/>
                      <a:pt x="3541" y="12776"/>
                      <a:pt x="3582" y="12727"/>
                    </a:cubicBezTo>
                    <a:lnTo>
                      <a:pt x="4461" y="11664"/>
                    </a:lnTo>
                    <a:cubicBezTo>
                      <a:pt x="4801" y="11858"/>
                      <a:pt x="5161" y="12016"/>
                      <a:pt x="5533" y="12133"/>
                    </a:cubicBezTo>
                    <a:lnTo>
                      <a:pt x="5533" y="13637"/>
                    </a:lnTo>
                    <a:cubicBezTo>
                      <a:pt x="5533" y="13752"/>
                      <a:pt x="5624" y="13843"/>
                      <a:pt x="5739" y="13844"/>
                    </a:cubicBezTo>
                    <a:lnTo>
                      <a:pt x="8562" y="13844"/>
                    </a:lnTo>
                    <a:cubicBezTo>
                      <a:pt x="8675" y="13843"/>
                      <a:pt x="8768" y="13752"/>
                      <a:pt x="8768" y="13637"/>
                    </a:cubicBezTo>
                    <a:lnTo>
                      <a:pt x="8768" y="12191"/>
                    </a:lnTo>
                    <a:cubicBezTo>
                      <a:pt x="9171" y="12078"/>
                      <a:pt x="9561" y="11920"/>
                      <a:pt x="9929" y="11720"/>
                    </a:cubicBezTo>
                    <a:lnTo>
                      <a:pt x="10763" y="12727"/>
                    </a:lnTo>
                    <a:cubicBezTo>
                      <a:pt x="10804" y="12776"/>
                      <a:pt x="10863" y="12802"/>
                      <a:pt x="10923" y="12802"/>
                    </a:cubicBezTo>
                    <a:cubicBezTo>
                      <a:pt x="10969" y="12802"/>
                      <a:pt x="11016" y="12786"/>
                      <a:pt x="11054" y="12755"/>
                    </a:cubicBezTo>
                    <a:lnTo>
                      <a:pt x="13229" y="10956"/>
                    </a:lnTo>
                    <a:cubicBezTo>
                      <a:pt x="13316" y="10882"/>
                      <a:pt x="13329" y="10752"/>
                      <a:pt x="13255" y="10664"/>
                    </a:cubicBezTo>
                    <a:lnTo>
                      <a:pt x="12217" y="9410"/>
                    </a:lnTo>
                    <a:cubicBezTo>
                      <a:pt x="12490" y="8900"/>
                      <a:pt x="12680" y="8351"/>
                      <a:pt x="12783" y="7783"/>
                    </a:cubicBezTo>
                    <a:lnTo>
                      <a:pt x="13790" y="7783"/>
                    </a:lnTo>
                    <a:cubicBezTo>
                      <a:pt x="13903" y="7783"/>
                      <a:pt x="13996" y="7690"/>
                      <a:pt x="13996" y="7577"/>
                    </a:cubicBezTo>
                    <a:lnTo>
                      <a:pt x="13996" y="4756"/>
                    </a:lnTo>
                    <a:cubicBezTo>
                      <a:pt x="13996" y="4641"/>
                      <a:pt x="13903" y="4548"/>
                      <a:pt x="13790" y="4548"/>
                    </a:cubicBezTo>
                    <a:lnTo>
                      <a:pt x="12416" y="4548"/>
                    </a:lnTo>
                    <a:cubicBezTo>
                      <a:pt x="12318" y="4321"/>
                      <a:pt x="12206" y="4102"/>
                      <a:pt x="12079" y="3890"/>
                    </a:cubicBezTo>
                    <a:lnTo>
                      <a:pt x="12906" y="2890"/>
                    </a:lnTo>
                    <a:cubicBezTo>
                      <a:pt x="12980" y="2802"/>
                      <a:pt x="12967" y="2672"/>
                      <a:pt x="12880" y="2599"/>
                    </a:cubicBezTo>
                    <a:lnTo>
                      <a:pt x="10705" y="800"/>
                    </a:lnTo>
                    <a:cubicBezTo>
                      <a:pt x="10667" y="768"/>
                      <a:pt x="10620" y="753"/>
                      <a:pt x="10574" y="753"/>
                    </a:cubicBezTo>
                    <a:cubicBezTo>
                      <a:pt x="10514" y="753"/>
                      <a:pt x="10456" y="778"/>
                      <a:pt x="10415" y="828"/>
                    </a:cubicBezTo>
                    <a:lnTo>
                      <a:pt x="9689" y="1702"/>
                    </a:lnTo>
                    <a:cubicBezTo>
                      <a:pt x="9394" y="1559"/>
                      <a:pt x="9084" y="1443"/>
                      <a:pt x="8768" y="1353"/>
                    </a:cubicBezTo>
                    <a:lnTo>
                      <a:pt x="8768" y="208"/>
                    </a:lnTo>
                    <a:cubicBezTo>
                      <a:pt x="8768" y="93"/>
                      <a:pt x="8675" y="2"/>
                      <a:pt x="8562" y="0"/>
                    </a:cubicBezTo>
                    <a:close/>
                  </a:path>
                </a:pathLst>
              </a:custGeom>
              <a:solidFill>
                <a:srgbClr val="A797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9"/>
              <p:cNvSpPr/>
              <p:nvPr/>
            </p:nvSpPr>
            <p:spPr>
              <a:xfrm>
                <a:off x="6648008" y="1248447"/>
                <a:ext cx="302217" cy="298892"/>
              </a:xfrm>
              <a:custGeom>
                <a:avLst/>
                <a:gdLst/>
                <a:ahLst/>
                <a:cxnLst/>
                <a:rect l="l" t="t" r="r" b="b"/>
                <a:pathLst>
                  <a:path w="13998" h="13844" extrusionOk="0">
                    <a:moveTo>
                      <a:pt x="7247" y="4021"/>
                    </a:moveTo>
                    <a:cubicBezTo>
                      <a:pt x="7601" y="4021"/>
                      <a:pt x="7959" y="4090"/>
                      <a:pt x="8299" y="4231"/>
                    </a:cubicBezTo>
                    <a:cubicBezTo>
                      <a:pt x="9326" y="4656"/>
                      <a:pt x="9998" y="5660"/>
                      <a:pt x="9998" y="6772"/>
                    </a:cubicBezTo>
                    <a:cubicBezTo>
                      <a:pt x="9998" y="8293"/>
                      <a:pt x="8765" y="9524"/>
                      <a:pt x="7246" y="9524"/>
                    </a:cubicBezTo>
                    <a:cubicBezTo>
                      <a:pt x="6133" y="9524"/>
                      <a:pt x="5129" y="8854"/>
                      <a:pt x="4703" y="7826"/>
                    </a:cubicBezTo>
                    <a:cubicBezTo>
                      <a:pt x="4278" y="6797"/>
                      <a:pt x="4513" y="5615"/>
                      <a:pt x="5300" y="4827"/>
                    </a:cubicBezTo>
                    <a:cubicBezTo>
                      <a:pt x="5827" y="4301"/>
                      <a:pt x="6531" y="4021"/>
                      <a:pt x="7247" y="4021"/>
                    </a:cubicBezTo>
                    <a:close/>
                    <a:moveTo>
                      <a:pt x="5740" y="1"/>
                    </a:moveTo>
                    <a:cubicBezTo>
                      <a:pt x="5626" y="1"/>
                      <a:pt x="5534" y="93"/>
                      <a:pt x="5534" y="207"/>
                    </a:cubicBezTo>
                    <a:lnTo>
                      <a:pt x="5534" y="1411"/>
                    </a:lnTo>
                    <a:cubicBezTo>
                      <a:pt x="5217" y="1511"/>
                      <a:pt x="4911" y="1639"/>
                      <a:pt x="4618" y="1795"/>
                    </a:cubicBezTo>
                    <a:lnTo>
                      <a:pt x="3817" y="827"/>
                    </a:lnTo>
                    <a:cubicBezTo>
                      <a:pt x="3776" y="777"/>
                      <a:pt x="3717" y="752"/>
                      <a:pt x="3657" y="752"/>
                    </a:cubicBezTo>
                    <a:cubicBezTo>
                      <a:pt x="3611" y="752"/>
                      <a:pt x="3564" y="767"/>
                      <a:pt x="3525" y="799"/>
                    </a:cubicBezTo>
                    <a:lnTo>
                      <a:pt x="1352" y="2598"/>
                    </a:lnTo>
                    <a:cubicBezTo>
                      <a:pt x="1264" y="2671"/>
                      <a:pt x="1252" y="2801"/>
                      <a:pt x="1324" y="2889"/>
                    </a:cubicBezTo>
                    <a:lnTo>
                      <a:pt x="2306" y="4076"/>
                    </a:lnTo>
                    <a:cubicBezTo>
                      <a:pt x="2222" y="4229"/>
                      <a:pt x="2144" y="4387"/>
                      <a:pt x="2075" y="4549"/>
                    </a:cubicBezTo>
                    <a:lnTo>
                      <a:pt x="208" y="4549"/>
                    </a:lnTo>
                    <a:cubicBezTo>
                      <a:pt x="93" y="4549"/>
                      <a:pt x="1" y="4641"/>
                      <a:pt x="1" y="4755"/>
                    </a:cubicBezTo>
                    <a:lnTo>
                      <a:pt x="1" y="7577"/>
                    </a:lnTo>
                    <a:cubicBezTo>
                      <a:pt x="1" y="7691"/>
                      <a:pt x="93" y="7783"/>
                      <a:pt x="208" y="7783"/>
                    </a:cubicBezTo>
                    <a:lnTo>
                      <a:pt x="1710" y="7783"/>
                    </a:lnTo>
                    <a:cubicBezTo>
                      <a:pt x="1806" y="8312"/>
                      <a:pt x="1977" y="8823"/>
                      <a:pt x="2218" y="9303"/>
                    </a:cubicBezTo>
                    <a:lnTo>
                      <a:pt x="1090" y="10665"/>
                    </a:lnTo>
                    <a:cubicBezTo>
                      <a:pt x="1018" y="10751"/>
                      <a:pt x="1030" y="10883"/>
                      <a:pt x="1118" y="10955"/>
                    </a:cubicBezTo>
                    <a:lnTo>
                      <a:pt x="3291" y="12754"/>
                    </a:lnTo>
                    <a:cubicBezTo>
                      <a:pt x="3330" y="12786"/>
                      <a:pt x="3377" y="12801"/>
                      <a:pt x="3424" y="12801"/>
                    </a:cubicBezTo>
                    <a:cubicBezTo>
                      <a:pt x="3484" y="12801"/>
                      <a:pt x="3542" y="12776"/>
                      <a:pt x="3583" y="12727"/>
                    </a:cubicBezTo>
                    <a:lnTo>
                      <a:pt x="4463" y="11664"/>
                    </a:lnTo>
                    <a:cubicBezTo>
                      <a:pt x="4802" y="11857"/>
                      <a:pt x="5161" y="12015"/>
                      <a:pt x="5534" y="12134"/>
                    </a:cubicBezTo>
                    <a:lnTo>
                      <a:pt x="5534" y="13637"/>
                    </a:lnTo>
                    <a:cubicBezTo>
                      <a:pt x="5534" y="13751"/>
                      <a:pt x="5626" y="13843"/>
                      <a:pt x="5740" y="13843"/>
                    </a:cubicBezTo>
                    <a:lnTo>
                      <a:pt x="8562" y="13843"/>
                    </a:lnTo>
                    <a:cubicBezTo>
                      <a:pt x="8676" y="13843"/>
                      <a:pt x="8768" y="13751"/>
                      <a:pt x="8768" y="13637"/>
                    </a:cubicBezTo>
                    <a:lnTo>
                      <a:pt x="8768" y="12191"/>
                    </a:lnTo>
                    <a:cubicBezTo>
                      <a:pt x="9173" y="12078"/>
                      <a:pt x="9562" y="11919"/>
                      <a:pt x="9930" y="11719"/>
                    </a:cubicBezTo>
                    <a:lnTo>
                      <a:pt x="10765" y="12727"/>
                    </a:lnTo>
                    <a:cubicBezTo>
                      <a:pt x="10805" y="12776"/>
                      <a:pt x="10864" y="12801"/>
                      <a:pt x="10923" y="12801"/>
                    </a:cubicBezTo>
                    <a:cubicBezTo>
                      <a:pt x="10970" y="12801"/>
                      <a:pt x="11017" y="12786"/>
                      <a:pt x="11055" y="12754"/>
                    </a:cubicBezTo>
                    <a:lnTo>
                      <a:pt x="13229" y="10955"/>
                    </a:lnTo>
                    <a:cubicBezTo>
                      <a:pt x="13318" y="10883"/>
                      <a:pt x="13330" y="10751"/>
                      <a:pt x="13257" y="10665"/>
                    </a:cubicBezTo>
                    <a:lnTo>
                      <a:pt x="12218" y="9410"/>
                    </a:lnTo>
                    <a:cubicBezTo>
                      <a:pt x="12490" y="8899"/>
                      <a:pt x="12680" y="8352"/>
                      <a:pt x="12783" y="7783"/>
                    </a:cubicBezTo>
                    <a:lnTo>
                      <a:pt x="13790" y="7783"/>
                    </a:lnTo>
                    <a:cubicBezTo>
                      <a:pt x="13905" y="7782"/>
                      <a:pt x="13997" y="7691"/>
                      <a:pt x="13998" y="7576"/>
                    </a:cubicBezTo>
                    <a:lnTo>
                      <a:pt x="13998" y="4755"/>
                    </a:lnTo>
                    <a:cubicBezTo>
                      <a:pt x="13997" y="4640"/>
                      <a:pt x="13904" y="4549"/>
                      <a:pt x="13790" y="4549"/>
                    </a:cubicBezTo>
                    <a:lnTo>
                      <a:pt x="12417" y="4549"/>
                    </a:lnTo>
                    <a:cubicBezTo>
                      <a:pt x="12320" y="4322"/>
                      <a:pt x="12206" y="4101"/>
                      <a:pt x="12080" y="3889"/>
                    </a:cubicBezTo>
                    <a:lnTo>
                      <a:pt x="12908" y="2889"/>
                    </a:lnTo>
                    <a:cubicBezTo>
                      <a:pt x="12981" y="2801"/>
                      <a:pt x="12967" y="2671"/>
                      <a:pt x="12880" y="2598"/>
                    </a:cubicBezTo>
                    <a:lnTo>
                      <a:pt x="10706" y="799"/>
                    </a:lnTo>
                    <a:cubicBezTo>
                      <a:pt x="10667" y="767"/>
                      <a:pt x="10621" y="752"/>
                      <a:pt x="10575" y="752"/>
                    </a:cubicBezTo>
                    <a:cubicBezTo>
                      <a:pt x="10516" y="752"/>
                      <a:pt x="10457" y="778"/>
                      <a:pt x="10416" y="827"/>
                    </a:cubicBezTo>
                    <a:lnTo>
                      <a:pt x="9691" y="1703"/>
                    </a:lnTo>
                    <a:cubicBezTo>
                      <a:pt x="9394" y="1558"/>
                      <a:pt x="9086" y="1442"/>
                      <a:pt x="8768" y="1354"/>
                    </a:cubicBezTo>
                    <a:lnTo>
                      <a:pt x="8768" y="207"/>
                    </a:lnTo>
                    <a:cubicBezTo>
                      <a:pt x="8768" y="93"/>
                      <a:pt x="8676" y="1"/>
                      <a:pt x="8562" y="1"/>
                    </a:cubicBezTo>
                    <a:close/>
                  </a:path>
                </a:pathLst>
              </a:custGeom>
              <a:solidFill>
                <a:srgbClr val="CAC5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29"/>
            <p:cNvGrpSpPr/>
            <p:nvPr/>
          </p:nvGrpSpPr>
          <p:grpSpPr>
            <a:xfrm>
              <a:off x="2295334" y="1534371"/>
              <a:ext cx="666419" cy="715234"/>
              <a:chOff x="2295334" y="1528534"/>
              <a:chExt cx="666419" cy="715234"/>
            </a:xfrm>
          </p:grpSpPr>
          <p:sp>
            <p:nvSpPr>
              <p:cNvPr id="260" name="Google Shape;260;p29"/>
              <p:cNvSpPr/>
              <p:nvPr/>
            </p:nvSpPr>
            <p:spPr>
              <a:xfrm>
                <a:off x="2295334" y="1528534"/>
                <a:ext cx="666419" cy="715234"/>
              </a:xfrm>
              <a:custGeom>
                <a:avLst/>
                <a:gdLst/>
                <a:ahLst/>
                <a:cxnLst/>
                <a:rect l="l" t="t" r="r" b="b"/>
                <a:pathLst>
                  <a:path w="30867" h="33128" extrusionOk="0">
                    <a:moveTo>
                      <a:pt x="3066" y="0"/>
                    </a:moveTo>
                    <a:cubicBezTo>
                      <a:pt x="1380" y="0"/>
                      <a:pt x="1" y="1381"/>
                      <a:pt x="1" y="3067"/>
                    </a:cubicBezTo>
                    <a:lnTo>
                      <a:pt x="1" y="23081"/>
                    </a:lnTo>
                    <a:cubicBezTo>
                      <a:pt x="1" y="24767"/>
                      <a:pt x="1380" y="26147"/>
                      <a:pt x="3066" y="26147"/>
                    </a:cubicBezTo>
                    <a:lnTo>
                      <a:pt x="16250" y="26147"/>
                    </a:lnTo>
                    <a:lnTo>
                      <a:pt x="21934" y="33127"/>
                    </a:lnTo>
                    <a:lnTo>
                      <a:pt x="21934" y="26147"/>
                    </a:lnTo>
                    <a:lnTo>
                      <a:pt x="27801" y="26147"/>
                    </a:lnTo>
                    <a:cubicBezTo>
                      <a:pt x="29487" y="26147"/>
                      <a:pt x="30866" y="24767"/>
                      <a:pt x="30866" y="23081"/>
                    </a:cubicBezTo>
                    <a:lnTo>
                      <a:pt x="30866" y="3067"/>
                    </a:lnTo>
                    <a:cubicBezTo>
                      <a:pt x="30866" y="1380"/>
                      <a:pt x="29487" y="0"/>
                      <a:pt x="27801" y="0"/>
                    </a:cubicBezTo>
                    <a:close/>
                  </a:path>
                </a:pathLst>
              </a:custGeom>
              <a:solidFill>
                <a:srgbClr val="CAC5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9"/>
              <p:cNvSpPr/>
              <p:nvPr/>
            </p:nvSpPr>
            <p:spPr>
              <a:xfrm>
                <a:off x="2364293" y="1681758"/>
                <a:ext cx="516303" cy="305477"/>
              </a:xfrm>
              <a:custGeom>
                <a:avLst/>
                <a:gdLst/>
                <a:ahLst/>
                <a:cxnLst/>
                <a:rect l="l" t="t" r="r" b="b"/>
                <a:pathLst>
                  <a:path w="23914" h="14149" extrusionOk="0">
                    <a:moveTo>
                      <a:pt x="20234" y="1"/>
                    </a:moveTo>
                    <a:cubicBezTo>
                      <a:pt x="20105" y="1"/>
                      <a:pt x="19975" y="67"/>
                      <a:pt x="19906" y="197"/>
                    </a:cubicBezTo>
                    <a:lnTo>
                      <a:pt x="13012" y="13075"/>
                    </a:lnTo>
                    <a:lnTo>
                      <a:pt x="4357" y="1052"/>
                    </a:lnTo>
                    <a:cubicBezTo>
                      <a:pt x="4292" y="961"/>
                      <a:pt x="4189" y="905"/>
                      <a:pt x="4077" y="899"/>
                    </a:cubicBezTo>
                    <a:cubicBezTo>
                      <a:pt x="4070" y="899"/>
                      <a:pt x="4064" y="899"/>
                      <a:pt x="4057" y="899"/>
                    </a:cubicBezTo>
                    <a:cubicBezTo>
                      <a:pt x="3952" y="899"/>
                      <a:pt x="3851" y="942"/>
                      <a:pt x="3779" y="1020"/>
                    </a:cubicBezTo>
                    <a:lnTo>
                      <a:pt x="144" y="5001"/>
                    </a:lnTo>
                    <a:cubicBezTo>
                      <a:pt x="0" y="5151"/>
                      <a:pt x="9" y="5391"/>
                      <a:pt x="162" y="5533"/>
                    </a:cubicBezTo>
                    <a:cubicBezTo>
                      <a:pt x="234" y="5597"/>
                      <a:pt x="324" y="5629"/>
                      <a:pt x="413" y="5629"/>
                    </a:cubicBezTo>
                    <a:cubicBezTo>
                      <a:pt x="516" y="5629"/>
                      <a:pt x="619" y="5587"/>
                      <a:pt x="694" y="5503"/>
                    </a:cubicBezTo>
                    <a:lnTo>
                      <a:pt x="4021" y="1859"/>
                    </a:lnTo>
                    <a:lnTo>
                      <a:pt x="12758" y="13994"/>
                    </a:lnTo>
                    <a:cubicBezTo>
                      <a:pt x="12827" y="14091"/>
                      <a:pt x="12939" y="14149"/>
                      <a:pt x="13059" y="14149"/>
                    </a:cubicBezTo>
                    <a:lnTo>
                      <a:pt x="13083" y="14149"/>
                    </a:lnTo>
                    <a:cubicBezTo>
                      <a:pt x="13211" y="14140"/>
                      <a:pt x="13326" y="14066"/>
                      <a:pt x="13386" y="13953"/>
                    </a:cubicBezTo>
                    <a:lnTo>
                      <a:pt x="20269" y="1097"/>
                    </a:lnTo>
                    <a:lnTo>
                      <a:pt x="23182" y="5458"/>
                    </a:lnTo>
                    <a:cubicBezTo>
                      <a:pt x="23253" y="5565"/>
                      <a:pt x="23371" y="5623"/>
                      <a:pt x="23491" y="5623"/>
                    </a:cubicBezTo>
                    <a:cubicBezTo>
                      <a:pt x="23562" y="5623"/>
                      <a:pt x="23634" y="5603"/>
                      <a:pt x="23697" y="5561"/>
                    </a:cubicBezTo>
                    <a:cubicBezTo>
                      <a:pt x="23868" y="5447"/>
                      <a:pt x="23913" y="5216"/>
                      <a:pt x="23800" y="5045"/>
                    </a:cubicBezTo>
                    <a:lnTo>
                      <a:pt x="20543" y="166"/>
                    </a:lnTo>
                    <a:cubicBezTo>
                      <a:pt x="20469" y="55"/>
                      <a:pt x="20351" y="1"/>
                      <a:pt x="20234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9"/>
              <p:cNvSpPr/>
              <p:nvPr/>
            </p:nvSpPr>
            <p:spPr>
              <a:xfrm>
                <a:off x="2417231" y="1674590"/>
                <a:ext cx="69196" cy="69218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3206" extrusionOk="0">
                    <a:moveTo>
                      <a:pt x="1603" y="0"/>
                    </a:moveTo>
                    <a:cubicBezTo>
                      <a:pt x="719" y="2"/>
                      <a:pt x="2" y="719"/>
                      <a:pt x="1" y="1602"/>
                    </a:cubicBezTo>
                    <a:cubicBezTo>
                      <a:pt x="2" y="2487"/>
                      <a:pt x="719" y="3203"/>
                      <a:pt x="1603" y="3206"/>
                    </a:cubicBezTo>
                    <a:cubicBezTo>
                      <a:pt x="2486" y="3203"/>
                      <a:pt x="3203" y="2487"/>
                      <a:pt x="3205" y="1602"/>
                    </a:cubicBezTo>
                    <a:cubicBezTo>
                      <a:pt x="3203" y="719"/>
                      <a:pt x="2486" y="2"/>
                      <a:pt x="1603" y="0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9"/>
              <p:cNvSpPr/>
              <p:nvPr/>
            </p:nvSpPr>
            <p:spPr>
              <a:xfrm>
                <a:off x="2622401" y="1953446"/>
                <a:ext cx="69174" cy="6923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7" extrusionOk="0">
                    <a:moveTo>
                      <a:pt x="1602" y="1"/>
                    </a:moveTo>
                    <a:cubicBezTo>
                      <a:pt x="717" y="4"/>
                      <a:pt x="2" y="719"/>
                      <a:pt x="0" y="1603"/>
                    </a:cubicBezTo>
                    <a:cubicBezTo>
                      <a:pt x="2" y="2488"/>
                      <a:pt x="717" y="3203"/>
                      <a:pt x="1602" y="3206"/>
                    </a:cubicBezTo>
                    <a:cubicBezTo>
                      <a:pt x="2485" y="3203"/>
                      <a:pt x="3202" y="2488"/>
                      <a:pt x="3204" y="1603"/>
                    </a:cubicBezTo>
                    <a:cubicBezTo>
                      <a:pt x="3202" y="719"/>
                      <a:pt x="2485" y="4"/>
                      <a:pt x="1602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9"/>
              <p:cNvSpPr/>
              <p:nvPr/>
            </p:nvSpPr>
            <p:spPr>
              <a:xfrm>
                <a:off x="2760297" y="1655202"/>
                <a:ext cx="69218" cy="69218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3206" extrusionOk="0">
                    <a:moveTo>
                      <a:pt x="1602" y="0"/>
                    </a:moveTo>
                    <a:cubicBezTo>
                      <a:pt x="719" y="3"/>
                      <a:pt x="3" y="719"/>
                      <a:pt x="0" y="1602"/>
                    </a:cubicBezTo>
                    <a:cubicBezTo>
                      <a:pt x="3" y="2487"/>
                      <a:pt x="719" y="3203"/>
                      <a:pt x="1602" y="3206"/>
                    </a:cubicBezTo>
                    <a:cubicBezTo>
                      <a:pt x="2487" y="3203"/>
                      <a:pt x="3202" y="2487"/>
                      <a:pt x="3205" y="1602"/>
                    </a:cubicBezTo>
                    <a:cubicBezTo>
                      <a:pt x="3202" y="719"/>
                      <a:pt x="2487" y="3"/>
                      <a:pt x="1602" y="0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9"/>
              <p:cNvSpPr/>
              <p:nvPr/>
            </p:nvSpPr>
            <p:spPr>
              <a:xfrm>
                <a:off x="2507111" y="1797696"/>
                <a:ext cx="59049" cy="59049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2735" extrusionOk="0">
                    <a:moveTo>
                      <a:pt x="1368" y="1"/>
                    </a:moveTo>
                    <a:cubicBezTo>
                      <a:pt x="613" y="2"/>
                      <a:pt x="3" y="613"/>
                      <a:pt x="0" y="1367"/>
                    </a:cubicBezTo>
                    <a:cubicBezTo>
                      <a:pt x="3" y="2122"/>
                      <a:pt x="613" y="2732"/>
                      <a:pt x="1368" y="2735"/>
                    </a:cubicBezTo>
                    <a:cubicBezTo>
                      <a:pt x="2122" y="2732"/>
                      <a:pt x="2733" y="2122"/>
                      <a:pt x="2734" y="1367"/>
                    </a:cubicBezTo>
                    <a:cubicBezTo>
                      <a:pt x="2733" y="613"/>
                      <a:pt x="2122" y="2"/>
                      <a:pt x="1368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9"/>
              <p:cNvSpPr/>
              <p:nvPr/>
            </p:nvSpPr>
            <p:spPr>
              <a:xfrm>
                <a:off x="2692461" y="1797696"/>
                <a:ext cx="59049" cy="59049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2735" extrusionOk="0">
                    <a:moveTo>
                      <a:pt x="1368" y="1"/>
                    </a:moveTo>
                    <a:cubicBezTo>
                      <a:pt x="614" y="2"/>
                      <a:pt x="3" y="613"/>
                      <a:pt x="0" y="1367"/>
                    </a:cubicBezTo>
                    <a:cubicBezTo>
                      <a:pt x="3" y="2122"/>
                      <a:pt x="614" y="2732"/>
                      <a:pt x="1368" y="2735"/>
                    </a:cubicBezTo>
                    <a:cubicBezTo>
                      <a:pt x="2122" y="2732"/>
                      <a:pt x="2733" y="2122"/>
                      <a:pt x="2734" y="1367"/>
                    </a:cubicBezTo>
                    <a:cubicBezTo>
                      <a:pt x="2733" y="613"/>
                      <a:pt x="2122" y="2"/>
                      <a:pt x="1368" y="1"/>
                    </a:cubicBezTo>
                    <a:close/>
                  </a:path>
                </a:pathLst>
              </a:custGeom>
              <a:solidFill>
                <a:srgbClr val="99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7" name="Google Shape;267;p29"/>
            <p:cNvSpPr/>
            <p:nvPr/>
          </p:nvSpPr>
          <p:spPr>
            <a:xfrm>
              <a:off x="2193775" y="2455349"/>
              <a:ext cx="227170" cy="262988"/>
            </a:xfrm>
            <a:custGeom>
              <a:avLst/>
              <a:gdLst/>
              <a:ahLst/>
              <a:cxnLst/>
              <a:rect l="l" t="t" r="r" b="b"/>
              <a:pathLst>
                <a:path w="10522" h="12181" extrusionOk="0">
                  <a:moveTo>
                    <a:pt x="165" y="0"/>
                  </a:moveTo>
                  <a:cubicBezTo>
                    <a:pt x="57" y="604"/>
                    <a:pt x="1" y="1216"/>
                    <a:pt x="1" y="1830"/>
                  </a:cubicBezTo>
                  <a:cubicBezTo>
                    <a:pt x="1" y="7537"/>
                    <a:pt x="4643" y="12181"/>
                    <a:pt x="10349" y="12181"/>
                  </a:cubicBezTo>
                  <a:cubicBezTo>
                    <a:pt x="10402" y="12181"/>
                    <a:pt x="10455" y="12178"/>
                    <a:pt x="10508" y="12176"/>
                  </a:cubicBezTo>
                  <a:cubicBezTo>
                    <a:pt x="10522" y="10560"/>
                    <a:pt x="10511" y="8944"/>
                    <a:pt x="10448" y="7329"/>
                  </a:cubicBezTo>
                  <a:cubicBezTo>
                    <a:pt x="10416" y="7329"/>
                    <a:pt x="10383" y="7335"/>
                    <a:pt x="10351" y="7335"/>
                  </a:cubicBezTo>
                  <a:cubicBezTo>
                    <a:pt x="7384" y="7335"/>
                    <a:pt x="4609" y="4678"/>
                    <a:pt x="4893" y="1146"/>
                  </a:cubicBezTo>
                  <a:cubicBezTo>
                    <a:pt x="3210" y="750"/>
                    <a:pt x="1622" y="906"/>
                    <a:pt x="165" y="0"/>
                  </a:cubicBezTo>
                  <a:close/>
                </a:path>
              </a:pathLst>
            </a:custGeom>
            <a:solidFill>
              <a:srgbClr val="CAC5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9"/>
            <p:cNvSpPr/>
            <p:nvPr/>
          </p:nvSpPr>
          <p:spPr>
            <a:xfrm>
              <a:off x="2194164" y="2271381"/>
              <a:ext cx="277000" cy="210934"/>
            </a:xfrm>
            <a:custGeom>
              <a:avLst/>
              <a:gdLst/>
              <a:ahLst/>
              <a:cxnLst/>
              <a:rect l="l" t="t" r="r" b="b"/>
              <a:pathLst>
                <a:path w="12830" h="9770" extrusionOk="0">
                  <a:moveTo>
                    <a:pt x="10333" y="1"/>
                  </a:moveTo>
                  <a:cubicBezTo>
                    <a:pt x="4821" y="1"/>
                    <a:pt x="302" y="4332"/>
                    <a:pt x="0" y="9770"/>
                  </a:cubicBezTo>
                  <a:cubicBezTo>
                    <a:pt x="1624" y="9724"/>
                    <a:pt x="3250" y="9690"/>
                    <a:pt x="4875" y="9667"/>
                  </a:cubicBezTo>
                  <a:cubicBezTo>
                    <a:pt x="5214" y="6955"/>
                    <a:pt x="7530" y="4848"/>
                    <a:pt x="10333" y="4848"/>
                  </a:cubicBezTo>
                  <a:cubicBezTo>
                    <a:pt x="10596" y="4849"/>
                    <a:pt x="10861" y="4870"/>
                    <a:pt x="11122" y="4910"/>
                  </a:cubicBezTo>
                  <a:cubicBezTo>
                    <a:pt x="11679" y="3370"/>
                    <a:pt x="12231" y="1830"/>
                    <a:pt x="12830" y="309"/>
                  </a:cubicBezTo>
                  <a:cubicBezTo>
                    <a:pt x="12013" y="104"/>
                    <a:pt x="11174" y="1"/>
                    <a:pt x="10333" y="1"/>
                  </a:cubicBezTo>
                  <a:close/>
                </a:path>
              </a:pathLst>
            </a:custGeom>
            <a:solidFill>
              <a:srgbClr val="B53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9"/>
            <p:cNvSpPr/>
            <p:nvPr/>
          </p:nvSpPr>
          <p:spPr>
            <a:xfrm>
              <a:off x="2193775" y="2271381"/>
              <a:ext cx="446913" cy="446956"/>
            </a:xfrm>
            <a:custGeom>
              <a:avLst/>
              <a:gdLst/>
              <a:ahLst/>
              <a:cxnLst/>
              <a:rect l="l" t="t" r="r" b="b"/>
              <a:pathLst>
                <a:path w="20700" h="20702" extrusionOk="0">
                  <a:moveTo>
                    <a:pt x="10351" y="4848"/>
                  </a:moveTo>
                  <a:cubicBezTo>
                    <a:pt x="13385" y="4848"/>
                    <a:pt x="15854" y="7315"/>
                    <a:pt x="15854" y="10351"/>
                  </a:cubicBezTo>
                  <a:cubicBezTo>
                    <a:pt x="15854" y="13387"/>
                    <a:pt x="13385" y="15856"/>
                    <a:pt x="10351" y="15856"/>
                  </a:cubicBezTo>
                  <a:cubicBezTo>
                    <a:pt x="7315" y="15856"/>
                    <a:pt x="4846" y="13387"/>
                    <a:pt x="4846" y="10351"/>
                  </a:cubicBezTo>
                  <a:cubicBezTo>
                    <a:pt x="4846" y="7315"/>
                    <a:pt x="7315" y="4848"/>
                    <a:pt x="10351" y="4848"/>
                  </a:cubicBezTo>
                  <a:close/>
                  <a:moveTo>
                    <a:pt x="10351" y="1"/>
                  </a:moveTo>
                  <a:cubicBezTo>
                    <a:pt x="4644" y="1"/>
                    <a:pt x="1" y="4645"/>
                    <a:pt x="1" y="10351"/>
                  </a:cubicBezTo>
                  <a:cubicBezTo>
                    <a:pt x="1" y="16058"/>
                    <a:pt x="4644" y="20702"/>
                    <a:pt x="10351" y="20702"/>
                  </a:cubicBezTo>
                  <a:cubicBezTo>
                    <a:pt x="16058" y="20702"/>
                    <a:pt x="20700" y="16058"/>
                    <a:pt x="20700" y="10351"/>
                  </a:cubicBezTo>
                  <a:cubicBezTo>
                    <a:pt x="20700" y="4645"/>
                    <a:pt x="16058" y="1"/>
                    <a:pt x="10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9"/>
            <p:cNvSpPr/>
            <p:nvPr/>
          </p:nvSpPr>
          <p:spPr>
            <a:xfrm>
              <a:off x="3030884" y="1856723"/>
              <a:ext cx="104107" cy="100156"/>
            </a:xfrm>
            <a:custGeom>
              <a:avLst/>
              <a:gdLst/>
              <a:ahLst/>
              <a:cxnLst/>
              <a:rect l="l" t="t" r="r" b="b"/>
              <a:pathLst>
                <a:path w="4822" h="4639" extrusionOk="0">
                  <a:moveTo>
                    <a:pt x="2502" y="1"/>
                  </a:moveTo>
                  <a:cubicBezTo>
                    <a:pt x="1564" y="1"/>
                    <a:pt x="719" y="566"/>
                    <a:pt x="360" y="1433"/>
                  </a:cubicBezTo>
                  <a:cubicBezTo>
                    <a:pt x="1" y="2299"/>
                    <a:pt x="200" y="3297"/>
                    <a:pt x="864" y="3960"/>
                  </a:cubicBezTo>
                  <a:cubicBezTo>
                    <a:pt x="1307" y="4403"/>
                    <a:pt x="1899" y="4639"/>
                    <a:pt x="2503" y="4639"/>
                  </a:cubicBezTo>
                  <a:cubicBezTo>
                    <a:pt x="2802" y="4639"/>
                    <a:pt x="3103" y="4581"/>
                    <a:pt x="3390" y="4462"/>
                  </a:cubicBezTo>
                  <a:cubicBezTo>
                    <a:pt x="4257" y="4104"/>
                    <a:pt x="4821" y="3257"/>
                    <a:pt x="4821" y="2320"/>
                  </a:cubicBezTo>
                  <a:cubicBezTo>
                    <a:pt x="4821" y="1040"/>
                    <a:pt x="3783" y="1"/>
                    <a:pt x="2502" y="1"/>
                  </a:cubicBezTo>
                  <a:close/>
                </a:path>
              </a:pathLst>
            </a:custGeom>
            <a:solidFill>
              <a:srgbClr val="5C1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9"/>
            <p:cNvSpPr/>
            <p:nvPr/>
          </p:nvSpPr>
          <p:spPr>
            <a:xfrm>
              <a:off x="5103697" y="1025120"/>
              <a:ext cx="533597" cy="533597"/>
            </a:xfrm>
            <a:custGeom>
              <a:avLst/>
              <a:gdLst/>
              <a:ahLst/>
              <a:cxnLst/>
              <a:rect l="l" t="t" r="r" b="b"/>
              <a:pathLst>
                <a:path w="24715" h="24715" extrusionOk="0">
                  <a:moveTo>
                    <a:pt x="12359" y="5785"/>
                  </a:moveTo>
                  <a:cubicBezTo>
                    <a:pt x="15982" y="5785"/>
                    <a:pt x="18930" y="8734"/>
                    <a:pt x="18930" y="12357"/>
                  </a:cubicBezTo>
                  <a:cubicBezTo>
                    <a:pt x="18930" y="15982"/>
                    <a:pt x="15982" y="18930"/>
                    <a:pt x="12359" y="18930"/>
                  </a:cubicBezTo>
                  <a:cubicBezTo>
                    <a:pt x="8734" y="18930"/>
                    <a:pt x="5787" y="15982"/>
                    <a:pt x="5787" y="12357"/>
                  </a:cubicBezTo>
                  <a:cubicBezTo>
                    <a:pt x="5787" y="8734"/>
                    <a:pt x="8734" y="5785"/>
                    <a:pt x="12359" y="5785"/>
                  </a:cubicBezTo>
                  <a:close/>
                  <a:moveTo>
                    <a:pt x="12359" y="0"/>
                  </a:moveTo>
                  <a:cubicBezTo>
                    <a:pt x="5545" y="0"/>
                    <a:pt x="1" y="5544"/>
                    <a:pt x="1" y="12357"/>
                  </a:cubicBezTo>
                  <a:cubicBezTo>
                    <a:pt x="1" y="19171"/>
                    <a:pt x="5545" y="24714"/>
                    <a:pt x="12359" y="24714"/>
                  </a:cubicBezTo>
                  <a:cubicBezTo>
                    <a:pt x="19172" y="24714"/>
                    <a:pt x="24715" y="19171"/>
                    <a:pt x="24715" y="12357"/>
                  </a:cubicBezTo>
                  <a:cubicBezTo>
                    <a:pt x="24715" y="5544"/>
                    <a:pt x="19172" y="0"/>
                    <a:pt x="12359" y="0"/>
                  </a:cubicBezTo>
                  <a:close/>
                </a:path>
              </a:pathLst>
            </a:custGeom>
            <a:solidFill>
              <a:srgbClr val="FF6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39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Core Values</a:t>
            </a:r>
            <a:endParaRPr/>
          </a:p>
        </p:txBody>
      </p:sp>
      <p:sp>
        <p:nvSpPr>
          <p:cNvPr id="586" name="Google Shape;586;p39"/>
          <p:cNvSpPr txBox="1">
            <a:spLocks noGrp="1"/>
          </p:cNvSpPr>
          <p:nvPr>
            <p:ph type="title" idx="2"/>
          </p:nvPr>
        </p:nvSpPr>
        <p:spPr>
          <a:xfrm>
            <a:off x="673303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87" name="Google Shape;587;p39"/>
          <p:cNvSpPr txBox="1">
            <a:spLocks noGrp="1"/>
          </p:cNvSpPr>
          <p:nvPr>
            <p:ph type="subTitle" idx="1"/>
          </p:nvPr>
        </p:nvSpPr>
        <p:spPr>
          <a:xfrm>
            <a:off x="673313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588" name="Google Shape;588;p39"/>
          <p:cNvSpPr txBox="1">
            <a:spLocks noGrp="1"/>
          </p:cNvSpPr>
          <p:nvPr>
            <p:ph type="title" idx="3"/>
          </p:nvPr>
        </p:nvSpPr>
        <p:spPr>
          <a:xfrm>
            <a:off x="2667828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89" name="Google Shape;589;p39"/>
          <p:cNvSpPr txBox="1">
            <a:spLocks noGrp="1"/>
          </p:cNvSpPr>
          <p:nvPr>
            <p:ph type="subTitle" idx="4"/>
          </p:nvPr>
        </p:nvSpPr>
        <p:spPr>
          <a:xfrm>
            <a:off x="2667838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his the second planet from the Sun</a:t>
            </a:r>
            <a:endParaRPr/>
          </a:p>
        </p:txBody>
      </p:sp>
      <p:sp>
        <p:nvSpPr>
          <p:cNvPr id="590" name="Google Shape;590;p39"/>
          <p:cNvSpPr txBox="1">
            <a:spLocks noGrp="1"/>
          </p:cNvSpPr>
          <p:nvPr>
            <p:ph type="title" idx="5"/>
          </p:nvPr>
        </p:nvSpPr>
        <p:spPr>
          <a:xfrm>
            <a:off x="4662353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91" name="Google Shape;591;p39"/>
          <p:cNvSpPr txBox="1">
            <a:spLocks noGrp="1"/>
          </p:cNvSpPr>
          <p:nvPr>
            <p:ph type="subTitle" idx="6"/>
          </p:nvPr>
        </p:nvSpPr>
        <p:spPr>
          <a:xfrm>
            <a:off x="4662363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to the Sun</a:t>
            </a:r>
            <a:endParaRPr/>
          </a:p>
        </p:txBody>
      </p:sp>
      <p:sp>
        <p:nvSpPr>
          <p:cNvPr id="592" name="Google Shape;592;p39"/>
          <p:cNvSpPr txBox="1">
            <a:spLocks noGrp="1"/>
          </p:cNvSpPr>
          <p:nvPr>
            <p:ph type="title" idx="7"/>
          </p:nvPr>
        </p:nvSpPr>
        <p:spPr>
          <a:xfrm>
            <a:off x="6656878" y="23908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93" name="Google Shape;593;p39"/>
          <p:cNvSpPr txBox="1">
            <a:spLocks noGrp="1"/>
          </p:cNvSpPr>
          <p:nvPr>
            <p:ph type="subTitle" idx="8"/>
          </p:nvPr>
        </p:nvSpPr>
        <p:spPr>
          <a:xfrm>
            <a:off x="6656888" y="29301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594" name="Google Shape;594;p39"/>
          <p:cNvSpPr/>
          <p:nvPr/>
        </p:nvSpPr>
        <p:spPr>
          <a:xfrm>
            <a:off x="2590875" y="528440"/>
            <a:ext cx="6629125" cy="970875"/>
          </a:xfrm>
          <a:custGeom>
            <a:avLst/>
            <a:gdLst/>
            <a:ahLst/>
            <a:cxnLst/>
            <a:rect l="l" t="t" r="r" b="b"/>
            <a:pathLst>
              <a:path w="265165" h="38835" extrusionOk="0">
                <a:moveTo>
                  <a:pt x="0" y="6875"/>
                </a:moveTo>
                <a:cubicBezTo>
                  <a:pt x="9172" y="3820"/>
                  <a:pt x="19296" y="5377"/>
                  <a:pt x="28963" y="5377"/>
                </a:cubicBezTo>
                <a:cubicBezTo>
                  <a:pt x="39184" y="5377"/>
                  <a:pt x="50283" y="4303"/>
                  <a:pt x="59425" y="8873"/>
                </a:cubicBezTo>
                <a:cubicBezTo>
                  <a:pt x="64478" y="11399"/>
                  <a:pt x="69786" y="15447"/>
                  <a:pt x="71409" y="20858"/>
                </a:cubicBezTo>
                <a:cubicBezTo>
                  <a:pt x="73184" y="26774"/>
                  <a:pt x="73092" y="38835"/>
                  <a:pt x="66915" y="38835"/>
                </a:cubicBezTo>
                <a:cubicBezTo>
                  <a:pt x="61263" y="38835"/>
                  <a:pt x="59390" y="26770"/>
                  <a:pt x="62920" y="22356"/>
                </a:cubicBezTo>
                <a:cubicBezTo>
                  <a:pt x="68024" y="15974"/>
                  <a:pt x="75807" y="11909"/>
                  <a:pt x="83394" y="8873"/>
                </a:cubicBezTo>
                <a:cubicBezTo>
                  <a:pt x="105713" y="-58"/>
                  <a:pt x="131981" y="8536"/>
                  <a:pt x="155303" y="14366"/>
                </a:cubicBezTo>
                <a:cubicBezTo>
                  <a:pt x="173832" y="18997"/>
                  <a:pt x="212231" y="26973"/>
                  <a:pt x="212231" y="7874"/>
                </a:cubicBezTo>
                <a:cubicBezTo>
                  <a:pt x="212231" y="3163"/>
                  <a:pt x="204716" y="-1104"/>
                  <a:pt x="200247" y="384"/>
                </a:cubicBezTo>
                <a:cubicBezTo>
                  <a:pt x="195349" y="2015"/>
                  <a:pt x="195781" y="12559"/>
                  <a:pt x="199747" y="15864"/>
                </a:cubicBezTo>
                <a:cubicBezTo>
                  <a:pt x="208555" y="23205"/>
                  <a:pt x="222327" y="27480"/>
                  <a:pt x="233205" y="23854"/>
                </a:cubicBezTo>
                <a:cubicBezTo>
                  <a:pt x="244435" y="20111"/>
                  <a:pt x="253328" y="8374"/>
                  <a:pt x="265165" y="837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95" name="Google Shape;595;p39"/>
          <p:cNvGrpSpPr/>
          <p:nvPr/>
        </p:nvGrpSpPr>
        <p:grpSpPr>
          <a:xfrm>
            <a:off x="3350909" y="1720762"/>
            <a:ext cx="447642" cy="670068"/>
            <a:chOff x="5412130" y="1570443"/>
            <a:chExt cx="382078" cy="571926"/>
          </a:xfrm>
        </p:grpSpPr>
        <p:sp>
          <p:nvSpPr>
            <p:cNvPr id="596" name="Google Shape;596;p39"/>
            <p:cNvSpPr/>
            <p:nvPr/>
          </p:nvSpPr>
          <p:spPr>
            <a:xfrm>
              <a:off x="5675680" y="1603798"/>
              <a:ext cx="54091" cy="64459"/>
            </a:xfrm>
            <a:custGeom>
              <a:avLst/>
              <a:gdLst/>
              <a:ahLst/>
              <a:cxnLst/>
              <a:rect l="l" t="t" r="r" b="b"/>
              <a:pathLst>
                <a:path w="2499" h="2978" extrusionOk="0">
                  <a:moveTo>
                    <a:pt x="1249" y="1"/>
                  </a:moveTo>
                  <a:cubicBezTo>
                    <a:pt x="1243" y="1"/>
                    <a:pt x="1237" y="1"/>
                    <a:pt x="1230" y="1"/>
                  </a:cubicBezTo>
                  <a:cubicBezTo>
                    <a:pt x="544" y="11"/>
                    <a:pt x="0" y="591"/>
                    <a:pt x="0" y="1279"/>
                  </a:cubicBezTo>
                  <a:lnTo>
                    <a:pt x="0" y="2978"/>
                  </a:lnTo>
                  <a:lnTo>
                    <a:pt x="2498" y="2978"/>
                  </a:lnTo>
                  <a:lnTo>
                    <a:pt x="2498" y="1250"/>
                  </a:lnTo>
                  <a:cubicBezTo>
                    <a:pt x="2498" y="559"/>
                    <a:pt x="1938" y="1"/>
                    <a:pt x="1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9"/>
            <p:cNvSpPr/>
            <p:nvPr/>
          </p:nvSpPr>
          <p:spPr>
            <a:xfrm>
              <a:off x="5621589" y="1595746"/>
              <a:ext cx="54113" cy="72511"/>
            </a:xfrm>
            <a:custGeom>
              <a:avLst/>
              <a:gdLst/>
              <a:ahLst/>
              <a:cxnLst/>
              <a:rect l="l" t="t" r="r" b="b"/>
              <a:pathLst>
                <a:path w="2500" h="3350" extrusionOk="0">
                  <a:moveTo>
                    <a:pt x="1251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3" y="11"/>
                    <a:pt x="0" y="591"/>
                    <a:pt x="0" y="1279"/>
                  </a:cubicBezTo>
                  <a:lnTo>
                    <a:pt x="0" y="3350"/>
                  </a:lnTo>
                  <a:lnTo>
                    <a:pt x="2499" y="3350"/>
                  </a:lnTo>
                  <a:lnTo>
                    <a:pt x="2499" y="1622"/>
                  </a:lnTo>
                  <a:lnTo>
                    <a:pt x="2499" y="1250"/>
                  </a:lnTo>
                  <a:cubicBezTo>
                    <a:pt x="2498" y="559"/>
                    <a:pt x="1939" y="1"/>
                    <a:pt x="1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9"/>
            <p:cNvSpPr/>
            <p:nvPr/>
          </p:nvSpPr>
          <p:spPr>
            <a:xfrm>
              <a:off x="5567498" y="1570443"/>
              <a:ext cx="54113" cy="97814"/>
            </a:xfrm>
            <a:custGeom>
              <a:avLst/>
              <a:gdLst/>
              <a:ahLst/>
              <a:cxnLst/>
              <a:rect l="l" t="t" r="r" b="b"/>
              <a:pathLst>
                <a:path w="2500" h="4519" extrusionOk="0">
                  <a:moveTo>
                    <a:pt x="1250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5" y="10"/>
                    <a:pt x="0" y="590"/>
                    <a:pt x="0" y="1278"/>
                  </a:cubicBezTo>
                  <a:lnTo>
                    <a:pt x="0" y="4519"/>
                  </a:lnTo>
                  <a:lnTo>
                    <a:pt x="2499" y="4519"/>
                  </a:lnTo>
                  <a:lnTo>
                    <a:pt x="2499" y="2419"/>
                  </a:lnTo>
                  <a:lnTo>
                    <a:pt x="2499" y="1249"/>
                  </a:lnTo>
                  <a:cubicBezTo>
                    <a:pt x="2499" y="558"/>
                    <a:pt x="1939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9"/>
            <p:cNvSpPr/>
            <p:nvPr/>
          </p:nvSpPr>
          <p:spPr>
            <a:xfrm>
              <a:off x="5513429" y="1595746"/>
              <a:ext cx="54091" cy="72511"/>
            </a:xfrm>
            <a:custGeom>
              <a:avLst/>
              <a:gdLst/>
              <a:ahLst/>
              <a:cxnLst/>
              <a:rect l="l" t="t" r="r" b="b"/>
              <a:pathLst>
                <a:path w="2499" h="3350" extrusionOk="0">
                  <a:moveTo>
                    <a:pt x="1251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3" y="11"/>
                    <a:pt x="0" y="591"/>
                    <a:pt x="0" y="1279"/>
                  </a:cubicBezTo>
                  <a:lnTo>
                    <a:pt x="0" y="3350"/>
                  </a:lnTo>
                  <a:lnTo>
                    <a:pt x="2498" y="3350"/>
                  </a:lnTo>
                  <a:lnTo>
                    <a:pt x="2498" y="1250"/>
                  </a:lnTo>
                  <a:cubicBezTo>
                    <a:pt x="2498" y="559"/>
                    <a:pt x="1938" y="1"/>
                    <a:pt x="1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9"/>
            <p:cNvSpPr/>
            <p:nvPr/>
          </p:nvSpPr>
          <p:spPr>
            <a:xfrm>
              <a:off x="5675680" y="1603798"/>
              <a:ext cx="39805" cy="64459"/>
            </a:xfrm>
            <a:custGeom>
              <a:avLst/>
              <a:gdLst/>
              <a:ahLst/>
              <a:cxnLst/>
              <a:rect l="l" t="t" r="r" b="b"/>
              <a:pathLst>
                <a:path w="1839" h="2978" extrusionOk="0">
                  <a:moveTo>
                    <a:pt x="1246" y="1"/>
                  </a:moveTo>
                  <a:cubicBezTo>
                    <a:pt x="1241" y="1"/>
                    <a:pt x="1235" y="1"/>
                    <a:pt x="1230" y="1"/>
                  </a:cubicBezTo>
                  <a:cubicBezTo>
                    <a:pt x="544" y="11"/>
                    <a:pt x="0" y="591"/>
                    <a:pt x="0" y="1279"/>
                  </a:cubicBezTo>
                  <a:lnTo>
                    <a:pt x="0" y="2978"/>
                  </a:lnTo>
                  <a:lnTo>
                    <a:pt x="1170" y="2978"/>
                  </a:lnTo>
                  <a:lnTo>
                    <a:pt x="1170" y="1279"/>
                  </a:lnTo>
                  <a:cubicBezTo>
                    <a:pt x="1169" y="808"/>
                    <a:pt x="1426" y="374"/>
                    <a:pt x="1839" y="148"/>
                  </a:cubicBezTo>
                  <a:cubicBezTo>
                    <a:pt x="1655" y="52"/>
                    <a:pt x="1452" y="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9"/>
            <p:cNvSpPr/>
            <p:nvPr/>
          </p:nvSpPr>
          <p:spPr>
            <a:xfrm>
              <a:off x="5621589" y="1595768"/>
              <a:ext cx="39805" cy="72489"/>
            </a:xfrm>
            <a:custGeom>
              <a:avLst/>
              <a:gdLst/>
              <a:ahLst/>
              <a:cxnLst/>
              <a:rect l="l" t="t" r="r" b="b"/>
              <a:pathLst>
                <a:path w="1839" h="3349" extrusionOk="0">
                  <a:moveTo>
                    <a:pt x="1247" y="1"/>
                  </a:moveTo>
                  <a:cubicBezTo>
                    <a:pt x="1242" y="1"/>
                    <a:pt x="1237" y="1"/>
                    <a:pt x="1231" y="1"/>
                  </a:cubicBezTo>
                  <a:cubicBezTo>
                    <a:pt x="543" y="11"/>
                    <a:pt x="0" y="591"/>
                    <a:pt x="0" y="1278"/>
                  </a:cubicBezTo>
                  <a:lnTo>
                    <a:pt x="0" y="3349"/>
                  </a:lnTo>
                  <a:lnTo>
                    <a:pt x="1170" y="3349"/>
                  </a:lnTo>
                  <a:lnTo>
                    <a:pt x="1170" y="1278"/>
                  </a:lnTo>
                  <a:cubicBezTo>
                    <a:pt x="1170" y="807"/>
                    <a:pt x="1426" y="374"/>
                    <a:pt x="1837" y="148"/>
                  </a:cubicBezTo>
                  <a:lnTo>
                    <a:pt x="1837" y="148"/>
                  </a:lnTo>
                  <a:cubicBezTo>
                    <a:pt x="1838" y="148"/>
                    <a:pt x="1838" y="148"/>
                    <a:pt x="1839" y="149"/>
                  </a:cubicBezTo>
                  <a:lnTo>
                    <a:pt x="1839" y="147"/>
                  </a:lnTo>
                  <a:cubicBezTo>
                    <a:pt x="1838" y="147"/>
                    <a:pt x="1838" y="148"/>
                    <a:pt x="1837" y="148"/>
                  </a:cubicBezTo>
                  <a:lnTo>
                    <a:pt x="1837" y="148"/>
                  </a:lnTo>
                  <a:cubicBezTo>
                    <a:pt x="1656" y="50"/>
                    <a:pt x="1453" y="1"/>
                    <a:pt x="1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9"/>
            <p:cNvSpPr/>
            <p:nvPr/>
          </p:nvSpPr>
          <p:spPr>
            <a:xfrm>
              <a:off x="5567498" y="1570443"/>
              <a:ext cx="39827" cy="97814"/>
            </a:xfrm>
            <a:custGeom>
              <a:avLst/>
              <a:gdLst/>
              <a:ahLst/>
              <a:cxnLst/>
              <a:rect l="l" t="t" r="r" b="b"/>
              <a:pathLst>
                <a:path w="1840" h="4519" extrusionOk="0">
                  <a:moveTo>
                    <a:pt x="1254" y="1"/>
                  </a:moveTo>
                  <a:cubicBezTo>
                    <a:pt x="1246" y="1"/>
                    <a:pt x="1239" y="1"/>
                    <a:pt x="1231" y="1"/>
                  </a:cubicBezTo>
                  <a:cubicBezTo>
                    <a:pt x="545" y="10"/>
                    <a:pt x="0" y="591"/>
                    <a:pt x="0" y="1278"/>
                  </a:cubicBezTo>
                  <a:lnTo>
                    <a:pt x="0" y="4519"/>
                  </a:lnTo>
                  <a:lnTo>
                    <a:pt x="1171" y="4519"/>
                  </a:lnTo>
                  <a:lnTo>
                    <a:pt x="1170" y="1278"/>
                  </a:lnTo>
                  <a:cubicBezTo>
                    <a:pt x="1170" y="807"/>
                    <a:pt x="1426" y="373"/>
                    <a:pt x="1840" y="147"/>
                  </a:cubicBezTo>
                  <a:cubicBezTo>
                    <a:pt x="1660" y="52"/>
                    <a:pt x="1458" y="1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9"/>
            <p:cNvSpPr/>
            <p:nvPr/>
          </p:nvSpPr>
          <p:spPr>
            <a:xfrm>
              <a:off x="5513429" y="1595768"/>
              <a:ext cx="39805" cy="72489"/>
            </a:xfrm>
            <a:custGeom>
              <a:avLst/>
              <a:gdLst/>
              <a:ahLst/>
              <a:cxnLst/>
              <a:rect l="l" t="t" r="r" b="b"/>
              <a:pathLst>
                <a:path w="1839" h="3349" extrusionOk="0">
                  <a:moveTo>
                    <a:pt x="1254" y="1"/>
                  </a:moveTo>
                  <a:cubicBezTo>
                    <a:pt x="1247" y="1"/>
                    <a:pt x="1239" y="1"/>
                    <a:pt x="1231" y="1"/>
                  </a:cubicBezTo>
                  <a:cubicBezTo>
                    <a:pt x="543" y="11"/>
                    <a:pt x="0" y="591"/>
                    <a:pt x="0" y="1278"/>
                  </a:cubicBezTo>
                  <a:lnTo>
                    <a:pt x="0" y="3349"/>
                  </a:lnTo>
                  <a:lnTo>
                    <a:pt x="1170" y="3349"/>
                  </a:lnTo>
                  <a:lnTo>
                    <a:pt x="1170" y="1278"/>
                  </a:lnTo>
                  <a:cubicBezTo>
                    <a:pt x="1169" y="807"/>
                    <a:pt x="1426" y="374"/>
                    <a:pt x="1837" y="148"/>
                  </a:cubicBezTo>
                  <a:lnTo>
                    <a:pt x="1837" y="148"/>
                  </a:lnTo>
                  <a:cubicBezTo>
                    <a:pt x="1838" y="148"/>
                    <a:pt x="1838" y="148"/>
                    <a:pt x="1839" y="149"/>
                  </a:cubicBezTo>
                  <a:lnTo>
                    <a:pt x="1839" y="147"/>
                  </a:lnTo>
                  <a:cubicBezTo>
                    <a:pt x="1838" y="147"/>
                    <a:pt x="1838" y="148"/>
                    <a:pt x="1837" y="148"/>
                  </a:cubicBezTo>
                  <a:lnTo>
                    <a:pt x="1837" y="148"/>
                  </a:lnTo>
                  <a:cubicBezTo>
                    <a:pt x="1658" y="51"/>
                    <a:pt x="1457" y="1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9"/>
            <p:cNvSpPr/>
            <p:nvPr/>
          </p:nvSpPr>
          <p:spPr>
            <a:xfrm>
              <a:off x="5412152" y="1655573"/>
              <a:ext cx="382056" cy="230173"/>
            </a:xfrm>
            <a:custGeom>
              <a:avLst/>
              <a:gdLst/>
              <a:ahLst/>
              <a:cxnLst/>
              <a:rect l="l" t="t" r="r" b="b"/>
              <a:pathLst>
                <a:path w="17651" h="10634" extrusionOk="0">
                  <a:moveTo>
                    <a:pt x="616" y="1"/>
                  </a:moveTo>
                  <a:cubicBezTo>
                    <a:pt x="276" y="1"/>
                    <a:pt x="1" y="276"/>
                    <a:pt x="1" y="616"/>
                  </a:cubicBezTo>
                  <a:lnTo>
                    <a:pt x="1" y="10018"/>
                  </a:lnTo>
                  <a:cubicBezTo>
                    <a:pt x="1" y="10358"/>
                    <a:pt x="276" y="10633"/>
                    <a:pt x="616" y="10633"/>
                  </a:cubicBezTo>
                  <a:lnTo>
                    <a:pt x="17035" y="10633"/>
                  </a:lnTo>
                  <a:cubicBezTo>
                    <a:pt x="17375" y="10633"/>
                    <a:pt x="17650" y="10358"/>
                    <a:pt x="17650" y="10018"/>
                  </a:cubicBezTo>
                  <a:lnTo>
                    <a:pt x="17650" y="617"/>
                  </a:lnTo>
                  <a:cubicBezTo>
                    <a:pt x="17650" y="276"/>
                    <a:pt x="17375" y="1"/>
                    <a:pt x="17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9"/>
            <p:cNvSpPr/>
            <p:nvPr/>
          </p:nvSpPr>
          <p:spPr>
            <a:xfrm>
              <a:off x="5412130" y="1655573"/>
              <a:ext cx="382078" cy="230173"/>
            </a:xfrm>
            <a:custGeom>
              <a:avLst/>
              <a:gdLst/>
              <a:ahLst/>
              <a:cxnLst/>
              <a:rect l="l" t="t" r="r" b="b"/>
              <a:pathLst>
                <a:path w="17652" h="10634" extrusionOk="0">
                  <a:moveTo>
                    <a:pt x="617" y="1"/>
                  </a:moveTo>
                  <a:cubicBezTo>
                    <a:pt x="276" y="1"/>
                    <a:pt x="0" y="276"/>
                    <a:pt x="2" y="616"/>
                  </a:cubicBezTo>
                  <a:lnTo>
                    <a:pt x="2" y="10018"/>
                  </a:lnTo>
                  <a:cubicBezTo>
                    <a:pt x="0" y="10358"/>
                    <a:pt x="276" y="10633"/>
                    <a:pt x="617" y="10633"/>
                  </a:cubicBezTo>
                  <a:lnTo>
                    <a:pt x="17036" y="10633"/>
                  </a:lnTo>
                  <a:cubicBezTo>
                    <a:pt x="17376" y="10633"/>
                    <a:pt x="17651" y="10358"/>
                    <a:pt x="17651" y="10018"/>
                  </a:cubicBezTo>
                  <a:lnTo>
                    <a:pt x="17651" y="9332"/>
                  </a:lnTo>
                  <a:lnTo>
                    <a:pt x="2252" y="9332"/>
                  </a:lnTo>
                  <a:cubicBezTo>
                    <a:pt x="1912" y="9332"/>
                    <a:pt x="1637" y="9056"/>
                    <a:pt x="1637" y="8717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9"/>
            <p:cNvSpPr/>
            <p:nvPr/>
          </p:nvSpPr>
          <p:spPr>
            <a:xfrm>
              <a:off x="5440896" y="1684360"/>
              <a:ext cx="138138" cy="138095"/>
            </a:xfrm>
            <a:custGeom>
              <a:avLst/>
              <a:gdLst/>
              <a:ahLst/>
              <a:cxnLst/>
              <a:rect l="l" t="t" r="r" b="b"/>
              <a:pathLst>
                <a:path w="6382" h="6380" extrusionOk="0">
                  <a:moveTo>
                    <a:pt x="280" y="0"/>
                  </a:moveTo>
                  <a:cubicBezTo>
                    <a:pt x="126" y="0"/>
                    <a:pt x="1" y="125"/>
                    <a:pt x="2" y="280"/>
                  </a:cubicBezTo>
                  <a:lnTo>
                    <a:pt x="2" y="6102"/>
                  </a:lnTo>
                  <a:cubicBezTo>
                    <a:pt x="1" y="6254"/>
                    <a:pt x="126" y="6380"/>
                    <a:pt x="280" y="6380"/>
                  </a:cubicBezTo>
                  <a:lnTo>
                    <a:pt x="6102" y="6380"/>
                  </a:lnTo>
                  <a:cubicBezTo>
                    <a:pt x="6256" y="6380"/>
                    <a:pt x="6382" y="6254"/>
                    <a:pt x="6380" y="6102"/>
                  </a:cubicBezTo>
                  <a:lnTo>
                    <a:pt x="6380" y="278"/>
                  </a:lnTo>
                  <a:cubicBezTo>
                    <a:pt x="6382" y="125"/>
                    <a:pt x="6256" y="0"/>
                    <a:pt x="6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9"/>
            <p:cNvSpPr/>
            <p:nvPr/>
          </p:nvSpPr>
          <p:spPr>
            <a:xfrm>
              <a:off x="5611199" y="1802889"/>
              <a:ext cx="148485" cy="39134"/>
            </a:xfrm>
            <a:custGeom>
              <a:avLst/>
              <a:gdLst/>
              <a:ahLst/>
              <a:cxnLst/>
              <a:rect l="l" t="t" r="r" b="b"/>
              <a:pathLst>
                <a:path w="6860" h="1808" extrusionOk="0">
                  <a:moveTo>
                    <a:pt x="260" y="0"/>
                  </a:moveTo>
                  <a:cubicBezTo>
                    <a:pt x="117" y="0"/>
                    <a:pt x="1" y="115"/>
                    <a:pt x="1" y="258"/>
                  </a:cubicBezTo>
                  <a:lnTo>
                    <a:pt x="1" y="1549"/>
                  </a:lnTo>
                  <a:cubicBezTo>
                    <a:pt x="1" y="1691"/>
                    <a:pt x="117" y="1807"/>
                    <a:pt x="260" y="1807"/>
                  </a:cubicBezTo>
                  <a:lnTo>
                    <a:pt x="6601" y="1807"/>
                  </a:lnTo>
                  <a:cubicBezTo>
                    <a:pt x="6744" y="1807"/>
                    <a:pt x="6860" y="1691"/>
                    <a:pt x="6860" y="1549"/>
                  </a:cubicBezTo>
                  <a:lnTo>
                    <a:pt x="6860" y="258"/>
                  </a:lnTo>
                  <a:cubicBezTo>
                    <a:pt x="6860" y="115"/>
                    <a:pt x="6744" y="0"/>
                    <a:pt x="6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9"/>
            <p:cNvSpPr/>
            <p:nvPr/>
          </p:nvSpPr>
          <p:spPr>
            <a:xfrm>
              <a:off x="5463927" y="1787932"/>
              <a:ext cx="255454" cy="249718"/>
            </a:xfrm>
            <a:custGeom>
              <a:avLst/>
              <a:gdLst/>
              <a:ahLst/>
              <a:cxnLst/>
              <a:rect l="l" t="t" r="r" b="b"/>
              <a:pathLst>
                <a:path w="11802" h="11537" extrusionOk="0">
                  <a:moveTo>
                    <a:pt x="1250" y="1"/>
                  </a:moveTo>
                  <a:cubicBezTo>
                    <a:pt x="560" y="1"/>
                    <a:pt x="1" y="559"/>
                    <a:pt x="1" y="1249"/>
                  </a:cubicBezTo>
                  <a:lnTo>
                    <a:pt x="1" y="6038"/>
                  </a:lnTo>
                  <a:cubicBezTo>
                    <a:pt x="1" y="6696"/>
                    <a:pt x="534" y="7230"/>
                    <a:pt x="1192" y="7230"/>
                  </a:cubicBezTo>
                  <a:lnTo>
                    <a:pt x="2287" y="7230"/>
                  </a:lnTo>
                  <a:lnTo>
                    <a:pt x="2286" y="11537"/>
                  </a:lnTo>
                  <a:lnTo>
                    <a:pt x="10580" y="11537"/>
                  </a:lnTo>
                  <a:lnTo>
                    <a:pt x="10580" y="7221"/>
                  </a:lnTo>
                  <a:cubicBezTo>
                    <a:pt x="11277" y="7136"/>
                    <a:pt x="11802" y="6544"/>
                    <a:pt x="11802" y="5841"/>
                  </a:cubicBezTo>
                  <a:lnTo>
                    <a:pt x="11802" y="4520"/>
                  </a:lnTo>
                  <a:lnTo>
                    <a:pt x="2499" y="4520"/>
                  </a:lnTo>
                  <a:lnTo>
                    <a:pt x="2499" y="1249"/>
                  </a:lnTo>
                  <a:cubicBezTo>
                    <a:pt x="2499" y="559"/>
                    <a:pt x="1940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9"/>
            <p:cNvSpPr/>
            <p:nvPr/>
          </p:nvSpPr>
          <p:spPr>
            <a:xfrm>
              <a:off x="5463927" y="1787932"/>
              <a:ext cx="229004" cy="249718"/>
            </a:xfrm>
            <a:custGeom>
              <a:avLst/>
              <a:gdLst/>
              <a:ahLst/>
              <a:cxnLst/>
              <a:rect l="l" t="t" r="r" b="b"/>
              <a:pathLst>
                <a:path w="10580" h="11537" extrusionOk="0">
                  <a:moveTo>
                    <a:pt x="1250" y="0"/>
                  </a:moveTo>
                  <a:cubicBezTo>
                    <a:pt x="1034" y="0"/>
                    <a:pt x="818" y="56"/>
                    <a:pt x="625" y="168"/>
                  </a:cubicBezTo>
                  <a:cubicBezTo>
                    <a:pt x="239" y="391"/>
                    <a:pt x="1" y="804"/>
                    <a:pt x="1" y="1249"/>
                  </a:cubicBezTo>
                  <a:lnTo>
                    <a:pt x="1" y="6038"/>
                  </a:lnTo>
                  <a:cubicBezTo>
                    <a:pt x="1" y="6696"/>
                    <a:pt x="534" y="7230"/>
                    <a:pt x="1192" y="7230"/>
                  </a:cubicBezTo>
                  <a:lnTo>
                    <a:pt x="2287" y="7230"/>
                  </a:lnTo>
                  <a:lnTo>
                    <a:pt x="2287" y="11537"/>
                  </a:lnTo>
                  <a:lnTo>
                    <a:pt x="10580" y="11537"/>
                  </a:lnTo>
                  <a:lnTo>
                    <a:pt x="10580" y="10694"/>
                  </a:lnTo>
                  <a:lnTo>
                    <a:pt x="4042" y="9172"/>
                  </a:lnTo>
                  <a:cubicBezTo>
                    <a:pt x="3746" y="9103"/>
                    <a:pt x="3537" y="8839"/>
                    <a:pt x="3535" y="8535"/>
                  </a:cubicBezTo>
                  <a:lnTo>
                    <a:pt x="3535" y="7822"/>
                  </a:lnTo>
                  <a:cubicBezTo>
                    <a:pt x="3535" y="7495"/>
                    <a:pt x="3270" y="7230"/>
                    <a:pt x="2944" y="7230"/>
                  </a:cubicBezTo>
                  <a:lnTo>
                    <a:pt x="2441" y="7230"/>
                  </a:lnTo>
                  <a:cubicBezTo>
                    <a:pt x="1783" y="7230"/>
                    <a:pt x="1250" y="6696"/>
                    <a:pt x="1250" y="6038"/>
                  </a:cubicBezTo>
                  <a:lnTo>
                    <a:pt x="1250" y="1249"/>
                  </a:lnTo>
                  <a:cubicBezTo>
                    <a:pt x="1249" y="917"/>
                    <a:pt x="1381" y="600"/>
                    <a:pt x="1616" y="366"/>
                  </a:cubicBezTo>
                  <a:cubicBezTo>
                    <a:pt x="1693" y="289"/>
                    <a:pt x="1781" y="223"/>
                    <a:pt x="1875" y="168"/>
                  </a:cubicBezTo>
                  <a:cubicBezTo>
                    <a:pt x="1681" y="56"/>
                    <a:pt x="1466" y="0"/>
                    <a:pt x="1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9"/>
            <p:cNvSpPr/>
            <p:nvPr/>
          </p:nvSpPr>
          <p:spPr>
            <a:xfrm>
              <a:off x="5602000" y="1690681"/>
              <a:ext cx="115108" cy="17294"/>
            </a:xfrm>
            <a:custGeom>
              <a:avLst/>
              <a:gdLst/>
              <a:ahLst/>
              <a:cxnLst/>
              <a:rect l="l" t="t" r="r" b="b"/>
              <a:pathLst>
                <a:path w="5318" h="799" extrusionOk="0">
                  <a:moveTo>
                    <a:pt x="426" y="1"/>
                  </a:moveTo>
                  <a:cubicBezTo>
                    <a:pt x="186" y="1"/>
                    <a:pt x="0" y="211"/>
                    <a:pt x="30" y="450"/>
                  </a:cubicBezTo>
                  <a:cubicBezTo>
                    <a:pt x="55" y="651"/>
                    <a:pt x="237" y="798"/>
                    <a:pt x="442" y="798"/>
                  </a:cubicBezTo>
                  <a:lnTo>
                    <a:pt x="4892" y="798"/>
                  </a:lnTo>
                  <a:cubicBezTo>
                    <a:pt x="5132" y="798"/>
                    <a:pt x="5317" y="588"/>
                    <a:pt x="5287" y="349"/>
                  </a:cubicBezTo>
                  <a:cubicBezTo>
                    <a:pt x="5262" y="148"/>
                    <a:pt x="5081" y="1"/>
                    <a:pt x="48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9"/>
            <p:cNvSpPr/>
            <p:nvPr/>
          </p:nvSpPr>
          <p:spPr>
            <a:xfrm>
              <a:off x="5726286" y="1690681"/>
              <a:ext cx="42619" cy="17294"/>
            </a:xfrm>
            <a:custGeom>
              <a:avLst/>
              <a:gdLst/>
              <a:ahLst/>
              <a:cxnLst/>
              <a:rect l="l" t="t" r="r" b="b"/>
              <a:pathLst>
                <a:path w="1969" h="799" extrusionOk="0">
                  <a:moveTo>
                    <a:pt x="427" y="1"/>
                  </a:moveTo>
                  <a:cubicBezTo>
                    <a:pt x="186" y="1"/>
                    <a:pt x="1" y="211"/>
                    <a:pt x="31" y="450"/>
                  </a:cubicBezTo>
                  <a:cubicBezTo>
                    <a:pt x="54" y="651"/>
                    <a:pt x="237" y="798"/>
                    <a:pt x="441" y="798"/>
                  </a:cubicBezTo>
                  <a:lnTo>
                    <a:pt x="1543" y="798"/>
                  </a:lnTo>
                  <a:cubicBezTo>
                    <a:pt x="1782" y="798"/>
                    <a:pt x="1969" y="588"/>
                    <a:pt x="1939" y="349"/>
                  </a:cubicBezTo>
                  <a:cubicBezTo>
                    <a:pt x="1914" y="148"/>
                    <a:pt x="1731" y="1"/>
                    <a:pt x="1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9"/>
            <p:cNvSpPr/>
            <p:nvPr/>
          </p:nvSpPr>
          <p:spPr>
            <a:xfrm>
              <a:off x="5653797" y="1725226"/>
              <a:ext cx="115108" cy="17251"/>
            </a:xfrm>
            <a:custGeom>
              <a:avLst/>
              <a:gdLst/>
              <a:ahLst/>
              <a:cxnLst/>
              <a:rect l="l" t="t" r="r" b="b"/>
              <a:pathLst>
                <a:path w="5318" h="797" extrusionOk="0">
                  <a:moveTo>
                    <a:pt x="424" y="0"/>
                  </a:moveTo>
                  <a:cubicBezTo>
                    <a:pt x="185" y="0"/>
                    <a:pt x="1" y="211"/>
                    <a:pt x="31" y="448"/>
                  </a:cubicBezTo>
                  <a:cubicBezTo>
                    <a:pt x="54" y="650"/>
                    <a:pt x="237" y="797"/>
                    <a:pt x="441" y="797"/>
                  </a:cubicBezTo>
                  <a:lnTo>
                    <a:pt x="4892" y="797"/>
                  </a:lnTo>
                  <a:cubicBezTo>
                    <a:pt x="5131" y="797"/>
                    <a:pt x="5318" y="586"/>
                    <a:pt x="5288" y="349"/>
                  </a:cubicBezTo>
                  <a:cubicBezTo>
                    <a:pt x="5263" y="146"/>
                    <a:pt x="5080" y="0"/>
                    <a:pt x="4876" y="0"/>
                  </a:cubicBezTo>
                  <a:lnTo>
                    <a:pt x="426" y="0"/>
                  </a:lnTo>
                  <a:cubicBezTo>
                    <a:pt x="426" y="0"/>
                    <a:pt x="425" y="0"/>
                    <a:pt x="4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9"/>
            <p:cNvSpPr/>
            <p:nvPr/>
          </p:nvSpPr>
          <p:spPr>
            <a:xfrm>
              <a:off x="5602000" y="1725226"/>
              <a:ext cx="42619" cy="17251"/>
            </a:xfrm>
            <a:custGeom>
              <a:avLst/>
              <a:gdLst/>
              <a:ahLst/>
              <a:cxnLst/>
              <a:rect l="l" t="t" r="r" b="b"/>
              <a:pathLst>
                <a:path w="1969" h="797" extrusionOk="0">
                  <a:moveTo>
                    <a:pt x="426" y="0"/>
                  </a:moveTo>
                  <a:cubicBezTo>
                    <a:pt x="186" y="0"/>
                    <a:pt x="0" y="210"/>
                    <a:pt x="30" y="448"/>
                  </a:cubicBezTo>
                  <a:cubicBezTo>
                    <a:pt x="55" y="650"/>
                    <a:pt x="237" y="797"/>
                    <a:pt x="442" y="797"/>
                  </a:cubicBezTo>
                  <a:lnTo>
                    <a:pt x="1542" y="797"/>
                  </a:lnTo>
                  <a:cubicBezTo>
                    <a:pt x="1783" y="797"/>
                    <a:pt x="1968" y="586"/>
                    <a:pt x="1938" y="349"/>
                  </a:cubicBezTo>
                  <a:cubicBezTo>
                    <a:pt x="1913" y="146"/>
                    <a:pt x="1730" y="0"/>
                    <a:pt x="1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9"/>
            <p:cNvSpPr/>
            <p:nvPr/>
          </p:nvSpPr>
          <p:spPr>
            <a:xfrm>
              <a:off x="5602758" y="1762044"/>
              <a:ext cx="113939" cy="17273"/>
            </a:xfrm>
            <a:custGeom>
              <a:avLst/>
              <a:gdLst/>
              <a:ahLst/>
              <a:cxnLst/>
              <a:rect l="l" t="t" r="r" b="b"/>
              <a:pathLst>
                <a:path w="5264" h="798" extrusionOk="0">
                  <a:moveTo>
                    <a:pt x="4866" y="0"/>
                  </a:moveTo>
                  <a:cubicBezTo>
                    <a:pt x="4863" y="0"/>
                    <a:pt x="4860" y="0"/>
                    <a:pt x="4857" y="1"/>
                  </a:cubicBezTo>
                  <a:lnTo>
                    <a:pt x="391" y="1"/>
                  </a:lnTo>
                  <a:cubicBezTo>
                    <a:pt x="174" y="4"/>
                    <a:pt x="1" y="182"/>
                    <a:pt x="1" y="399"/>
                  </a:cubicBezTo>
                  <a:cubicBezTo>
                    <a:pt x="1" y="616"/>
                    <a:pt x="174" y="793"/>
                    <a:pt x="391" y="797"/>
                  </a:cubicBezTo>
                  <a:lnTo>
                    <a:pt x="4857" y="797"/>
                  </a:lnTo>
                  <a:cubicBezTo>
                    <a:pt x="4860" y="797"/>
                    <a:pt x="4863" y="797"/>
                    <a:pt x="4866" y="797"/>
                  </a:cubicBezTo>
                  <a:cubicBezTo>
                    <a:pt x="5085" y="797"/>
                    <a:pt x="5264" y="619"/>
                    <a:pt x="5264" y="399"/>
                  </a:cubicBezTo>
                  <a:cubicBezTo>
                    <a:pt x="5264" y="179"/>
                    <a:pt x="5085" y="0"/>
                    <a:pt x="48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9"/>
            <p:cNvSpPr/>
            <p:nvPr/>
          </p:nvSpPr>
          <p:spPr>
            <a:xfrm>
              <a:off x="5726697" y="1762044"/>
              <a:ext cx="41775" cy="17273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398" y="0"/>
                  </a:moveTo>
                  <a:cubicBezTo>
                    <a:pt x="179" y="0"/>
                    <a:pt x="0" y="179"/>
                    <a:pt x="0" y="399"/>
                  </a:cubicBezTo>
                  <a:cubicBezTo>
                    <a:pt x="0" y="619"/>
                    <a:pt x="179" y="797"/>
                    <a:pt x="398" y="797"/>
                  </a:cubicBezTo>
                  <a:cubicBezTo>
                    <a:pt x="401" y="797"/>
                    <a:pt x="404" y="797"/>
                    <a:pt x="408" y="797"/>
                  </a:cubicBezTo>
                  <a:lnTo>
                    <a:pt x="1524" y="797"/>
                  </a:lnTo>
                  <a:cubicBezTo>
                    <a:pt x="1527" y="797"/>
                    <a:pt x="1530" y="797"/>
                    <a:pt x="1533" y="797"/>
                  </a:cubicBezTo>
                  <a:cubicBezTo>
                    <a:pt x="1752" y="797"/>
                    <a:pt x="1930" y="619"/>
                    <a:pt x="1930" y="399"/>
                  </a:cubicBezTo>
                  <a:cubicBezTo>
                    <a:pt x="1930" y="179"/>
                    <a:pt x="1752" y="0"/>
                    <a:pt x="1533" y="0"/>
                  </a:cubicBezTo>
                  <a:cubicBezTo>
                    <a:pt x="1530" y="0"/>
                    <a:pt x="1527" y="0"/>
                    <a:pt x="1524" y="1"/>
                  </a:cubicBezTo>
                  <a:lnTo>
                    <a:pt x="408" y="1"/>
                  </a:lnTo>
                  <a:cubicBezTo>
                    <a:pt x="404" y="0"/>
                    <a:pt x="401" y="0"/>
                    <a:pt x="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9"/>
            <p:cNvSpPr/>
            <p:nvPr/>
          </p:nvSpPr>
          <p:spPr>
            <a:xfrm>
              <a:off x="5480009" y="2019230"/>
              <a:ext cx="246277" cy="123138"/>
            </a:xfrm>
            <a:custGeom>
              <a:avLst/>
              <a:gdLst/>
              <a:ahLst/>
              <a:cxnLst/>
              <a:rect l="l" t="t" r="r" b="b"/>
              <a:pathLst>
                <a:path w="11378" h="5689" extrusionOk="0">
                  <a:moveTo>
                    <a:pt x="655" y="1"/>
                  </a:moveTo>
                  <a:cubicBezTo>
                    <a:pt x="295" y="1"/>
                    <a:pt x="2" y="292"/>
                    <a:pt x="2" y="653"/>
                  </a:cubicBezTo>
                  <a:lnTo>
                    <a:pt x="2" y="1488"/>
                  </a:lnTo>
                  <a:lnTo>
                    <a:pt x="1" y="5354"/>
                  </a:lnTo>
                  <a:cubicBezTo>
                    <a:pt x="1" y="5538"/>
                    <a:pt x="151" y="5687"/>
                    <a:pt x="334" y="5688"/>
                  </a:cubicBezTo>
                  <a:lnTo>
                    <a:pt x="11046" y="5688"/>
                  </a:lnTo>
                  <a:cubicBezTo>
                    <a:pt x="11229" y="5687"/>
                    <a:pt x="11378" y="5538"/>
                    <a:pt x="11378" y="5354"/>
                  </a:cubicBezTo>
                  <a:lnTo>
                    <a:pt x="11378" y="653"/>
                  </a:lnTo>
                  <a:cubicBezTo>
                    <a:pt x="11378" y="292"/>
                    <a:pt x="11086" y="1"/>
                    <a:pt x="10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9"/>
            <p:cNvSpPr/>
            <p:nvPr/>
          </p:nvSpPr>
          <p:spPr>
            <a:xfrm>
              <a:off x="5480052" y="2019209"/>
              <a:ext cx="246255" cy="123117"/>
            </a:xfrm>
            <a:custGeom>
              <a:avLst/>
              <a:gdLst/>
              <a:ahLst/>
              <a:cxnLst/>
              <a:rect l="l" t="t" r="r" b="b"/>
              <a:pathLst>
                <a:path w="11377" h="5688" extrusionOk="0">
                  <a:moveTo>
                    <a:pt x="653" y="0"/>
                  </a:moveTo>
                  <a:cubicBezTo>
                    <a:pt x="293" y="0"/>
                    <a:pt x="0" y="293"/>
                    <a:pt x="0" y="653"/>
                  </a:cubicBezTo>
                  <a:lnTo>
                    <a:pt x="0" y="5355"/>
                  </a:lnTo>
                  <a:cubicBezTo>
                    <a:pt x="0" y="5539"/>
                    <a:pt x="149" y="5688"/>
                    <a:pt x="333" y="5688"/>
                  </a:cubicBezTo>
                  <a:lnTo>
                    <a:pt x="11045" y="5688"/>
                  </a:lnTo>
                  <a:cubicBezTo>
                    <a:pt x="11228" y="5688"/>
                    <a:pt x="11377" y="5539"/>
                    <a:pt x="11377" y="5355"/>
                  </a:cubicBezTo>
                  <a:lnTo>
                    <a:pt x="11377" y="4406"/>
                  </a:lnTo>
                  <a:lnTo>
                    <a:pt x="3462" y="4406"/>
                  </a:lnTo>
                  <a:cubicBezTo>
                    <a:pt x="2856" y="4406"/>
                    <a:pt x="2366" y="3916"/>
                    <a:pt x="2366" y="3310"/>
                  </a:cubicBezTo>
                  <a:lnTo>
                    <a:pt x="23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618;p39"/>
          <p:cNvGrpSpPr/>
          <p:nvPr/>
        </p:nvGrpSpPr>
        <p:grpSpPr>
          <a:xfrm>
            <a:off x="1252922" y="1720788"/>
            <a:ext cx="654548" cy="670043"/>
            <a:chOff x="5429722" y="2858198"/>
            <a:chExt cx="558679" cy="571904"/>
          </a:xfrm>
        </p:grpSpPr>
        <p:sp>
          <p:nvSpPr>
            <p:cNvPr id="619" name="Google Shape;619;p39"/>
            <p:cNvSpPr/>
            <p:nvPr/>
          </p:nvSpPr>
          <p:spPr>
            <a:xfrm>
              <a:off x="5687860" y="3325687"/>
              <a:ext cx="74719" cy="60216"/>
            </a:xfrm>
            <a:custGeom>
              <a:avLst/>
              <a:gdLst/>
              <a:ahLst/>
              <a:cxnLst/>
              <a:rect l="l" t="t" r="r" b="b"/>
              <a:pathLst>
                <a:path w="3452" h="2782" extrusionOk="0">
                  <a:moveTo>
                    <a:pt x="0" y="0"/>
                  </a:moveTo>
                  <a:lnTo>
                    <a:pt x="0" y="1056"/>
                  </a:lnTo>
                  <a:cubicBezTo>
                    <a:pt x="0" y="2010"/>
                    <a:pt x="773" y="2781"/>
                    <a:pt x="1727" y="2781"/>
                  </a:cubicBezTo>
                  <a:cubicBezTo>
                    <a:pt x="2680" y="2781"/>
                    <a:pt x="3451" y="2010"/>
                    <a:pt x="3451" y="1056"/>
                  </a:cubicBezTo>
                  <a:lnTo>
                    <a:pt x="34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9"/>
            <p:cNvSpPr/>
            <p:nvPr/>
          </p:nvSpPr>
          <p:spPr>
            <a:xfrm>
              <a:off x="5687860" y="3325687"/>
              <a:ext cx="56061" cy="60216"/>
            </a:xfrm>
            <a:custGeom>
              <a:avLst/>
              <a:gdLst/>
              <a:ahLst/>
              <a:cxnLst/>
              <a:rect l="l" t="t" r="r" b="b"/>
              <a:pathLst>
                <a:path w="2590" h="2782" extrusionOk="0">
                  <a:moveTo>
                    <a:pt x="0" y="0"/>
                  </a:moveTo>
                  <a:lnTo>
                    <a:pt x="0" y="1056"/>
                  </a:lnTo>
                  <a:cubicBezTo>
                    <a:pt x="0" y="1673"/>
                    <a:pt x="330" y="2242"/>
                    <a:pt x="864" y="2550"/>
                  </a:cubicBezTo>
                  <a:cubicBezTo>
                    <a:pt x="1131" y="2704"/>
                    <a:pt x="1429" y="2781"/>
                    <a:pt x="1727" y="2781"/>
                  </a:cubicBezTo>
                  <a:cubicBezTo>
                    <a:pt x="2025" y="2781"/>
                    <a:pt x="2323" y="2704"/>
                    <a:pt x="2590" y="2550"/>
                  </a:cubicBezTo>
                  <a:cubicBezTo>
                    <a:pt x="2056" y="2242"/>
                    <a:pt x="1727" y="1673"/>
                    <a:pt x="1727" y="1056"/>
                  </a:cubicBezTo>
                  <a:lnTo>
                    <a:pt x="1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9"/>
            <p:cNvSpPr/>
            <p:nvPr/>
          </p:nvSpPr>
          <p:spPr>
            <a:xfrm>
              <a:off x="5561583" y="2977700"/>
              <a:ext cx="329956" cy="338203"/>
            </a:xfrm>
            <a:custGeom>
              <a:avLst/>
              <a:gdLst/>
              <a:ahLst/>
              <a:cxnLst/>
              <a:rect l="l" t="t" r="r" b="b"/>
              <a:pathLst>
                <a:path w="15244" h="15625" extrusionOk="0">
                  <a:moveTo>
                    <a:pt x="7622" y="0"/>
                  </a:moveTo>
                  <a:cubicBezTo>
                    <a:pt x="6039" y="0"/>
                    <a:pt x="4487" y="540"/>
                    <a:pt x="3235" y="1555"/>
                  </a:cubicBezTo>
                  <a:cubicBezTo>
                    <a:pt x="1603" y="2879"/>
                    <a:pt x="656" y="4867"/>
                    <a:pt x="656" y="6967"/>
                  </a:cubicBezTo>
                  <a:lnTo>
                    <a:pt x="656" y="12758"/>
                  </a:lnTo>
                  <a:lnTo>
                    <a:pt x="659" y="12758"/>
                  </a:lnTo>
                  <a:lnTo>
                    <a:pt x="1" y="14791"/>
                  </a:lnTo>
                  <a:lnTo>
                    <a:pt x="1" y="15624"/>
                  </a:lnTo>
                  <a:lnTo>
                    <a:pt x="15243" y="15624"/>
                  </a:lnTo>
                  <a:lnTo>
                    <a:pt x="15243" y="14791"/>
                  </a:lnTo>
                  <a:lnTo>
                    <a:pt x="14585" y="12758"/>
                  </a:lnTo>
                  <a:lnTo>
                    <a:pt x="14589" y="12758"/>
                  </a:lnTo>
                  <a:lnTo>
                    <a:pt x="14589" y="6967"/>
                  </a:lnTo>
                  <a:cubicBezTo>
                    <a:pt x="14589" y="6041"/>
                    <a:pt x="14405" y="5125"/>
                    <a:pt x="14047" y="4271"/>
                  </a:cubicBezTo>
                  <a:cubicBezTo>
                    <a:pt x="12693" y="852"/>
                    <a:pt x="9064" y="151"/>
                    <a:pt x="9064" y="151"/>
                  </a:cubicBezTo>
                  <a:cubicBezTo>
                    <a:pt x="8585" y="50"/>
                    <a:pt x="8102" y="0"/>
                    <a:pt x="76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9"/>
            <p:cNvSpPr/>
            <p:nvPr/>
          </p:nvSpPr>
          <p:spPr>
            <a:xfrm>
              <a:off x="5561605" y="2977700"/>
              <a:ext cx="309588" cy="338203"/>
            </a:xfrm>
            <a:custGeom>
              <a:avLst/>
              <a:gdLst/>
              <a:ahLst/>
              <a:cxnLst/>
              <a:rect l="l" t="t" r="r" b="b"/>
              <a:pathLst>
                <a:path w="14303" h="15625" extrusionOk="0">
                  <a:moveTo>
                    <a:pt x="7623" y="1"/>
                  </a:moveTo>
                  <a:cubicBezTo>
                    <a:pt x="5971" y="1"/>
                    <a:pt x="4358" y="588"/>
                    <a:pt x="3086" y="1679"/>
                  </a:cubicBezTo>
                  <a:cubicBezTo>
                    <a:pt x="1543" y="3003"/>
                    <a:pt x="655" y="4934"/>
                    <a:pt x="655" y="6967"/>
                  </a:cubicBezTo>
                  <a:lnTo>
                    <a:pt x="655" y="12758"/>
                  </a:lnTo>
                  <a:lnTo>
                    <a:pt x="658" y="12758"/>
                  </a:lnTo>
                  <a:lnTo>
                    <a:pt x="1" y="14791"/>
                  </a:lnTo>
                  <a:lnTo>
                    <a:pt x="1" y="15624"/>
                  </a:lnTo>
                  <a:lnTo>
                    <a:pt x="3176" y="15624"/>
                  </a:lnTo>
                  <a:lnTo>
                    <a:pt x="3176" y="14791"/>
                  </a:lnTo>
                  <a:lnTo>
                    <a:pt x="3833" y="12758"/>
                  </a:lnTo>
                  <a:lnTo>
                    <a:pt x="3831" y="12758"/>
                  </a:lnTo>
                  <a:lnTo>
                    <a:pt x="3831" y="6967"/>
                  </a:lnTo>
                  <a:cubicBezTo>
                    <a:pt x="3831" y="4498"/>
                    <a:pt x="5138" y="2213"/>
                    <a:pt x="7267" y="961"/>
                  </a:cubicBezTo>
                  <a:cubicBezTo>
                    <a:pt x="7347" y="914"/>
                    <a:pt x="7432" y="893"/>
                    <a:pt x="7515" y="893"/>
                  </a:cubicBezTo>
                  <a:cubicBezTo>
                    <a:pt x="7777" y="893"/>
                    <a:pt x="8017" y="1108"/>
                    <a:pt x="8002" y="1403"/>
                  </a:cubicBezTo>
                  <a:cubicBezTo>
                    <a:pt x="7996" y="1542"/>
                    <a:pt x="7996" y="1682"/>
                    <a:pt x="8004" y="1821"/>
                  </a:cubicBezTo>
                  <a:cubicBezTo>
                    <a:pt x="8115" y="3910"/>
                    <a:pt x="9822" y="5590"/>
                    <a:pt x="11913" y="5663"/>
                  </a:cubicBezTo>
                  <a:cubicBezTo>
                    <a:pt x="11963" y="5665"/>
                    <a:pt x="12012" y="5665"/>
                    <a:pt x="12062" y="5665"/>
                  </a:cubicBezTo>
                  <a:cubicBezTo>
                    <a:pt x="12858" y="5665"/>
                    <a:pt x="13637" y="5430"/>
                    <a:pt x="14302" y="4988"/>
                  </a:cubicBezTo>
                  <a:cubicBezTo>
                    <a:pt x="14231" y="4745"/>
                    <a:pt x="14146" y="4506"/>
                    <a:pt x="14048" y="4272"/>
                  </a:cubicBezTo>
                  <a:lnTo>
                    <a:pt x="14046" y="4272"/>
                  </a:lnTo>
                  <a:cubicBezTo>
                    <a:pt x="12850" y="1255"/>
                    <a:pt x="9886" y="355"/>
                    <a:pt x="9205" y="184"/>
                  </a:cubicBezTo>
                  <a:cubicBezTo>
                    <a:pt x="9115" y="162"/>
                    <a:pt x="9064" y="151"/>
                    <a:pt x="9064" y="151"/>
                  </a:cubicBezTo>
                  <a:cubicBezTo>
                    <a:pt x="9002" y="138"/>
                    <a:pt x="8941" y="126"/>
                    <a:pt x="8880" y="115"/>
                  </a:cubicBezTo>
                  <a:lnTo>
                    <a:pt x="8859" y="112"/>
                  </a:lnTo>
                  <a:cubicBezTo>
                    <a:pt x="8803" y="102"/>
                    <a:pt x="8748" y="92"/>
                    <a:pt x="8692" y="83"/>
                  </a:cubicBezTo>
                  <a:cubicBezTo>
                    <a:pt x="8689" y="83"/>
                    <a:pt x="8686" y="83"/>
                    <a:pt x="8685" y="82"/>
                  </a:cubicBezTo>
                  <a:cubicBezTo>
                    <a:pt x="8331" y="28"/>
                    <a:pt x="7976" y="1"/>
                    <a:pt x="7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9"/>
            <p:cNvSpPr/>
            <p:nvPr/>
          </p:nvSpPr>
          <p:spPr>
            <a:xfrm>
              <a:off x="5542471" y="3297829"/>
              <a:ext cx="368181" cy="36061"/>
            </a:xfrm>
            <a:custGeom>
              <a:avLst/>
              <a:gdLst/>
              <a:ahLst/>
              <a:cxnLst/>
              <a:rect l="l" t="t" r="r" b="b"/>
              <a:pathLst>
                <a:path w="17010" h="1666" extrusionOk="0">
                  <a:moveTo>
                    <a:pt x="731" y="1"/>
                  </a:moveTo>
                  <a:cubicBezTo>
                    <a:pt x="327" y="1"/>
                    <a:pt x="1" y="327"/>
                    <a:pt x="1" y="731"/>
                  </a:cubicBezTo>
                  <a:lnTo>
                    <a:pt x="1" y="936"/>
                  </a:lnTo>
                  <a:cubicBezTo>
                    <a:pt x="1" y="1339"/>
                    <a:pt x="327" y="1666"/>
                    <a:pt x="731" y="1666"/>
                  </a:cubicBezTo>
                  <a:lnTo>
                    <a:pt x="16281" y="1666"/>
                  </a:lnTo>
                  <a:cubicBezTo>
                    <a:pt x="16683" y="1666"/>
                    <a:pt x="17009" y="1339"/>
                    <a:pt x="17009" y="936"/>
                  </a:cubicBezTo>
                  <a:lnTo>
                    <a:pt x="17009" y="731"/>
                  </a:lnTo>
                  <a:cubicBezTo>
                    <a:pt x="17009" y="329"/>
                    <a:pt x="16683" y="2"/>
                    <a:pt x="16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9"/>
            <p:cNvSpPr/>
            <p:nvPr/>
          </p:nvSpPr>
          <p:spPr>
            <a:xfrm>
              <a:off x="5750544" y="2940341"/>
              <a:ext cx="144112" cy="144112"/>
            </a:xfrm>
            <a:custGeom>
              <a:avLst/>
              <a:gdLst/>
              <a:ahLst/>
              <a:cxnLst/>
              <a:rect l="l" t="t" r="r" b="b"/>
              <a:pathLst>
                <a:path w="6658" h="6658" extrusionOk="0">
                  <a:moveTo>
                    <a:pt x="3329" y="1"/>
                  </a:moveTo>
                  <a:cubicBezTo>
                    <a:pt x="2053" y="1"/>
                    <a:pt x="890" y="730"/>
                    <a:pt x="334" y="1876"/>
                  </a:cubicBezTo>
                  <a:cubicBezTo>
                    <a:pt x="114" y="2329"/>
                    <a:pt x="1" y="2825"/>
                    <a:pt x="2" y="3329"/>
                  </a:cubicBezTo>
                  <a:cubicBezTo>
                    <a:pt x="2" y="5168"/>
                    <a:pt x="1492" y="6657"/>
                    <a:pt x="3329" y="6657"/>
                  </a:cubicBezTo>
                  <a:cubicBezTo>
                    <a:pt x="5167" y="6656"/>
                    <a:pt x="6657" y="5166"/>
                    <a:pt x="6657" y="3329"/>
                  </a:cubicBezTo>
                  <a:cubicBezTo>
                    <a:pt x="6657" y="1492"/>
                    <a:pt x="5167" y="2"/>
                    <a:pt x="3329" y="2"/>
                  </a:cubicBezTo>
                  <a:lnTo>
                    <a:pt x="33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9"/>
            <p:cNvSpPr/>
            <p:nvPr/>
          </p:nvSpPr>
          <p:spPr>
            <a:xfrm>
              <a:off x="5750544" y="2940362"/>
              <a:ext cx="90498" cy="144091"/>
            </a:xfrm>
            <a:custGeom>
              <a:avLst/>
              <a:gdLst/>
              <a:ahLst/>
              <a:cxnLst/>
              <a:rect l="l" t="t" r="r" b="b"/>
              <a:pathLst>
                <a:path w="4181" h="6657" extrusionOk="0">
                  <a:moveTo>
                    <a:pt x="3329" y="0"/>
                  </a:moveTo>
                  <a:cubicBezTo>
                    <a:pt x="2079" y="0"/>
                    <a:pt x="901" y="707"/>
                    <a:pt x="334" y="1876"/>
                  </a:cubicBezTo>
                  <a:cubicBezTo>
                    <a:pt x="114" y="2328"/>
                    <a:pt x="1" y="2825"/>
                    <a:pt x="2" y="3328"/>
                  </a:cubicBezTo>
                  <a:cubicBezTo>
                    <a:pt x="2" y="5167"/>
                    <a:pt x="1490" y="6656"/>
                    <a:pt x="3329" y="6656"/>
                  </a:cubicBezTo>
                  <a:cubicBezTo>
                    <a:pt x="3616" y="6656"/>
                    <a:pt x="3903" y="6620"/>
                    <a:pt x="4180" y="6545"/>
                  </a:cubicBezTo>
                  <a:cubicBezTo>
                    <a:pt x="2756" y="6169"/>
                    <a:pt x="1705" y="4872"/>
                    <a:pt x="1705" y="3328"/>
                  </a:cubicBezTo>
                  <a:cubicBezTo>
                    <a:pt x="1705" y="2825"/>
                    <a:pt x="1818" y="2328"/>
                    <a:pt x="2037" y="1876"/>
                  </a:cubicBezTo>
                  <a:cubicBezTo>
                    <a:pt x="2462" y="1004"/>
                    <a:pt x="3244" y="360"/>
                    <a:pt x="4180" y="111"/>
                  </a:cubicBezTo>
                  <a:cubicBezTo>
                    <a:pt x="3897" y="36"/>
                    <a:pt x="3611" y="0"/>
                    <a:pt x="3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9"/>
            <p:cNvSpPr/>
            <p:nvPr/>
          </p:nvSpPr>
          <p:spPr>
            <a:xfrm>
              <a:off x="5884527" y="2903890"/>
              <a:ext cx="57381" cy="58831"/>
            </a:xfrm>
            <a:custGeom>
              <a:avLst/>
              <a:gdLst/>
              <a:ahLst/>
              <a:cxnLst/>
              <a:rect l="l" t="t" r="r" b="b"/>
              <a:pathLst>
                <a:path w="2651" h="2718" extrusionOk="0">
                  <a:moveTo>
                    <a:pt x="462" y="1"/>
                  </a:moveTo>
                  <a:cubicBezTo>
                    <a:pt x="334" y="1"/>
                    <a:pt x="208" y="61"/>
                    <a:pt x="129" y="173"/>
                  </a:cubicBezTo>
                  <a:cubicBezTo>
                    <a:pt x="1" y="356"/>
                    <a:pt x="45" y="609"/>
                    <a:pt x="228" y="737"/>
                  </a:cubicBezTo>
                  <a:cubicBezTo>
                    <a:pt x="881" y="1194"/>
                    <a:pt x="1416" y="1800"/>
                    <a:pt x="1791" y="2502"/>
                  </a:cubicBezTo>
                  <a:cubicBezTo>
                    <a:pt x="1862" y="2635"/>
                    <a:pt x="1999" y="2718"/>
                    <a:pt x="2149" y="2718"/>
                  </a:cubicBezTo>
                  <a:lnTo>
                    <a:pt x="2150" y="2718"/>
                  </a:lnTo>
                  <a:cubicBezTo>
                    <a:pt x="2456" y="2718"/>
                    <a:pt x="2650" y="2393"/>
                    <a:pt x="2508" y="2124"/>
                  </a:cubicBezTo>
                  <a:cubicBezTo>
                    <a:pt x="2073" y="1306"/>
                    <a:pt x="1452" y="605"/>
                    <a:pt x="694" y="74"/>
                  </a:cubicBezTo>
                  <a:cubicBezTo>
                    <a:pt x="623" y="24"/>
                    <a:pt x="542" y="1"/>
                    <a:pt x="4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9"/>
            <p:cNvSpPr/>
            <p:nvPr/>
          </p:nvSpPr>
          <p:spPr>
            <a:xfrm>
              <a:off x="5904851" y="2858198"/>
              <a:ext cx="83550" cy="87467"/>
            </a:xfrm>
            <a:custGeom>
              <a:avLst/>
              <a:gdLst/>
              <a:ahLst/>
              <a:cxnLst/>
              <a:rect l="l" t="t" r="r" b="b"/>
              <a:pathLst>
                <a:path w="3860" h="4041" extrusionOk="0">
                  <a:moveTo>
                    <a:pt x="463" y="1"/>
                  </a:moveTo>
                  <a:cubicBezTo>
                    <a:pt x="327" y="1"/>
                    <a:pt x="194" y="70"/>
                    <a:pt x="118" y="193"/>
                  </a:cubicBezTo>
                  <a:cubicBezTo>
                    <a:pt x="1" y="383"/>
                    <a:pt x="58" y="631"/>
                    <a:pt x="248" y="750"/>
                  </a:cubicBezTo>
                  <a:cubicBezTo>
                    <a:pt x="1440" y="1485"/>
                    <a:pt x="2395" y="2546"/>
                    <a:pt x="3000" y="3810"/>
                  </a:cubicBezTo>
                  <a:cubicBezTo>
                    <a:pt x="3068" y="3950"/>
                    <a:pt x="3210" y="4040"/>
                    <a:pt x="3366" y="4040"/>
                  </a:cubicBezTo>
                  <a:cubicBezTo>
                    <a:pt x="3663" y="4039"/>
                    <a:pt x="3859" y="3728"/>
                    <a:pt x="3731" y="3459"/>
                  </a:cubicBezTo>
                  <a:cubicBezTo>
                    <a:pt x="3059" y="2057"/>
                    <a:pt x="1997" y="876"/>
                    <a:pt x="673" y="60"/>
                  </a:cubicBezTo>
                  <a:cubicBezTo>
                    <a:pt x="607" y="20"/>
                    <a:pt x="535" y="1"/>
                    <a:pt x="4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9"/>
            <p:cNvSpPr/>
            <p:nvPr/>
          </p:nvSpPr>
          <p:spPr>
            <a:xfrm>
              <a:off x="5475436" y="3329323"/>
              <a:ext cx="60758" cy="54091"/>
            </a:xfrm>
            <a:custGeom>
              <a:avLst/>
              <a:gdLst/>
              <a:ahLst/>
              <a:cxnLst/>
              <a:rect l="l" t="t" r="r" b="b"/>
              <a:pathLst>
                <a:path w="2807" h="2499" extrusionOk="0">
                  <a:moveTo>
                    <a:pt x="461" y="1"/>
                  </a:moveTo>
                  <a:cubicBezTo>
                    <a:pt x="381" y="1"/>
                    <a:pt x="300" y="24"/>
                    <a:pt x="229" y="74"/>
                  </a:cubicBezTo>
                  <a:cubicBezTo>
                    <a:pt x="46" y="202"/>
                    <a:pt x="1" y="455"/>
                    <a:pt x="130" y="638"/>
                  </a:cubicBezTo>
                  <a:cubicBezTo>
                    <a:pt x="660" y="1395"/>
                    <a:pt x="1363" y="2017"/>
                    <a:pt x="2179" y="2451"/>
                  </a:cubicBezTo>
                  <a:cubicBezTo>
                    <a:pt x="2237" y="2483"/>
                    <a:pt x="2303" y="2498"/>
                    <a:pt x="2368" y="2498"/>
                  </a:cubicBezTo>
                  <a:cubicBezTo>
                    <a:pt x="2555" y="2498"/>
                    <a:pt x="2717" y="2372"/>
                    <a:pt x="2761" y="2192"/>
                  </a:cubicBezTo>
                  <a:cubicBezTo>
                    <a:pt x="2807" y="2011"/>
                    <a:pt x="2723" y="1823"/>
                    <a:pt x="2559" y="1736"/>
                  </a:cubicBezTo>
                  <a:cubicBezTo>
                    <a:pt x="1855" y="1361"/>
                    <a:pt x="1250" y="826"/>
                    <a:pt x="793" y="173"/>
                  </a:cubicBezTo>
                  <a:cubicBezTo>
                    <a:pt x="715" y="61"/>
                    <a:pt x="589" y="1"/>
                    <a:pt x="4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9"/>
            <p:cNvSpPr/>
            <p:nvPr/>
          </p:nvSpPr>
          <p:spPr>
            <a:xfrm>
              <a:off x="5429722" y="3349626"/>
              <a:ext cx="89372" cy="80476"/>
            </a:xfrm>
            <a:custGeom>
              <a:avLst/>
              <a:gdLst/>
              <a:ahLst/>
              <a:cxnLst/>
              <a:rect l="l" t="t" r="r" b="b"/>
              <a:pathLst>
                <a:path w="4129" h="3718" extrusionOk="0">
                  <a:moveTo>
                    <a:pt x="462" y="1"/>
                  </a:moveTo>
                  <a:cubicBezTo>
                    <a:pt x="389" y="1"/>
                    <a:pt x="315" y="20"/>
                    <a:pt x="249" y="61"/>
                  </a:cubicBezTo>
                  <a:cubicBezTo>
                    <a:pt x="59" y="179"/>
                    <a:pt x="0" y="428"/>
                    <a:pt x="118" y="619"/>
                  </a:cubicBezTo>
                  <a:cubicBezTo>
                    <a:pt x="934" y="1943"/>
                    <a:pt x="2114" y="3005"/>
                    <a:pt x="3516" y="3677"/>
                  </a:cubicBezTo>
                  <a:cubicBezTo>
                    <a:pt x="3571" y="3703"/>
                    <a:pt x="3631" y="3716"/>
                    <a:pt x="3691" y="3717"/>
                  </a:cubicBezTo>
                  <a:cubicBezTo>
                    <a:pt x="3881" y="3717"/>
                    <a:pt x="4045" y="3586"/>
                    <a:pt x="4087" y="3401"/>
                  </a:cubicBezTo>
                  <a:cubicBezTo>
                    <a:pt x="4129" y="3217"/>
                    <a:pt x="4037" y="3028"/>
                    <a:pt x="3868" y="2946"/>
                  </a:cubicBezTo>
                  <a:cubicBezTo>
                    <a:pt x="2604" y="2341"/>
                    <a:pt x="1542" y="1385"/>
                    <a:pt x="807" y="193"/>
                  </a:cubicBezTo>
                  <a:cubicBezTo>
                    <a:pt x="730" y="69"/>
                    <a:pt x="597" y="1"/>
                    <a:pt x="4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9"/>
            <p:cNvSpPr/>
            <p:nvPr/>
          </p:nvSpPr>
          <p:spPr>
            <a:xfrm>
              <a:off x="5798358" y="2968934"/>
              <a:ext cx="37013" cy="88268"/>
            </a:xfrm>
            <a:custGeom>
              <a:avLst/>
              <a:gdLst/>
              <a:ahLst/>
              <a:cxnLst/>
              <a:rect l="l" t="t" r="r" b="b"/>
              <a:pathLst>
                <a:path w="1710" h="4078" extrusionOk="0">
                  <a:moveTo>
                    <a:pt x="1303" y="0"/>
                  </a:moveTo>
                  <a:cubicBezTo>
                    <a:pt x="1208" y="0"/>
                    <a:pt x="1111" y="34"/>
                    <a:pt x="1030" y="110"/>
                  </a:cubicBezTo>
                  <a:lnTo>
                    <a:pt x="167" y="910"/>
                  </a:lnTo>
                  <a:cubicBezTo>
                    <a:pt x="7" y="1064"/>
                    <a:pt x="1" y="1316"/>
                    <a:pt x="151" y="1478"/>
                  </a:cubicBezTo>
                  <a:cubicBezTo>
                    <a:pt x="231" y="1564"/>
                    <a:pt x="339" y="1607"/>
                    <a:pt x="447" y="1607"/>
                  </a:cubicBezTo>
                  <a:cubicBezTo>
                    <a:pt x="544" y="1607"/>
                    <a:pt x="640" y="1573"/>
                    <a:pt x="718" y="1504"/>
                  </a:cubicBezTo>
                  <a:lnTo>
                    <a:pt x="900" y="1336"/>
                  </a:lnTo>
                  <a:lnTo>
                    <a:pt x="900" y="3673"/>
                  </a:lnTo>
                  <a:cubicBezTo>
                    <a:pt x="899" y="3896"/>
                    <a:pt x="1081" y="4078"/>
                    <a:pt x="1305" y="4078"/>
                  </a:cubicBezTo>
                  <a:cubicBezTo>
                    <a:pt x="1529" y="4078"/>
                    <a:pt x="1710" y="3896"/>
                    <a:pt x="1710" y="3673"/>
                  </a:cubicBezTo>
                  <a:lnTo>
                    <a:pt x="1710" y="406"/>
                  </a:lnTo>
                  <a:cubicBezTo>
                    <a:pt x="1710" y="163"/>
                    <a:pt x="1511" y="0"/>
                    <a:pt x="1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39"/>
          <p:cNvGrpSpPr/>
          <p:nvPr/>
        </p:nvGrpSpPr>
        <p:grpSpPr>
          <a:xfrm>
            <a:off x="5234216" y="1815150"/>
            <a:ext cx="670068" cy="575681"/>
            <a:chOff x="501090" y="3276098"/>
            <a:chExt cx="571926" cy="491363"/>
          </a:xfrm>
        </p:grpSpPr>
        <p:sp>
          <p:nvSpPr>
            <p:cNvPr id="632" name="Google Shape;632;p39"/>
            <p:cNvSpPr/>
            <p:nvPr/>
          </p:nvSpPr>
          <p:spPr>
            <a:xfrm>
              <a:off x="554012" y="3462526"/>
              <a:ext cx="462597" cy="273874"/>
            </a:xfrm>
            <a:custGeom>
              <a:avLst/>
              <a:gdLst/>
              <a:ahLst/>
              <a:cxnLst/>
              <a:rect l="l" t="t" r="r" b="b"/>
              <a:pathLst>
                <a:path w="21372" h="12653" extrusionOk="0">
                  <a:moveTo>
                    <a:pt x="844" y="0"/>
                  </a:moveTo>
                  <a:cubicBezTo>
                    <a:pt x="378" y="0"/>
                    <a:pt x="1" y="378"/>
                    <a:pt x="1" y="844"/>
                  </a:cubicBezTo>
                  <a:lnTo>
                    <a:pt x="1" y="12653"/>
                  </a:lnTo>
                  <a:lnTo>
                    <a:pt x="21371" y="12653"/>
                  </a:lnTo>
                  <a:lnTo>
                    <a:pt x="21371" y="843"/>
                  </a:lnTo>
                  <a:cubicBezTo>
                    <a:pt x="21371" y="378"/>
                    <a:pt x="20994" y="0"/>
                    <a:pt x="20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9"/>
            <p:cNvSpPr/>
            <p:nvPr/>
          </p:nvSpPr>
          <p:spPr>
            <a:xfrm>
              <a:off x="553991" y="3462526"/>
              <a:ext cx="74091" cy="273874"/>
            </a:xfrm>
            <a:custGeom>
              <a:avLst/>
              <a:gdLst/>
              <a:ahLst/>
              <a:cxnLst/>
              <a:rect l="l" t="t" r="r" b="b"/>
              <a:pathLst>
                <a:path w="3423" h="12653" extrusionOk="0">
                  <a:moveTo>
                    <a:pt x="844" y="0"/>
                  </a:moveTo>
                  <a:cubicBezTo>
                    <a:pt x="379" y="0"/>
                    <a:pt x="0" y="378"/>
                    <a:pt x="2" y="844"/>
                  </a:cubicBezTo>
                  <a:lnTo>
                    <a:pt x="2" y="12653"/>
                  </a:lnTo>
                  <a:lnTo>
                    <a:pt x="2580" y="12653"/>
                  </a:lnTo>
                  <a:lnTo>
                    <a:pt x="2580" y="843"/>
                  </a:lnTo>
                  <a:cubicBezTo>
                    <a:pt x="2580" y="378"/>
                    <a:pt x="2958" y="0"/>
                    <a:pt x="34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9"/>
            <p:cNvSpPr/>
            <p:nvPr/>
          </p:nvSpPr>
          <p:spPr>
            <a:xfrm>
              <a:off x="582779" y="3491292"/>
              <a:ext cx="405065" cy="204848"/>
            </a:xfrm>
            <a:custGeom>
              <a:avLst/>
              <a:gdLst/>
              <a:ahLst/>
              <a:cxnLst/>
              <a:rect l="l" t="t" r="r" b="b"/>
              <a:pathLst>
                <a:path w="18714" h="9464" extrusionOk="0">
                  <a:moveTo>
                    <a:pt x="283" y="1"/>
                  </a:moveTo>
                  <a:cubicBezTo>
                    <a:pt x="126" y="1"/>
                    <a:pt x="1" y="126"/>
                    <a:pt x="1" y="281"/>
                  </a:cubicBezTo>
                  <a:lnTo>
                    <a:pt x="1" y="9181"/>
                  </a:lnTo>
                  <a:cubicBezTo>
                    <a:pt x="1" y="9337"/>
                    <a:pt x="126" y="9463"/>
                    <a:pt x="283" y="9463"/>
                  </a:cubicBezTo>
                  <a:lnTo>
                    <a:pt x="18432" y="9463"/>
                  </a:lnTo>
                  <a:cubicBezTo>
                    <a:pt x="18588" y="9463"/>
                    <a:pt x="18713" y="9337"/>
                    <a:pt x="18713" y="9181"/>
                  </a:cubicBezTo>
                  <a:lnTo>
                    <a:pt x="18713" y="281"/>
                  </a:lnTo>
                  <a:cubicBezTo>
                    <a:pt x="18713" y="126"/>
                    <a:pt x="18588" y="1"/>
                    <a:pt x="18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9"/>
            <p:cNvSpPr/>
            <p:nvPr/>
          </p:nvSpPr>
          <p:spPr>
            <a:xfrm>
              <a:off x="582779" y="3491292"/>
              <a:ext cx="405065" cy="204848"/>
            </a:xfrm>
            <a:custGeom>
              <a:avLst/>
              <a:gdLst/>
              <a:ahLst/>
              <a:cxnLst/>
              <a:rect l="l" t="t" r="r" b="b"/>
              <a:pathLst>
                <a:path w="18714" h="9464" extrusionOk="0">
                  <a:moveTo>
                    <a:pt x="283" y="1"/>
                  </a:moveTo>
                  <a:cubicBezTo>
                    <a:pt x="126" y="1"/>
                    <a:pt x="1" y="126"/>
                    <a:pt x="1" y="281"/>
                  </a:cubicBezTo>
                  <a:lnTo>
                    <a:pt x="1" y="9181"/>
                  </a:lnTo>
                  <a:cubicBezTo>
                    <a:pt x="1" y="9337"/>
                    <a:pt x="126" y="9463"/>
                    <a:pt x="283" y="9463"/>
                  </a:cubicBezTo>
                  <a:lnTo>
                    <a:pt x="18432" y="9463"/>
                  </a:lnTo>
                  <a:cubicBezTo>
                    <a:pt x="18588" y="9463"/>
                    <a:pt x="18713" y="9337"/>
                    <a:pt x="18713" y="9181"/>
                  </a:cubicBezTo>
                  <a:lnTo>
                    <a:pt x="18713" y="8108"/>
                  </a:lnTo>
                  <a:lnTo>
                    <a:pt x="7184" y="8108"/>
                  </a:lnTo>
                  <a:cubicBezTo>
                    <a:pt x="4244" y="8108"/>
                    <a:pt x="1861" y="5725"/>
                    <a:pt x="1861" y="2786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9"/>
            <p:cNvSpPr/>
            <p:nvPr/>
          </p:nvSpPr>
          <p:spPr>
            <a:xfrm>
              <a:off x="547606" y="3345557"/>
              <a:ext cx="17446" cy="34719"/>
            </a:xfrm>
            <a:custGeom>
              <a:avLst/>
              <a:gdLst/>
              <a:ahLst/>
              <a:cxnLst/>
              <a:rect l="l" t="t" r="r" b="b"/>
              <a:pathLst>
                <a:path w="806" h="1604" extrusionOk="0">
                  <a:moveTo>
                    <a:pt x="402" y="0"/>
                  </a:moveTo>
                  <a:cubicBezTo>
                    <a:pt x="179" y="0"/>
                    <a:pt x="0" y="184"/>
                    <a:pt x="4" y="407"/>
                  </a:cubicBezTo>
                  <a:lnTo>
                    <a:pt x="4" y="1204"/>
                  </a:lnTo>
                  <a:cubicBezTo>
                    <a:pt x="4" y="1425"/>
                    <a:pt x="183" y="1603"/>
                    <a:pt x="402" y="1603"/>
                  </a:cubicBezTo>
                  <a:cubicBezTo>
                    <a:pt x="623" y="1603"/>
                    <a:pt x="802" y="1425"/>
                    <a:pt x="802" y="1204"/>
                  </a:cubicBezTo>
                  <a:lnTo>
                    <a:pt x="802" y="407"/>
                  </a:lnTo>
                  <a:cubicBezTo>
                    <a:pt x="806" y="184"/>
                    <a:pt x="626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9"/>
            <p:cNvSpPr/>
            <p:nvPr/>
          </p:nvSpPr>
          <p:spPr>
            <a:xfrm>
              <a:off x="562627" y="3381379"/>
              <a:ext cx="34567" cy="17294"/>
            </a:xfrm>
            <a:custGeom>
              <a:avLst/>
              <a:gdLst/>
              <a:ahLst/>
              <a:cxnLst/>
              <a:rect l="l" t="t" r="r" b="b"/>
              <a:pathLst>
                <a:path w="1597" h="799" extrusionOk="0">
                  <a:moveTo>
                    <a:pt x="400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8"/>
                    <a:pt x="400" y="798"/>
                  </a:cubicBezTo>
                  <a:lnTo>
                    <a:pt x="1197" y="798"/>
                  </a:lnTo>
                  <a:cubicBezTo>
                    <a:pt x="1418" y="798"/>
                    <a:pt x="1596" y="620"/>
                    <a:pt x="1596" y="400"/>
                  </a:cubicBezTo>
                  <a:cubicBezTo>
                    <a:pt x="1596" y="180"/>
                    <a:pt x="1418" y="1"/>
                    <a:pt x="1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9"/>
            <p:cNvSpPr/>
            <p:nvPr/>
          </p:nvSpPr>
          <p:spPr>
            <a:xfrm>
              <a:off x="544229" y="3396531"/>
              <a:ext cx="17294" cy="34351"/>
            </a:xfrm>
            <a:custGeom>
              <a:avLst/>
              <a:gdLst/>
              <a:ahLst/>
              <a:cxnLst/>
              <a:rect l="l" t="t" r="r" b="b"/>
              <a:pathLst>
                <a:path w="799" h="1587" extrusionOk="0">
                  <a:moveTo>
                    <a:pt x="399" y="1"/>
                  </a:moveTo>
                  <a:cubicBezTo>
                    <a:pt x="182" y="1"/>
                    <a:pt x="5" y="174"/>
                    <a:pt x="1" y="391"/>
                  </a:cubicBezTo>
                  <a:lnTo>
                    <a:pt x="1" y="1189"/>
                  </a:lnTo>
                  <a:cubicBezTo>
                    <a:pt x="1" y="1408"/>
                    <a:pt x="180" y="1587"/>
                    <a:pt x="399" y="1587"/>
                  </a:cubicBezTo>
                  <a:cubicBezTo>
                    <a:pt x="620" y="1587"/>
                    <a:pt x="799" y="1408"/>
                    <a:pt x="799" y="1189"/>
                  </a:cubicBezTo>
                  <a:lnTo>
                    <a:pt x="799" y="391"/>
                  </a:lnTo>
                  <a:cubicBezTo>
                    <a:pt x="793" y="174"/>
                    <a:pt x="616" y="1"/>
                    <a:pt x="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9"/>
            <p:cNvSpPr/>
            <p:nvPr/>
          </p:nvSpPr>
          <p:spPr>
            <a:xfrm>
              <a:off x="511848" y="3377938"/>
              <a:ext cx="34870" cy="17294"/>
            </a:xfrm>
            <a:custGeom>
              <a:avLst/>
              <a:gdLst/>
              <a:ahLst/>
              <a:cxnLst/>
              <a:rect l="l" t="t" r="r" b="b"/>
              <a:pathLst>
                <a:path w="1611" h="799" extrusionOk="0">
                  <a:moveTo>
                    <a:pt x="399" y="0"/>
                  </a:moveTo>
                  <a:cubicBezTo>
                    <a:pt x="179" y="0"/>
                    <a:pt x="0" y="178"/>
                    <a:pt x="0" y="400"/>
                  </a:cubicBezTo>
                  <a:cubicBezTo>
                    <a:pt x="0" y="621"/>
                    <a:pt x="179" y="798"/>
                    <a:pt x="399" y="798"/>
                  </a:cubicBezTo>
                  <a:cubicBezTo>
                    <a:pt x="402" y="798"/>
                    <a:pt x="404" y="798"/>
                    <a:pt x="407" y="798"/>
                  </a:cubicBezTo>
                  <a:lnTo>
                    <a:pt x="1204" y="798"/>
                  </a:lnTo>
                  <a:cubicBezTo>
                    <a:pt x="1207" y="798"/>
                    <a:pt x="1209" y="798"/>
                    <a:pt x="1212" y="798"/>
                  </a:cubicBezTo>
                  <a:cubicBezTo>
                    <a:pt x="1432" y="798"/>
                    <a:pt x="1610" y="621"/>
                    <a:pt x="1610" y="400"/>
                  </a:cubicBezTo>
                  <a:cubicBezTo>
                    <a:pt x="1610" y="178"/>
                    <a:pt x="1432" y="0"/>
                    <a:pt x="1212" y="0"/>
                  </a:cubicBezTo>
                  <a:cubicBezTo>
                    <a:pt x="1209" y="0"/>
                    <a:pt x="1207" y="0"/>
                    <a:pt x="1204" y="0"/>
                  </a:cubicBezTo>
                  <a:lnTo>
                    <a:pt x="407" y="0"/>
                  </a:lnTo>
                  <a:cubicBezTo>
                    <a:pt x="404" y="0"/>
                    <a:pt x="402" y="0"/>
                    <a:pt x="3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9"/>
            <p:cNvSpPr/>
            <p:nvPr/>
          </p:nvSpPr>
          <p:spPr>
            <a:xfrm>
              <a:off x="651415" y="3593132"/>
              <a:ext cx="42273" cy="17273"/>
            </a:xfrm>
            <a:custGeom>
              <a:avLst/>
              <a:gdLst/>
              <a:ahLst/>
              <a:cxnLst/>
              <a:rect l="l" t="t" r="r" b="b"/>
              <a:pathLst>
                <a:path w="1953" h="798" extrusionOk="0">
                  <a:moveTo>
                    <a:pt x="392" y="0"/>
                  </a:moveTo>
                  <a:cubicBezTo>
                    <a:pt x="174" y="4"/>
                    <a:pt x="0" y="182"/>
                    <a:pt x="0" y="398"/>
                  </a:cubicBezTo>
                  <a:cubicBezTo>
                    <a:pt x="0" y="615"/>
                    <a:pt x="174" y="793"/>
                    <a:pt x="392" y="798"/>
                  </a:cubicBezTo>
                  <a:lnTo>
                    <a:pt x="1560" y="798"/>
                  </a:lnTo>
                  <a:cubicBezTo>
                    <a:pt x="1779" y="793"/>
                    <a:pt x="1952" y="615"/>
                    <a:pt x="1952" y="398"/>
                  </a:cubicBezTo>
                  <a:cubicBezTo>
                    <a:pt x="1952" y="182"/>
                    <a:pt x="1779" y="4"/>
                    <a:pt x="1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9"/>
            <p:cNvSpPr/>
            <p:nvPr/>
          </p:nvSpPr>
          <p:spPr>
            <a:xfrm>
              <a:off x="704337" y="3593132"/>
              <a:ext cx="216017" cy="17273"/>
            </a:xfrm>
            <a:custGeom>
              <a:avLst/>
              <a:gdLst/>
              <a:ahLst/>
              <a:cxnLst/>
              <a:rect l="l" t="t" r="r" b="b"/>
              <a:pathLst>
                <a:path w="9980" h="798" extrusionOk="0">
                  <a:moveTo>
                    <a:pt x="391" y="0"/>
                  </a:moveTo>
                  <a:cubicBezTo>
                    <a:pt x="174" y="4"/>
                    <a:pt x="1" y="182"/>
                    <a:pt x="1" y="398"/>
                  </a:cubicBezTo>
                  <a:cubicBezTo>
                    <a:pt x="1" y="615"/>
                    <a:pt x="174" y="793"/>
                    <a:pt x="391" y="798"/>
                  </a:cubicBezTo>
                  <a:lnTo>
                    <a:pt x="9589" y="798"/>
                  </a:lnTo>
                  <a:cubicBezTo>
                    <a:pt x="9805" y="793"/>
                    <a:pt x="9979" y="615"/>
                    <a:pt x="9979" y="398"/>
                  </a:cubicBezTo>
                  <a:cubicBezTo>
                    <a:pt x="9979" y="182"/>
                    <a:pt x="9805" y="4"/>
                    <a:pt x="95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9"/>
            <p:cNvSpPr/>
            <p:nvPr/>
          </p:nvSpPr>
          <p:spPr>
            <a:xfrm>
              <a:off x="877930" y="3629950"/>
              <a:ext cx="42576" cy="17294"/>
            </a:xfrm>
            <a:custGeom>
              <a:avLst/>
              <a:gdLst/>
              <a:ahLst/>
              <a:cxnLst/>
              <a:rect l="l" t="t" r="r" b="b"/>
              <a:pathLst>
                <a:path w="1967" h="799" extrusionOk="0">
                  <a:moveTo>
                    <a:pt x="399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9"/>
                    <a:pt x="179" y="798"/>
                    <a:pt x="399" y="798"/>
                  </a:cubicBezTo>
                  <a:lnTo>
                    <a:pt x="1569" y="798"/>
                  </a:lnTo>
                  <a:cubicBezTo>
                    <a:pt x="1789" y="798"/>
                    <a:pt x="1967" y="619"/>
                    <a:pt x="1967" y="399"/>
                  </a:cubicBezTo>
                  <a:cubicBezTo>
                    <a:pt x="1967" y="178"/>
                    <a:pt x="1789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9"/>
            <p:cNvSpPr/>
            <p:nvPr/>
          </p:nvSpPr>
          <p:spPr>
            <a:xfrm>
              <a:off x="651242" y="3629950"/>
              <a:ext cx="216363" cy="17294"/>
            </a:xfrm>
            <a:custGeom>
              <a:avLst/>
              <a:gdLst/>
              <a:ahLst/>
              <a:cxnLst/>
              <a:rect l="l" t="t" r="r" b="b"/>
              <a:pathLst>
                <a:path w="9996" h="799" extrusionOk="0">
                  <a:moveTo>
                    <a:pt x="400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9597" y="798"/>
                  </a:lnTo>
                  <a:cubicBezTo>
                    <a:pt x="9817" y="798"/>
                    <a:pt x="9996" y="619"/>
                    <a:pt x="9996" y="399"/>
                  </a:cubicBezTo>
                  <a:cubicBezTo>
                    <a:pt x="9996" y="178"/>
                    <a:pt x="9817" y="1"/>
                    <a:pt x="9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9"/>
            <p:cNvSpPr/>
            <p:nvPr/>
          </p:nvSpPr>
          <p:spPr>
            <a:xfrm>
              <a:off x="501090" y="3724885"/>
              <a:ext cx="571926" cy="42576"/>
            </a:xfrm>
            <a:custGeom>
              <a:avLst/>
              <a:gdLst/>
              <a:ahLst/>
              <a:cxnLst/>
              <a:rect l="l" t="t" r="r" b="b"/>
              <a:pathLst>
                <a:path w="26423" h="1967" extrusionOk="0">
                  <a:moveTo>
                    <a:pt x="454" y="0"/>
                  </a:moveTo>
                  <a:cubicBezTo>
                    <a:pt x="204" y="0"/>
                    <a:pt x="0" y="203"/>
                    <a:pt x="0" y="455"/>
                  </a:cubicBezTo>
                  <a:lnTo>
                    <a:pt x="0" y="729"/>
                  </a:lnTo>
                  <a:cubicBezTo>
                    <a:pt x="0" y="1413"/>
                    <a:pt x="555" y="1967"/>
                    <a:pt x="1238" y="1967"/>
                  </a:cubicBezTo>
                  <a:lnTo>
                    <a:pt x="25130" y="1967"/>
                  </a:lnTo>
                  <a:cubicBezTo>
                    <a:pt x="25843" y="1967"/>
                    <a:pt x="26421" y="1388"/>
                    <a:pt x="26421" y="675"/>
                  </a:cubicBezTo>
                  <a:lnTo>
                    <a:pt x="26421" y="455"/>
                  </a:lnTo>
                  <a:lnTo>
                    <a:pt x="26423" y="455"/>
                  </a:lnTo>
                  <a:cubicBezTo>
                    <a:pt x="26421" y="204"/>
                    <a:pt x="26219" y="0"/>
                    <a:pt x="259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9"/>
            <p:cNvSpPr/>
            <p:nvPr/>
          </p:nvSpPr>
          <p:spPr>
            <a:xfrm>
              <a:off x="650679" y="3354366"/>
              <a:ext cx="269264" cy="91061"/>
            </a:xfrm>
            <a:custGeom>
              <a:avLst/>
              <a:gdLst/>
              <a:ahLst/>
              <a:cxnLst/>
              <a:rect l="l" t="t" r="r" b="b"/>
              <a:pathLst>
                <a:path w="12440" h="4207" extrusionOk="0">
                  <a:moveTo>
                    <a:pt x="11058" y="0"/>
                  </a:moveTo>
                  <a:lnTo>
                    <a:pt x="1594" y="186"/>
                  </a:lnTo>
                  <a:lnTo>
                    <a:pt x="0" y="1754"/>
                  </a:lnTo>
                  <a:lnTo>
                    <a:pt x="0" y="4206"/>
                  </a:lnTo>
                  <a:lnTo>
                    <a:pt x="12440" y="4206"/>
                  </a:lnTo>
                  <a:lnTo>
                    <a:pt x="12440" y="1754"/>
                  </a:lnTo>
                  <a:lnTo>
                    <a:pt x="110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9"/>
            <p:cNvSpPr/>
            <p:nvPr/>
          </p:nvSpPr>
          <p:spPr>
            <a:xfrm>
              <a:off x="685203" y="3276098"/>
              <a:ext cx="204848" cy="215216"/>
            </a:xfrm>
            <a:custGeom>
              <a:avLst/>
              <a:gdLst/>
              <a:ahLst/>
              <a:cxnLst/>
              <a:rect l="l" t="t" r="r" b="b"/>
              <a:pathLst>
                <a:path w="9464" h="9943" extrusionOk="0">
                  <a:moveTo>
                    <a:pt x="129" y="1"/>
                  </a:moveTo>
                  <a:cubicBezTo>
                    <a:pt x="57" y="1"/>
                    <a:pt x="1" y="58"/>
                    <a:pt x="1" y="129"/>
                  </a:cubicBezTo>
                  <a:lnTo>
                    <a:pt x="1" y="9943"/>
                  </a:lnTo>
                  <a:lnTo>
                    <a:pt x="9463" y="9943"/>
                  </a:lnTo>
                  <a:lnTo>
                    <a:pt x="9463" y="129"/>
                  </a:lnTo>
                  <a:cubicBezTo>
                    <a:pt x="9463" y="58"/>
                    <a:pt x="9406" y="1"/>
                    <a:pt x="9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9"/>
            <p:cNvSpPr/>
            <p:nvPr/>
          </p:nvSpPr>
          <p:spPr>
            <a:xfrm>
              <a:off x="715116" y="3372764"/>
              <a:ext cx="142705" cy="31082"/>
            </a:xfrm>
            <a:custGeom>
              <a:avLst/>
              <a:gdLst/>
              <a:ahLst/>
              <a:cxnLst/>
              <a:rect l="l" t="t" r="r" b="b"/>
              <a:pathLst>
                <a:path w="6593" h="1436" extrusionOk="0">
                  <a:moveTo>
                    <a:pt x="207" y="0"/>
                  </a:moveTo>
                  <a:cubicBezTo>
                    <a:pt x="92" y="0"/>
                    <a:pt x="0" y="92"/>
                    <a:pt x="0" y="207"/>
                  </a:cubicBezTo>
                  <a:lnTo>
                    <a:pt x="0" y="1230"/>
                  </a:lnTo>
                  <a:cubicBezTo>
                    <a:pt x="0" y="1344"/>
                    <a:pt x="92" y="1435"/>
                    <a:pt x="207" y="1435"/>
                  </a:cubicBezTo>
                  <a:lnTo>
                    <a:pt x="6386" y="1435"/>
                  </a:lnTo>
                  <a:cubicBezTo>
                    <a:pt x="6500" y="1435"/>
                    <a:pt x="6593" y="1344"/>
                    <a:pt x="6593" y="1230"/>
                  </a:cubicBezTo>
                  <a:lnTo>
                    <a:pt x="6593" y="207"/>
                  </a:lnTo>
                  <a:cubicBezTo>
                    <a:pt x="6593" y="93"/>
                    <a:pt x="6500" y="0"/>
                    <a:pt x="6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9"/>
            <p:cNvSpPr/>
            <p:nvPr/>
          </p:nvSpPr>
          <p:spPr>
            <a:xfrm>
              <a:off x="650679" y="3392332"/>
              <a:ext cx="269264" cy="170325"/>
            </a:xfrm>
            <a:custGeom>
              <a:avLst/>
              <a:gdLst/>
              <a:ahLst/>
              <a:cxnLst/>
              <a:rect l="l" t="t" r="r" b="b"/>
              <a:pathLst>
                <a:path w="12440" h="7869" extrusionOk="0">
                  <a:moveTo>
                    <a:pt x="0" y="0"/>
                  </a:moveTo>
                  <a:lnTo>
                    <a:pt x="0" y="7337"/>
                  </a:lnTo>
                  <a:cubicBezTo>
                    <a:pt x="1" y="7631"/>
                    <a:pt x="240" y="7868"/>
                    <a:pt x="534" y="7868"/>
                  </a:cubicBezTo>
                  <a:lnTo>
                    <a:pt x="11906" y="7868"/>
                  </a:lnTo>
                  <a:cubicBezTo>
                    <a:pt x="12200" y="7868"/>
                    <a:pt x="12438" y="7631"/>
                    <a:pt x="12440" y="7337"/>
                  </a:cubicBezTo>
                  <a:lnTo>
                    <a:pt x="12440" y="0"/>
                  </a:lnTo>
                  <a:lnTo>
                    <a:pt x="11058" y="1011"/>
                  </a:lnTo>
                  <a:lnTo>
                    <a:pt x="7804" y="3386"/>
                  </a:lnTo>
                  <a:lnTo>
                    <a:pt x="7009" y="2708"/>
                  </a:lnTo>
                  <a:cubicBezTo>
                    <a:pt x="6809" y="2538"/>
                    <a:pt x="6562" y="2453"/>
                    <a:pt x="6315" y="2453"/>
                  </a:cubicBezTo>
                  <a:cubicBezTo>
                    <a:pt x="6073" y="2453"/>
                    <a:pt x="5831" y="2534"/>
                    <a:pt x="5633" y="2698"/>
                  </a:cubicBezTo>
                  <a:lnTo>
                    <a:pt x="4797" y="3386"/>
                  </a:lnTo>
                  <a:lnTo>
                    <a:pt x="1594" y="1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9"/>
            <p:cNvSpPr/>
            <p:nvPr/>
          </p:nvSpPr>
          <p:spPr>
            <a:xfrm>
              <a:off x="650679" y="3445405"/>
              <a:ext cx="269264" cy="117251"/>
            </a:xfrm>
            <a:custGeom>
              <a:avLst/>
              <a:gdLst/>
              <a:ahLst/>
              <a:cxnLst/>
              <a:rect l="l" t="t" r="r" b="b"/>
              <a:pathLst>
                <a:path w="12440" h="5417" extrusionOk="0">
                  <a:moveTo>
                    <a:pt x="6315" y="1"/>
                  </a:moveTo>
                  <a:cubicBezTo>
                    <a:pt x="6073" y="1"/>
                    <a:pt x="5831" y="82"/>
                    <a:pt x="5633" y="246"/>
                  </a:cubicBezTo>
                  <a:lnTo>
                    <a:pt x="4797" y="934"/>
                  </a:lnTo>
                  <a:lnTo>
                    <a:pt x="0" y="4884"/>
                  </a:lnTo>
                  <a:cubicBezTo>
                    <a:pt x="1" y="5177"/>
                    <a:pt x="240" y="5416"/>
                    <a:pt x="534" y="5416"/>
                  </a:cubicBezTo>
                  <a:lnTo>
                    <a:pt x="11906" y="5416"/>
                  </a:lnTo>
                  <a:cubicBezTo>
                    <a:pt x="12200" y="5416"/>
                    <a:pt x="12438" y="5177"/>
                    <a:pt x="12440" y="4884"/>
                  </a:cubicBezTo>
                  <a:lnTo>
                    <a:pt x="7804" y="934"/>
                  </a:lnTo>
                  <a:lnTo>
                    <a:pt x="7009" y="256"/>
                  </a:lnTo>
                  <a:cubicBezTo>
                    <a:pt x="6809" y="86"/>
                    <a:pt x="6562" y="1"/>
                    <a:pt x="6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9"/>
            <p:cNvSpPr/>
            <p:nvPr/>
          </p:nvSpPr>
          <p:spPr>
            <a:xfrm>
              <a:off x="706285" y="3298544"/>
              <a:ext cx="32619" cy="17294"/>
            </a:xfrm>
            <a:custGeom>
              <a:avLst/>
              <a:gdLst/>
              <a:ahLst/>
              <a:cxnLst/>
              <a:rect l="l" t="t" r="r" b="b"/>
              <a:pathLst>
                <a:path w="1507" h="799" extrusionOk="0">
                  <a:moveTo>
                    <a:pt x="401" y="1"/>
                  </a:moveTo>
                  <a:cubicBezTo>
                    <a:pt x="181" y="1"/>
                    <a:pt x="1" y="178"/>
                    <a:pt x="1" y="399"/>
                  </a:cubicBezTo>
                  <a:cubicBezTo>
                    <a:pt x="1" y="620"/>
                    <a:pt x="181" y="798"/>
                    <a:pt x="401" y="798"/>
                  </a:cubicBezTo>
                  <a:cubicBezTo>
                    <a:pt x="403" y="798"/>
                    <a:pt x="406" y="798"/>
                    <a:pt x="408" y="798"/>
                  </a:cubicBezTo>
                  <a:lnTo>
                    <a:pt x="1099" y="798"/>
                  </a:lnTo>
                  <a:cubicBezTo>
                    <a:pt x="1101" y="798"/>
                    <a:pt x="1104" y="798"/>
                    <a:pt x="1106" y="798"/>
                  </a:cubicBezTo>
                  <a:cubicBezTo>
                    <a:pt x="1326" y="798"/>
                    <a:pt x="1506" y="620"/>
                    <a:pt x="1506" y="399"/>
                  </a:cubicBezTo>
                  <a:cubicBezTo>
                    <a:pt x="1506" y="178"/>
                    <a:pt x="1326" y="1"/>
                    <a:pt x="1106" y="1"/>
                  </a:cubicBezTo>
                  <a:cubicBezTo>
                    <a:pt x="1104" y="1"/>
                    <a:pt x="1101" y="1"/>
                    <a:pt x="1099" y="1"/>
                  </a:cubicBezTo>
                  <a:lnTo>
                    <a:pt x="408" y="1"/>
                  </a:lnTo>
                  <a:cubicBezTo>
                    <a:pt x="406" y="1"/>
                    <a:pt x="403" y="1"/>
                    <a:pt x="4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9"/>
            <p:cNvSpPr/>
            <p:nvPr/>
          </p:nvSpPr>
          <p:spPr>
            <a:xfrm>
              <a:off x="745765" y="3298544"/>
              <a:ext cx="123961" cy="17294"/>
            </a:xfrm>
            <a:custGeom>
              <a:avLst/>
              <a:gdLst/>
              <a:ahLst/>
              <a:cxnLst/>
              <a:rect l="l" t="t" r="r" b="b"/>
              <a:pathLst>
                <a:path w="5727" h="799" extrusionOk="0">
                  <a:moveTo>
                    <a:pt x="391" y="1"/>
                  </a:moveTo>
                  <a:cubicBezTo>
                    <a:pt x="175" y="5"/>
                    <a:pt x="1" y="182"/>
                    <a:pt x="1" y="399"/>
                  </a:cubicBezTo>
                  <a:cubicBezTo>
                    <a:pt x="1" y="617"/>
                    <a:pt x="175" y="793"/>
                    <a:pt x="391" y="798"/>
                  </a:cubicBezTo>
                  <a:lnTo>
                    <a:pt x="5336" y="798"/>
                  </a:lnTo>
                  <a:cubicBezTo>
                    <a:pt x="5553" y="793"/>
                    <a:pt x="5726" y="617"/>
                    <a:pt x="5726" y="399"/>
                  </a:cubicBezTo>
                  <a:cubicBezTo>
                    <a:pt x="5726" y="182"/>
                    <a:pt x="5553" y="5"/>
                    <a:pt x="53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9"/>
            <p:cNvSpPr/>
            <p:nvPr/>
          </p:nvSpPr>
          <p:spPr>
            <a:xfrm>
              <a:off x="837649" y="3333046"/>
              <a:ext cx="32251" cy="17294"/>
            </a:xfrm>
            <a:custGeom>
              <a:avLst/>
              <a:gdLst/>
              <a:ahLst/>
              <a:cxnLst/>
              <a:rect l="l" t="t" r="r" b="b"/>
              <a:pathLst>
                <a:path w="1490" h="799" extrusionOk="0">
                  <a:moveTo>
                    <a:pt x="399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9"/>
                    <a:pt x="399" y="799"/>
                  </a:cubicBezTo>
                  <a:lnTo>
                    <a:pt x="1091" y="799"/>
                  </a:lnTo>
                  <a:cubicBezTo>
                    <a:pt x="1310" y="799"/>
                    <a:pt x="1489" y="620"/>
                    <a:pt x="1489" y="400"/>
                  </a:cubicBezTo>
                  <a:cubicBezTo>
                    <a:pt x="1489" y="180"/>
                    <a:pt x="1310" y="1"/>
                    <a:pt x="10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9"/>
            <p:cNvSpPr/>
            <p:nvPr/>
          </p:nvSpPr>
          <p:spPr>
            <a:xfrm>
              <a:off x="706480" y="3333046"/>
              <a:ext cx="124307" cy="17294"/>
            </a:xfrm>
            <a:custGeom>
              <a:avLst/>
              <a:gdLst/>
              <a:ahLst/>
              <a:cxnLst/>
              <a:rect l="l" t="t" r="r" b="b"/>
              <a:pathLst>
                <a:path w="5743" h="799" extrusionOk="0">
                  <a:moveTo>
                    <a:pt x="399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0"/>
                    <a:pt x="179" y="799"/>
                    <a:pt x="399" y="799"/>
                  </a:cubicBezTo>
                  <a:lnTo>
                    <a:pt x="5344" y="799"/>
                  </a:lnTo>
                  <a:cubicBezTo>
                    <a:pt x="5563" y="799"/>
                    <a:pt x="5742" y="620"/>
                    <a:pt x="5742" y="400"/>
                  </a:cubicBezTo>
                  <a:cubicBezTo>
                    <a:pt x="5742" y="180"/>
                    <a:pt x="5563" y="1"/>
                    <a:pt x="53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" name="Google Shape;654;p39"/>
          <p:cNvGrpSpPr/>
          <p:nvPr/>
        </p:nvGrpSpPr>
        <p:grpSpPr>
          <a:xfrm>
            <a:off x="7226962" y="1850399"/>
            <a:ext cx="673695" cy="540432"/>
            <a:chOff x="1546306" y="4073803"/>
            <a:chExt cx="575021" cy="461277"/>
          </a:xfrm>
        </p:grpSpPr>
        <p:sp>
          <p:nvSpPr>
            <p:cNvPr id="655" name="Google Shape;655;p39"/>
            <p:cNvSpPr/>
            <p:nvPr/>
          </p:nvSpPr>
          <p:spPr>
            <a:xfrm>
              <a:off x="1619163" y="4450664"/>
              <a:ext cx="101645" cy="57727"/>
            </a:xfrm>
            <a:custGeom>
              <a:avLst/>
              <a:gdLst/>
              <a:ahLst/>
              <a:cxnLst/>
              <a:rect l="l" t="t" r="r" b="b"/>
              <a:pathLst>
                <a:path w="4696" h="2667" extrusionOk="0">
                  <a:moveTo>
                    <a:pt x="4257" y="1"/>
                  </a:moveTo>
                  <a:cubicBezTo>
                    <a:pt x="4157" y="1"/>
                    <a:pt x="4057" y="38"/>
                    <a:pt x="3979" y="114"/>
                  </a:cubicBezTo>
                  <a:lnTo>
                    <a:pt x="2225" y="1868"/>
                  </a:lnTo>
                  <a:lnTo>
                    <a:pt x="400" y="1868"/>
                  </a:lnTo>
                  <a:cubicBezTo>
                    <a:pt x="179" y="1868"/>
                    <a:pt x="1" y="2046"/>
                    <a:pt x="1" y="2267"/>
                  </a:cubicBezTo>
                  <a:cubicBezTo>
                    <a:pt x="1" y="2488"/>
                    <a:pt x="179" y="2667"/>
                    <a:pt x="400" y="2667"/>
                  </a:cubicBezTo>
                  <a:lnTo>
                    <a:pt x="2391" y="2667"/>
                  </a:lnTo>
                  <a:cubicBezTo>
                    <a:pt x="2497" y="2667"/>
                    <a:pt x="2599" y="2624"/>
                    <a:pt x="2673" y="2549"/>
                  </a:cubicBezTo>
                  <a:lnTo>
                    <a:pt x="4544" y="678"/>
                  </a:lnTo>
                  <a:cubicBezTo>
                    <a:pt x="4696" y="521"/>
                    <a:pt x="4693" y="272"/>
                    <a:pt x="4539" y="118"/>
                  </a:cubicBezTo>
                  <a:cubicBezTo>
                    <a:pt x="4461" y="40"/>
                    <a:pt x="4359" y="1"/>
                    <a:pt x="4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9"/>
            <p:cNvSpPr/>
            <p:nvPr/>
          </p:nvSpPr>
          <p:spPr>
            <a:xfrm>
              <a:off x="1637020" y="4106119"/>
              <a:ext cx="396688" cy="396645"/>
            </a:xfrm>
            <a:custGeom>
              <a:avLst/>
              <a:gdLst/>
              <a:ahLst/>
              <a:cxnLst/>
              <a:rect l="l" t="t" r="r" b="b"/>
              <a:pathLst>
                <a:path w="18327" h="18325" extrusionOk="0">
                  <a:moveTo>
                    <a:pt x="9163" y="0"/>
                  </a:moveTo>
                  <a:cubicBezTo>
                    <a:pt x="4103" y="0"/>
                    <a:pt x="1" y="4103"/>
                    <a:pt x="1" y="9163"/>
                  </a:cubicBezTo>
                  <a:cubicBezTo>
                    <a:pt x="1" y="14222"/>
                    <a:pt x="4103" y="18325"/>
                    <a:pt x="9163" y="18325"/>
                  </a:cubicBezTo>
                  <a:cubicBezTo>
                    <a:pt x="14224" y="18325"/>
                    <a:pt x="18327" y="14224"/>
                    <a:pt x="18327" y="9163"/>
                  </a:cubicBezTo>
                  <a:cubicBezTo>
                    <a:pt x="18327" y="4103"/>
                    <a:pt x="14223" y="0"/>
                    <a:pt x="9163" y="0"/>
                  </a:cubicBezTo>
                  <a:close/>
                </a:path>
              </a:pathLst>
            </a:custGeom>
            <a:solidFill>
              <a:srgbClr val="31D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9"/>
            <p:cNvSpPr/>
            <p:nvPr/>
          </p:nvSpPr>
          <p:spPr>
            <a:xfrm>
              <a:off x="1947734" y="4100491"/>
              <a:ext cx="103831" cy="57814"/>
            </a:xfrm>
            <a:custGeom>
              <a:avLst/>
              <a:gdLst/>
              <a:ahLst/>
              <a:cxnLst/>
              <a:rect l="l" t="t" r="r" b="b"/>
              <a:pathLst>
                <a:path w="4797" h="2671" extrusionOk="0">
                  <a:moveTo>
                    <a:pt x="2406" y="0"/>
                  </a:moveTo>
                  <a:cubicBezTo>
                    <a:pt x="2300" y="0"/>
                    <a:pt x="2198" y="42"/>
                    <a:pt x="2124" y="118"/>
                  </a:cubicBezTo>
                  <a:lnTo>
                    <a:pt x="253" y="1988"/>
                  </a:lnTo>
                  <a:cubicBezTo>
                    <a:pt x="1" y="2240"/>
                    <a:pt x="180" y="2671"/>
                    <a:pt x="535" y="2671"/>
                  </a:cubicBezTo>
                  <a:lnTo>
                    <a:pt x="535" y="2669"/>
                  </a:lnTo>
                  <a:cubicBezTo>
                    <a:pt x="641" y="2669"/>
                    <a:pt x="742" y="2628"/>
                    <a:pt x="818" y="2553"/>
                  </a:cubicBezTo>
                  <a:lnTo>
                    <a:pt x="2572" y="800"/>
                  </a:lnTo>
                  <a:lnTo>
                    <a:pt x="4397" y="800"/>
                  </a:lnTo>
                  <a:cubicBezTo>
                    <a:pt x="4618" y="800"/>
                    <a:pt x="4797" y="621"/>
                    <a:pt x="4797" y="400"/>
                  </a:cubicBezTo>
                  <a:cubicBezTo>
                    <a:pt x="4797" y="179"/>
                    <a:pt x="4618" y="0"/>
                    <a:pt x="4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9"/>
            <p:cNvSpPr/>
            <p:nvPr/>
          </p:nvSpPr>
          <p:spPr>
            <a:xfrm>
              <a:off x="1637020" y="4106119"/>
              <a:ext cx="396688" cy="396645"/>
            </a:xfrm>
            <a:custGeom>
              <a:avLst/>
              <a:gdLst/>
              <a:ahLst/>
              <a:cxnLst/>
              <a:rect l="l" t="t" r="r" b="b"/>
              <a:pathLst>
                <a:path w="18327" h="18325" extrusionOk="0">
                  <a:moveTo>
                    <a:pt x="9163" y="0"/>
                  </a:moveTo>
                  <a:cubicBezTo>
                    <a:pt x="4103" y="0"/>
                    <a:pt x="1" y="4103"/>
                    <a:pt x="1" y="9163"/>
                  </a:cubicBezTo>
                  <a:cubicBezTo>
                    <a:pt x="1" y="14222"/>
                    <a:pt x="4103" y="18325"/>
                    <a:pt x="9163" y="18325"/>
                  </a:cubicBezTo>
                  <a:cubicBezTo>
                    <a:pt x="14224" y="18325"/>
                    <a:pt x="18327" y="14224"/>
                    <a:pt x="18327" y="9163"/>
                  </a:cubicBezTo>
                  <a:cubicBezTo>
                    <a:pt x="18327" y="4103"/>
                    <a:pt x="14223" y="0"/>
                    <a:pt x="9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9"/>
            <p:cNvSpPr/>
            <p:nvPr/>
          </p:nvSpPr>
          <p:spPr>
            <a:xfrm>
              <a:off x="1864725" y="4108262"/>
              <a:ext cx="85390" cy="392337"/>
            </a:xfrm>
            <a:custGeom>
              <a:avLst/>
              <a:gdLst/>
              <a:ahLst/>
              <a:cxnLst/>
              <a:rect l="l" t="t" r="r" b="b"/>
              <a:pathLst>
                <a:path w="3945" h="18126" extrusionOk="0">
                  <a:moveTo>
                    <a:pt x="1" y="1"/>
                  </a:moveTo>
                  <a:lnTo>
                    <a:pt x="1" y="1"/>
                  </a:lnTo>
                  <a:cubicBezTo>
                    <a:pt x="647" y="443"/>
                    <a:pt x="1247" y="1199"/>
                    <a:pt x="1757" y="2233"/>
                  </a:cubicBezTo>
                  <a:cubicBezTo>
                    <a:pt x="2652" y="4051"/>
                    <a:pt x="3145" y="6477"/>
                    <a:pt x="3145" y="9064"/>
                  </a:cubicBezTo>
                  <a:cubicBezTo>
                    <a:pt x="3145" y="11650"/>
                    <a:pt x="2652" y="14076"/>
                    <a:pt x="1757" y="15894"/>
                  </a:cubicBezTo>
                  <a:cubicBezTo>
                    <a:pt x="1247" y="16928"/>
                    <a:pt x="647" y="17684"/>
                    <a:pt x="1" y="18125"/>
                  </a:cubicBezTo>
                  <a:cubicBezTo>
                    <a:pt x="535" y="18046"/>
                    <a:pt x="1061" y="17919"/>
                    <a:pt x="1574" y="17747"/>
                  </a:cubicBezTo>
                  <a:cubicBezTo>
                    <a:pt x="1893" y="17335"/>
                    <a:pt x="2191" y="16852"/>
                    <a:pt x="2461" y="16302"/>
                  </a:cubicBezTo>
                  <a:cubicBezTo>
                    <a:pt x="3417" y="14361"/>
                    <a:pt x="3944" y="11791"/>
                    <a:pt x="3944" y="9064"/>
                  </a:cubicBezTo>
                  <a:cubicBezTo>
                    <a:pt x="3944" y="6336"/>
                    <a:pt x="3417" y="3765"/>
                    <a:pt x="2461" y="1825"/>
                  </a:cubicBezTo>
                  <a:cubicBezTo>
                    <a:pt x="2191" y="1274"/>
                    <a:pt x="1893" y="792"/>
                    <a:pt x="1574" y="379"/>
                  </a:cubicBezTo>
                  <a:cubicBezTo>
                    <a:pt x="1061" y="207"/>
                    <a:pt x="535" y="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9"/>
            <p:cNvSpPr/>
            <p:nvPr/>
          </p:nvSpPr>
          <p:spPr>
            <a:xfrm>
              <a:off x="1720635" y="4108283"/>
              <a:ext cx="85368" cy="392316"/>
            </a:xfrm>
            <a:custGeom>
              <a:avLst/>
              <a:gdLst/>
              <a:ahLst/>
              <a:cxnLst/>
              <a:rect l="l" t="t" r="r" b="b"/>
              <a:pathLst>
                <a:path w="3944" h="18125" extrusionOk="0">
                  <a:moveTo>
                    <a:pt x="3943" y="1"/>
                  </a:moveTo>
                  <a:lnTo>
                    <a:pt x="3943" y="1"/>
                  </a:lnTo>
                  <a:cubicBezTo>
                    <a:pt x="3409" y="79"/>
                    <a:pt x="2882" y="206"/>
                    <a:pt x="2370" y="378"/>
                  </a:cubicBezTo>
                  <a:cubicBezTo>
                    <a:pt x="2051" y="791"/>
                    <a:pt x="1754" y="1274"/>
                    <a:pt x="1483" y="1824"/>
                  </a:cubicBezTo>
                  <a:cubicBezTo>
                    <a:pt x="526" y="3764"/>
                    <a:pt x="0" y="6335"/>
                    <a:pt x="0" y="9063"/>
                  </a:cubicBezTo>
                  <a:cubicBezTo>
                    <a:pt x="0" y="11790"/>
                    <a:pt x="526" y="14361"/>
                    <a:pt x="1483" y="16301"/>
                  </a:cubicBezTo>
                  <a:cubicBezTo>
                    <a:pt x="1754" y="16851"/>
                    <a:pt x="2051" y="17334"/>
                    <a:pt x="2370" y="17746"/>
                  </a:cubicBezTo>
                  <a:cubicBezTo>
                    <a:pt x="2882" y="17919"/>
                    <a:pt x="3409" y="18046"/>
                    <a:pt x="3943" y="18124"/>
                  </a:cubicBezTo>
                  <a:cubicBezTo>
                    <a:pt x="3297" y="17683"/>
                    <a:pt x="2696" y="16927"/>
                    <a:pt x="2187" y="15893"/>
                  </a:cubicBezTo>
                  <a:cubicBezTo>
                    <a:pt x="1293" y="14075"/>
                    <a:pt x="799" y="11649"/>
                    <a:pt x="799" y="9063"/>
                  </a:cubicBezTo>
                  <a:cubicBezTo>
                    <a:pt x="799" y="6476"/>
                    <a:pt x="1293" y="4050"/>
                    <a:pt x="2187" y="2232"/>
                  </a:cubicBezTo>
                  <a:cubicBezTo>
                    <a:pt x="2698" y="1198"/>
                    <a:pt x="3297" y="442"/>
                    <a:pt x="3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9"/>
            <p:cNvSpPr/>
            <p:nvPr/>
          </p:nvSpPr>
          <p:spPr>
            <a:xfrm>
              <a:off x="1826695" y="4106119"/>
              <a:ext cx="17316" cy="122814"/>
            </a:xfrm>
            <a:custGeom>
              <a:avLst/>
              <a:gdLst/>
              <a:ahLst/>
              <a:cxnLst/>
              <a:rect l="l" t="t" r="r" b="b"/>
              <a:pathLst>
                <a:path w="800" h="5674" extrusionOk="0">
                  <a:moveTo>
                    <a:pt x="400" y="0"/>
                  </a:moveTo>
                  <a:cubicBezTo>
                    <a:pt x="267" y="0"/>
                    <a:pt x="134" y="4"/>
                    <a:pt x="0" y="9"/>
                  </a:cubicBezTo>
                  <a:lnTo>
                    <a:pt x="0" y="5188"/>
                  </a:lnTo>
                  <a:cubicBezTo>
                    <a:pt x="0" y="5456"/>
                    <a:pt x="181" y="5674"/>
                    <a:pt x="400" y="5674"/>
                  </a:cubicBezTo>
                  <a:cubicBezTo>
                    <a:pt x="621" y="5674"/>
                    <a:pt x="800" y="5456"/>
                    <a:pt x="800" y="5188"/>
                  </a:cubicBezTo>
                  <a:lnTo>
                    <a:pt x="800" y="9"/>
                  </a:lnTo>
                  <a:cubicBezTo>
                    <a:pt x="668" y="4"/>
                    <a:pt x="534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9"/>
            <p:cNvSpPr/>
            <p:nvPr/>
          </p:nvSpPr>
          <p:spPr>
            <a:xfrm>
              <a:off x="1826695" y="4375707"/>
              <a:ext cx="17316" cy="127056"/>
            </a:xfrm>
            <a:custGeom>
              <a:avLst/>
              <a:gdLst/>
              <a:ahLst/>
              <a:cxnLst/>
              <a:rect l="l" t="t" r="r" b="b"/>
              <a:pathLst>
                <a:path w="800" h="5870" extrusionOk="0">
                  <a:moveTo>
                    <a:pt x="400" y="1"/>
                  </a:moveTo>
                  <a:cubicBezTo>
                    <a:pt x="179" y="1"/>
                    <a:pt x="0" y="229"/>
                    <a:pt x="0" y="512"/>
                  </a:cubicBezTo>
                  <a:lnTo>
                    <a:pt x="0" y="5861"/>
                  </a:lnTo>
                  <a:cubicBezTo>
                    <a:pt x="134" y="5866"/>
                    <a:pt x="267" y="5870"/>
                    <a:pt x="400" y="5870"/>
                  </a:cubicBezTo>
                  <a:cubicBezTo>
                    <a:pt x="534" y="5870"/>
                    <a:pt x="668" y="5866"/>
                    <a:pt x="800" y="5861"/>
                  </a:cubicBezTo>
                  <a:lnTo>
                    <a:pt x="800" y="512"/>
                  </a:lnTo>
                  <a:cubicBezTo>
                    <a:pt x="800" y="230"/>
                    <a:pt x="621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9"/>
            <p:cNvSpPr/>
            <p:nvPr/>
          </p:nvSpPr>
          <p:spPr>
            <a:xfrm>
              <a:off x="1637020" y="4295794"/>
              <a:ext cx="147532" cy="17316"/>
            </a:xfrm>
            <a:custGeom>
              <a:avLst/>
              <a:gdLst/>
              <a:ahLst/>
              <a:cxnLst/>
              <a:rect l="l" t="t" r="r" b="b"/>
              <a:pathLst>
                <a:path w="6816" h="800" extrusionOk="0">
                  <a:moveTo>
                    <a:pt x="10" y="0"/>
                  </a:moveTo>
                  <a:cubicBezTo>
                    <a:pt x="5" y="132"/>
                    <a:pt x="1" y="265"/>
                    <a:pt x="1" y="400"/>
                  </a:cubicBezTo>
                  <a:cubicBezTo>
                    <a:pt x="1" y="534"/>
                    <a:pt x="5" y="666"/>
                    <a:pt x="10" y="799"/>
                  </a:cubicBezTo>
                  <a:lnTo>
                    <a:pt x="6366" y="799"/>
                  </a:lnTo>
                  <a:cubicBezTo>
                    <a:pt x="6614" y="799"/>
                    <a:pt x="6815" y="620"/>
                    <a:pt x="6815" y="400"/>
                  </a:cubicBezTo>
                  <a:cubicBezTo>
                    <a:pt x="6815" y="179"/>
                    <a:pt x="6614" y="0"/>
                    <a:pt x="6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9"/>
            <p:cNvSpPr/>
            <p:nvPr/>
          </p:nvSpPr>
          <p:spPr>
            <a:xfrm>
              <a:off x="1880721" y="4295794"/>
              <a:ext cx="152987" cy="17316"/>
            </a:xfrm>
            <a:custGeom>
              <a:avLst/>
              <a:gdLst/>
              <a:ahLst/>
              <a:cxnLst/>
              <a:rect l="l" t="t" r="r" b="b"/>
              <a:pathLst>
                <a:path w="7068" h="800" extrusionOk="0">
                  <a:moveTo>
                    <a:pt x="491" y="0"/>
                  </a:moveTo>
                  <a:cubicBezTo>
                    <a:pt x="220" y="0"/>
                    <a:pt x="1" y="179"/>
                    <a:pt x="1" y="400"/>
                  </a:cubicBezTo>
                  <a:cubicBezTo>
                    <a:pt x="1" y="620"/>
                    <a:pt x="220" y="799"/>
                    <a:pt x="491" y="799"/>
                  </a:cubicBezTo>
                  <a:lnTo>
                    <a:pt x="7057" y="799"/>
                  </a:lnTo>
                  <a:cubicBezTo>
                    <a:pt x="7064" y="666"/>
                    <a:pt x="7068" y="534"/>
                    <a:pt x="7068" y="400"/>
                  </a:cubicBezTo>
                  <a:cubicBezTo>
                    <a:pt x="7068" y="266"/>
                    <a:pt x="7064" y="132"/>
                    <a:pt x="7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9"/>
            <p:cNvSpPr/>
            <p:nvPr/>
          </p:nvSpPr>
          <p:spPr>
            <a:xfrm>
              <a:off x="1653427" y="4208132"/>
              <a:ext cx="184394" cy="17338"/>
            </a:xfrm>
            <a:custGeom>
              <a:avLst/>
              <a:gdLst/>
              <a:ahLst/>
              <a:cxnLst/>
              <a:rect l="l" t="t" r="r" b="b"/>
              <a:pathLst>
                <a:path w="8519" h="801" extrusionOk="0">
                  <a:moveTo>
                    <a:pt x="394" y="1"/>
                  </a:moveTo>
                  <a:cubicBezTo>
                    <a:pt x="251" y="259"/>
                    <a:pt x="119" y="525"/>
                    <a:pt x="0" y="799"/>
                  </a:cubicBezTo>
                  <a:cubicBezTo>
                    <a:pt x="18" y="800"/>
                    <a:pt x="37" y="800"/>
                    <a:pt x="55" y="800"/>
                  </a:cubicBezTo>
                  <a:lnTo>
                    <a:pt x="8017" y="800"/>
                  </a:lnTo>
                  <a:cubicBezTo>
                    <a:pt x="8294" y="800"/>
                    <a:pt x="8519" y="621"/>
                    <a:pt x="8519" y="401"/>
                  </a:cubicBezTo>
                  <a:cubicBezTo>
                    <a:pt x="8519" y="180"/>
                    <a:pt x="8294" y="1"/>
                    <a:pt x="8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9"/>
            <p:cNvSpPr/>
            <p:nvPr/>
          </p:nvSpPr>
          <p:spPr>
            <a:xfrm>
              <a:off x="1831674" y="4208132"/>
              <a:ext cx="185649" cy="17338"/>
            </a:xfrm>
            <a:custGeom>
              <a:avLst/>
              <a:gdLst/>
              <a:ahLst/>
              <a:cxnLst/>
              <a:rect l="l" t="t" r="r" b="b"/>
              <a:pathLst>
                <a:path w="8577" h="801" extrusionOk="0">
                  <a:moveTo>
                    <a:pt x="523" y="1"/>
                  </a:moveTo>
                  <a:cubicBezTo>
                    <a:pt x="234" y="1"/>
                    <a:pt x="0" y="180"/>
                    <a:pt x="0" y="401"/>
                  </a:cubicBezTo>
                  <a:cubicBezTo>
                    <a:pt x="0" y="620"/>
                    <a:pt x="234" y="800"/>
                    <a:pt x="523" y="800"/>
                  </a:cubicBezTo>
                  <a:lnTo>
                    <a:pt x="8576" y="800"/>
                  </a:lnTo>
                  <a:cubicBezTo>
                    <a:pt x="8457" y="527"/>
                    <a:pt x="8326" y="261"/>
                    <a:pt x="8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9"/>
            <p:cNvSpPr/>
            <p:nvPr/>
          </p:nvSpPr>
          <p:spPr>
            <a:xfrm>
              <a:off x="1653384" y="4383434"/>
              <a:ext cx="186385" cy="17316"/>
            </a:xfrm>
            <a:custGeom>
              <a:avLst/>
              <a:gdLst/>
              <a:ahLst/>
              <a:cxnLst/>
              <a:rect l="l" t="t" r="r" b="b"/>
              <a:pathLst>
                <a:path w="8611" h="800" extrusionOk="0">
                  <a:moveTo>
                    <a:pt x="1" y="0"/>
                  </a:moveTo>
                  <a:cubicBezTo>
                    <a:pt x="120" y="273"/>
                    <a:pt x="251" y="539"/>
                    <a:pt x="396" y="799"/>
                  </a:cubicBezTo>
                  <a:lnTo>
                    <a:pt x="8171" y="799"/>
                  </a:lnTo>
                  <a:cubicBezTo>
                    <a:pt x="8414" y="799"/>
                    <a:pt x="8611" y="620"/>
                    <a:pt x="8611" y="400"/>
                  </a:cubicBezTo>
                  <a:cubicBezTo>
                    <a:pt x="8611" y="179"/>
                    <a:pt x="8414" y="0"/>
                    <a:pt x="8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9"/>
            <p:cNvSpPr/>
            <p:nvPr/>
          </p:nvSpPr>
          <p:spPr>
            <a:xfrm>
              <a:off x="1830418" y="4383391"/>
              <a:ext cx="186905" cy="17316"/>
            </a:xfrm>
            <a:custGeom>
              <a:avLst/>
              <a:gdLst/>
              <a:ahLst/>
              <a:cxnLst/>
              <a:rect l="l" t="t" r="r" b="b"/>
              <a:pathLst>
                <a:path w="8635" h="800" extrusionOk="0">
                  <a:moveTo>
                    <a:pt x="458" y="1"/>
                  </a:moveTo>
                  <a:cubicBezTo>
                    <a:pt x="206" y="1"/>
                    <a:pt x="1" y="180"/>
                    <a:pt x="1" y="400"/>
                  </a:cubicBezTo>
                  <a:cubicBezTo>
                    <a:pt x="1" y="620"/>
                    <a:pt x="206" y="800"/>
                    <a:pt x="458" y="800"/>
                  </a:cubicBezTo>
                  <a:lnTo>
                    <a:pt x="8240" y="800"/>
                  </a:lnTo>
                  <a:cubicBezTo>
                    <a:pt x="8384" y="541"/>
                    <a:pt x="8515" y="275"/>
                    <a:pt x="86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9"/>
            <p:cNvSpPr/>
            <p:nvPr/>
          </p:nvSpPr>
          <p:spPr>
            <a:xfrm>
              <a:off x="2039790" y="4073803"/>
              <a:ext cx="81537" cy="78463"/>
            </a:xfrm>
            <a:custGeom>
              <a:avLst/>
              <a:gdLst/>
              <a:ahLst/>
              <a:cxnLst/>
              <a:rect l="l" t="t" r="r" b="b"/>
              <a:pathLst>
                <a:path w="3767" h="3625" extrusionOk="0">
                  <a:moveTo>
                    <a:pt x="1955" y="1"/>
                  </a:moveTo>
                  <a:cubicBezTo>
                    <a:pt x="1221" y="1"/>
                    <a:pt x="561" y="442"/>
                    <a:pt x="281" y="1120"/>
                  </a:cubicBezTo>
                  <a:cubicBezTo>
                    <a:pt x="1" y="1796"/>
                    <a:pt x="156" y="2576"/>
                    <a:pt x="673" y="3094"/>
                  </a:cubicBezTo>
                  <a:cubicBezTo>
                    <a:pt x="1019" y="3441"/>
                    <a:pt x="1482" y="3624"/>
                    <a:pt x="1953" y="3624"/>
                  </a:cubicBezTo>
                  <a:cubicBezTo>
                    <a:pt x="2187" y="3624"/>
                    <a:pt x="2423" y="3579"/>
                    <a:pt x="2647" y="3486"/>
                  </a:cubicBezTo>
                  <a:cubicBezTo>
                    <a:pt x="3325" y="3206"/>
                    <a:pt x="3766" y="2546"/>
                    <a:pt x="3766" y="1813"/>
                  </a:cubicBezTo>
                  <a:cubicBezTo>
                    <a:pt x="3766" y="812"/>
                    <a:pt x="2955" y="1"/>
                    <a:pt x="1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9"/>
            <p:cNvSpPr/>
            <p:nvPr/>
          </p:nvSpPr>
          <p:spPr>
            <a:xfrm>
              <a:off x="1546306" y="4456616"/>
              <a:ext cx="81537" cy="78441"/>
            </a:xfrm>
            <a:custGeom>
              <a:avLst/>
              <a:gdLst/>
              <a:ahLst/>
              <a:cxnLst/>
              <a:rect l="l" t="t" r="r" b="b"/>
              <a:pathLst>
                <a:path w="3767" h="3624" extrusionOk="0">
                  <a:moveTo>
                    <a:pt x="1955" y="1"/>
                  </a:moveTo>
                  <a:cubicBezTo>
                    <a:pt x="1221" y="1"/>
                    <a:pt x="561" y="442"/>
                    <a:pt x="281" y="1119"/>
                  </a:cubicBezTo>
                  <a:cubicBezTo>
                    <a:pt x="0" y="1796"/>
                    <a:pt x="156" y="2574"/>
                    <a:pt x="673" y="3093"/>
                  </a:cubicBezTo>
                  <a:cubicBezTo>
                    <a:pt x="1020" y="3440"/>
                    <a:pt x="1483" y="3624"/>
                    <a:pt x="1955" y="3624"/>
                  </a:cubicBezTo>
                  <a:cubicBezTo>
                    <a:pt x="2188" y="3624"/>
                    <a:pt x="2423" y="3579"/>
                    <a:pt x="2647" y="3486"/>
                  </a:cubicBezTo>
                  <a:cubicBezTo>
                    <a:pt x="3325" y="3205"/>
                    <a:pt x="3766" y="2544"/>
                    <a:pt x="3766" y="1812"/>
                  </a:cubicBezTo>
                  <a:cubicBezTo>
                    <a:pt x="3766" y="812"/>
                    <a:pt x="2955" y="1"/>
                    <a:pt x="1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9"/>
            <p:cNvSpPr/>
            <p:nvPr/>
          </p:nvSpPr>
          <p:spPr>
            <a:xfrm>
              <a:off x="2042842" y="4073803"/>
              <a:ext cx="53983" cy="78463"/>
            </a:xfrm>
            <a:custGeom>
              <a:avLst/>
              <a:gdLst/>
              <a:ahLst/>
              <a:cxnLst/>
              <a:rect l="l" t="t" r="r" b="b"/>
              <a:pathLst>
                <a:path w="2494" h="3625" extrusionOk="0">
                  <a:moveTo>
                    <a:pt x="1812" y="1"/>
                  </a:moveTo>
                  <a:cubicBezTo>
                    <a:pt x="1457" y="1"/>
                    <a:pt x="1103" y="106"/>
                    <a:pt x="800" y="310"/>
                  </a:cubicBezTo>
                  <a:cubicBezTo>
                    <a:pt x="301" y="647"/>
                    <a:pt x="1" y="1210"/>
                    <a:pt x="1" y="1813"/>
                  </a:cubicBezTo>
                  <a:cubicBezTo>
                    <a:pt x="1" y="2415"/>
                    <a:pt x="301" y="2978"/>
                    <a:pt x="800" y="3315"/>
                  </a:cubicBezTo>
                  <a:cubicBezTo>
                    <a:pt x="1104" y="3520"/>
                    <a:pt x="1458" y="3625"/>
                    <a:pt x="1814" y="3625"/>
                  </a:cubicBezTo>
                  <a:cubicBezTo>
                    <a:pt x="2043" y="3625"/>
                    <a:pt x="2274" y="3581"/>
                    <a:pt x="2493" y="3492"/>
                  </a:cubicBezTo>
                  <a:cubicBezTo>
                    <a:pt x="1808" y="3216"/>
                    <a:pt x="1360" y="2551"/>
                    <a:pt x="1360" y="1813"/>
                  </a:cubicBezTo>
                  <a:cubicBezTo>
                    <a:pt x="1360" y="1074"/>
                    <a:pt x="1808" y="411"/>
                    <a:pt x="2493" y="134"/>
                  </a:cubicBezTo>
                  <a:cubicBezTo>
                    <a:pt x="2274" y="45"/>
                    <a:pt x="2042" y="1"/>
                    <a:pt x="18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9"/>
            <p:cNvSpPr/>
            <p:nvPr/>
          </p:nvSpPr>
          <p:spPr>
            <a:xfrm>
              <a:off x="1549379" y="4456616"/>
              <a:ext cx="53961" cy="78463"/>
            </a:xfrm>
            <a:custGeom>
              <a:avLst/>
              <a:gdLst/>
              <a:ahLst/>
              <a:cxnLst/>
              <a:rect l="l" t="t" r="r" b="b"/>
              <a:pathLst>
                <a:path w="2493" h="3625" extrusionOk="0">
                  <a:moveTo>
                    <a:pt x="1813" y="1"/>
                  </a:moveTo>
                  <a:cubicBezTo>
                    <a:pt x="1457" y="1"/>
                    <a:pt x="1103" y="105"/>
                    <a:pt x="800" y="310"/>
                  </a:cubicBezTo>
                  <a:cubicBezTo>
                    <a:pt x="300" y="647"/>
                    <a:pt x="1" y="1210"/>
                    <a:pt x="1" y="1812"/>
                  </a:cubicBezTo>
                  <a:cubicBezTo>
                    <a:pt x="1" y="2415"/>
                    <a:pt x="300" y="2978"/>
                    <a:pt x="800" y="3315"/>
                  </a:cubicBezTo>
                  <a:cubicBezTo>
                    <a:pt x="1103" y="3519"/>
                    <a:pt x="1456" y="3624"/>
                    <a:pt x="1811" y="3624"/>
                  </a:cubicBezTo>
                  <a:cubicBezTo>
                    <a:pt x="2041" y="3624"/>
                    <a:pt x="2273" y="3580"/>
                    <a:pt x="2492" y="3491"/>
                  </a:cubicBezTo>
                  <a:cubicBezTo>
                    <a:pt x="1807" y="3214"/>
                    <a:pt x="1359" y="2551"/>
                    <a:pt x="1359" y="1812"/>
                  </a:cubicBezTo>
                  <a:cubicBezTo>
                    <a:pt x="1359" y="1074"/>
                    <a:pt x="1807" y="410"/>
                    <a:pt x="2492" y="133"/>
                  </a:cubicBezTo>
                  <a:cubicBezTo>
                    <a:pt x="2273" y="44"/>
                    <a:pt x="2042" y="1"/>
                    <a:pt x="1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9"/>
            <p:cNvSpPr/>
            <p:nvPr/>
          </p:nvSpPr>
          <p:spPr>
            <a:xfrm>
              <a:off x="1759877" y="4205859"/>
              <a:ext cx="150974" cy="194567"/>
            </a:xfrm>
            <a:custGeom>
              <a:avLst/>
              <a:gdLst/>
              <a:ahLst/>
              <a:cxnLst/>
              <a:rect l="l" t="t" r="r" b="b"/>
              <a:pathLst>
                <a:path w="6975" h="8989" extrusionOk="0">
                  <a:moveTo>
                    <a:pt x="3487" y="0"/>
                  </a:moveTo>
                  <a:cubicBezTo>
                    <a:pt x="3487" y="0"/>
                    <a:pt x="3487" y="0"/>
                    <a:pt x="3488" y="0"/>
                  </a:cubicBezTo>
                  <a:lnTo>
                    <a:pt x="3488" y="0"/>
                  </a:lnTo>
                  <a:cubicBezTo>
                    <a:pt x="3488" y="0"/>
                    <a:pt x="3488" y="0"/>
                    <a:pt x="3488" y="0"/>
                  </a:cubicBezTo>
                  <a:close/>
                  <a:moveTo>
                    <a:pt x="3488" y="0"/>
                  </a:moveTo>
                  <a:cubicBezTo>
                    <a:pt x="1562" y="1"/>
                    <a:pt x="1" y="1561"/>
                    <a:pt x="1" y="3486"/>
                  </a:cubicBezTo>
                  <a:cubicBezTo>
                    <a:pt x="1" y="5210"/>
                    <a:pt x="2790" y="8305"/>
                    <a:pt x="3379" y="8940"/>
                  </a:cubicBezTo>
                  <a:cubicBezTo>
                    <a:pt x="3408" y="8972"/>
                    <a:pt x="3448" y="8988"/>
                    <a:pt x="3488" y="8988"/>
                  </a:cubicBezTo>
                  <a:cubicBezTo>
                    <a:pt x="3527" y="8988"/>
                    <a:pt x="3567" y="8972"/>
                    <a:pt x="3597" y="8940"/>
                  </a:cubicBezTo>
                  <a:cubicBezTo>
                    <a:pt x="4186" y="8305"/>
                    <a:pt x="6975" y="5210"/>
                    <a:pt x="6975" y="3486"/>
                  </a:cubicBezTo>
                  <a:cubicBezTo>
                    <a:pt x="6975" y="1562"/>
                    <a:pt x="5413" y="1"/>
                    <a:pt x="3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9"/>
            <p:cNvSpPr/>
            <p:nvPr/>
          </p:nvSpPr>
          <p:spPr>
            <a:xfrm>
              <a:off x="1759877" y="4205816"/>
              <a:ext cx="121364" cy="194589"/>
            </a:xfrm>
            <a:custGeom>
              <a:avLst/>
              <a:gdLst/>
              <a:ahLst/>
              <a:cxnLst/>
              <a:rect l="l" t="t" r="r" b="b"/>
              <a:pathLst>
                <a:path w="5607" h="8990" extrusionOk="0">
                  <a:moveTo>
                    <a:pt x="3487" y="1"/>
                  </a:moveTo>
                  <a:cubicBezTo>
                    <a:pt x="1561" y="1"/>
                    <a:pt x="1" y="1563"/>
                    <a:pt x="1" y="3488"/>
                  </a:cubicBezTo>
                  <a:cubicBezTo>
                    <a:pt x="1" y="5211"/>
                    <a:pt x="2790" y="8307"/>
                    <a:pt x="3379" y="8941"/>
                  </a:cubicBezTo>
                  <a:cubicBezTo>
                    <a:pt x="3408" y="8973"/>
                    <a:pt x="3448" y="8989"/>
                    <a:pt x="3487" y="8989"/>
                  </a:cubicBezTo>
                  <a:cubicBezTo>
                    <a:pt x="3527" y="8989"/>
                    <a:pt x="3567" y="8973"/>
                    <a:pt x="3595" y="8941"/>
                  </a:cubicBezTo>
                  <a:cubicBezTo>
                    <a:pt x="3779" y="8744"/>
                    <a:pt x="4176" y="8307"/>
                    <a:pt x="4637" y="7746"/>
                  </a:cubicBezTo>
                  <a:cubicBezTo>
                    <a:pt x="4180" y="7190"/>
                    <a:pt x="3662" y="6513"/>
                    <a:pt x="3230" y="5828"/>
                  </a:cubicBezTo>
                  <a:cubicBezTo>
                    <a:pt x="3161" y="5718"/>
                    <a:pt x="3244" y="5579"/>
                    <a:pt x="3370" y="5579"/>
                  </a:cubicBezTo>
                  <a:cubicBezTo>
                    <a:pt x="3373" y="5579"/>
                    <a:pt x="3375" y="5579"/>
                    <a:pt x="3377" y="5579"/>
                  </a:cubicBezTo>
                  <a:cubicBezTo>
                    <a:pt x="3405" y="5580"/>
                    <a:pt x="3432" y="5582"/>
                    <a:pt x="3460" y="5582"/>
                  </a:cubicBezTo>
                  <a:cubicBezTo>
                    <a:pt x="4645" y="5582"/>
                    <a:pt x="5606" y="4621"/>
                    <a:pt x="5606" y="3435"/>
                  </a:cubicBezTo>
                  <a:cubicBezTo>
                    <a:pt x="5606" y="2249"/>
                    <a:pt x="4645" y="1288"/>
                    <a:pt x="3461" y="1288"/>
                  </a:cubicBezTo>
                  <a:lnTo>
                    <a:pt x="3456" y="1288"/>
                  </a:lnTo>
                  <a:cubicBezTo>
                    <a:pt x="3309" y="1288"/>
                    <a:pt x="3232" y="1113"/>
                    <a:pt x="3337" y="1010"/>
                  </a:cubicBezTo>
                  <a:cubicBezTo>
                    <a:pt x="3704" y="646"/>
                    <a:pt x="4149" y="368"/>
                    <a:pt x="4637" y="197"/>
                  </a:cubicBezTo>
                  <a:cubicBezTo>
                    <a:pt x="4268" y="67"/>
                    <a:pt x="3879" y="1"/>
                    <a:pt x="34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9"/>
            <p:cNvSpPr/>
            <p:nvPr/>
          </p:nvSpPr>
          <p:spPr>
            <a:xfrm>
              <a:off x="1799076" y="4244495"/>
              <a:ext cx="74177" cy="71364"/>
            </a:xfrm>
            <a:custGeom>
              <a:avLst/>
              <a:gdLst/>
              <a:ahLst/>
              <a:cxnLst/>
              <a:rect l="l" t="t" r="r" b="b"/>
              <a:pathLst>
                <a:path w="3427" h="3297" extrusionOk="0">
                  <a:moveTo>
                    <a:pt x="1650" y="0"/>
                  </a:moveTo>
                  <a:cubicBezTo>
                    <a:pt x="738" y="0"/>
                    <a:pt x="1" y="738"/>
                    <a:pt x="1" y="1648"/>
                  </a:cubicBezTo>
                  <a:cubicBezTo>
                    <a:pt x="1" y="2315"/>
                    <a:pt x="403" y="2916"/>
                    <a:pt x="1018" y="3170"/>
                  </a:cubicBezTo>
                  <a:cubicBezTo>
                    <a:pt x="1222" y="3255"/>
                    <a:pt x="1437" y="3296"/>
                    <a:pt x="1650" y="3296"/>
                  </a:cubicBezTo>
                  <a:cubicBezTo>
                    <a:pt x="2078" y="3296"/>
                    <a:pt x="2500" y="3129"/>
                    <a:pt x="2815" y="2814"/>
                  </a:cubicBezTo>
                  <a:cubicBezTo>
                    <a:pt x="3286" y="2343"/>
                    <a:pt x="3427" y="1634"/>
                    <a:pt x="3172" y="1017"/>
                  </a:cubicBezTo>
                  <a:cubicBezTo>
                    <a:pt x="2916" y="401"/>
                    <a:pt x="2316" y="0"/>
                    <a:pt x="1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40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Market Share</a:t>
            </a:r>
            <a:endParaRPr/>
          </a:p>
        </p:txBody>
      </p:sp>
      <p:pic>
        <p:nvPicPr>
          <p:cNvPr id="681" name="Google Shape;681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3525" y="1652800"/>
            <a:ext cx="4477300" cy="3121049"/>
          </a:xfrm>
          <a:prstGeom prst="rect">
            <a:avLst/>
          </a:prstGeom>
          <a:noFill/>
          <a:ln>
            <a:noFill/>
          </a:ln>
        </p:spPr>
      </p:pic>
      <p:sp>
        <p:nvSpPr>
          <p:cNvPr id="682" name="Google Shape;682;p40"/>
          <p:cNvSpPr txBox="1">
            <a:spLocks noGrp="1"/>
          </p:cNvSpPr>
          <p:nvPr>
            <p:ph type="subTitle" idx="4294967295"/>
          </p:nvPr>
        </p:nvSpPr>
        <p:spPr>
          <a:xfrm>
            <a:off x="5629025" y="3719250"/>
            <a:ext cx="2728500" cy="77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To modify this graph, click on it, follow the link, change the data and paste the resulting graph here</a:t>
            </a:r>
            <a:endParaRPr sz="1400"/>
          </a:p>
        </p:txBody>
      </p:sp>
      <p:sp>
        <p:nvSpPr>
          <p:cNvPr id="683" name="Google Shape;683;p40"/>
          <p:cNvSpPr txBox="1">
            <a:spLocks noGrp="1"/>
          </p:cNvSpPr>
          <p:nvPr>
            <p:ph type="subTitle" idx="4294967295"/>
          </p:nvPr>
        </p:nvSpPr>
        <p:spPr>
          <a:xfrm>
            <a:off x="5966075" y="2252025"/>
            <a:ext cx="12690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Company 1</a:t>
            </a:r>
            <a:endParaRPr sz="1400"/>
          </a:p>
        </p:txBody>
      </p:sp>
      <p:sp>
        <p:nvSpPr>
          <p:cNvPr id="684" name="Google Shape;684;p40"/>
          <p:cNvSpPr/>
          <p:nvPr/>
        </p:nvSpPr>
        <p:spPr>
          <a:xfrm>
            <a:off x="5716475" y="2330625"/>
            <a:ext cx="249600" cy="2496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40"/>
          <p:cNvSpPr txBox="1">
            <a:spLocks noGrp="1"/>
          </p:cNvSpPr>
          <p:nvPr>
            <p:ph type="subTitle" idx="4294967295"/>
          </p:nvPr>
        </p:nvSpPr>
        <p:spPr>
          <a:xfrm>
            <a:off x="5966075" y="2696825"/>
            <a:ext cx="12690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Company 2</a:t>
            </a:r>
            <a:endParaRPr sz="1400"/>
          </a:p>
        </p:txBody>
      </p:sp>
      <p:sp>
        <p:nvSpPr>
          <p:cNvPr id="686" name="Google Shape;686;p40"/>
          <p:cNvSpPr/>
          <p:nvPr/>
        </p:nvSpPr>
        <p:spPr>
          <a:xfrm>
            <a:off x="5716475" y="2775425"/>
            <a:ext cx="249600" cy="249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40"/>
          <p:cNvSpPr txBox="1">
            <a:spLocks noGrp="1"/>
          </p:cNvSpPr>
          <p:nvPr>
            <p:ph type="subTitle" idx="4294967295"/>
          </p:nvPr>
        </p:nvSpPr>
        <p:spPr>
          <a:xfrm>
            <a:off x="5966075" y="3141625"/>
            <a:ext cx="12690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Company 3</a:t>
            </a:r>
            <a:endParaRPr sz="1400"/>
          </a:p>
        </p:txBody>
      </p:sp>
      <p:sp>
        <p:nvSpPr>
          <p:cNvPr id="688" name="Google Shape;688;p40"/>
          <p:cNvSpPr/>
          <p:nvPr/>
        </p:nvSpPr>
        <p:spPr>
          <a:xfrm>
            <a:off x="5716475" y="3220225"/>
            <a:ext cx="249600" cy="249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40"/>
          <p:cNvSpPr/>
          <p:nvPr/>
        </p:nvSpPr>
        <p:spPr>
          <a:xfrm>
            <a:off x="2834075" y="203573"/>
            <a:ext cx="4101075" cy="634250"/>
          </a:xfrm>
          <a:custGeom>
            <a:avLst/>
            <a:gdLst/>
            <a:ahLst/>
            <a:cxnLst/>
            <a:rect l="l" t="t" r="r" b="b"/>
            <a:pathLst>
              <a:path w="164043" h="25370" extrusionOk="0">
                <a:moveTo>
                  <a:pt x="164043" y="18346"/>
                </a:moveTo>
                <a:cubicBezTo>
                  <a:pt x="154630" y="24619"/>
                  <a:pt x="142147" y="25337"/>
                  <a:pt x="130835" y="25337"/>
                </a:cubicBezTo>
                <a:cubicBezTo>
                  <a:pt x="117404" y="25337"/>
                  <a:pt x="103011" y="25869"/>
                  <a:pt x="90885" y="20094"/>
                </a:cubicBezTo>
                <a:cubicBezTo>
                  <a:pt x="83802" y="16721"/>
                  <a:pt x="73705" y="10025"/>
                  <a:pt x="75405" y="2366"/>
                </a:cubicBezTo>
                <a:cubicBezTo>
                  <a:pt x="76351" y="-1897"/>
                  <a:pt x="86434" y="209"/>
                  <a:pt x="88388" y="4114"/>
                </a:cubicBezTo>
                <a:cubicBezTo>
                  <a:pt x="90721" y="8777"/>
                  <a:pt x="86909" y="16911"/>
                  <a:pt x="81896" y="18346"/>
                </a:cubicBezTo>
                <a:cubicBezTo>
                  <a:pt x="74604" y="20433"/>
                  <a:pt x="66452" y="21735"/>
                  <a:pt x="59175" y="19594"/>
                </a:cubicBezTo>
                <a:cubicBezTo>
                  <a:pt x="50095" y="16923"/>
                  <a:pt x="42600" y="9282"/>
                  <a:pt x="33208" y="8109"/>
                </a:cubicBezTo>
                <a:cubicBezTo>
                  <a:pt x="24507" y="7022"/>
                  <a:pt x="15288" y="10737"/>
                  <a:pt x="7990" y="15599"/>
                </a:cubicBezTo>
                <a:cubicBezTo>
                  <a:pt x="5090" y="17531"/>
                  <a:pt x="3306" y="21238"/>
                  <a:pt x="0" y="22341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41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Core Customer Audiences</a:t>
            </a:r>
            <a:endParaRPr/>
          </a:p>
        </p:txBody>
      </p:sp>
      <p:grpSp>
        <p:nvGrpSpPr>
          <p:cNvPr id="695" name="Google Shape;695;p41"/>
          <p:cNvGrpSpPr/>
          <p:nvPr/>
        </p:nvGrpSpPr>
        <p:grpSpPr>
          <a:xfrm>
            <a:off x="6078579" y="887665"/>
            <a:ext cx="2278952" cy="3877316"/>
            <a:chOff x="6078579" y="887665"/>
            <a:chExt cx="2278952" cy="3877316"/>
          </a:xfrm>
        </p:grpSpPr>
        <p:grpSp>
          <p:nvGrpSpPr>
            <p:cNvPr id="696" name="Google Shape;696;p41"/>
            <p:cNvGrpSpPr/>
            <p:nvPr/>
          </p:nvGrpSpPr>
          <p:grpSpPr>
            <a:xfrm>
              <a:off x="7081894" y="887665"/>
              <a:ext cx="1275638" cy="2337110"/>
              <a:chOff x="7081894" y="887665"/>
              <a:chExt cx="1275638" cy="2337110"/>
            </a:xfrm>
          </p:grpSpPr>
          <p:sp>
            <p:nvSpPr>
              <p:cNvPr id="697" name="Google Shape;697;p41"/>
              <p:cNvSpPr/>
              <p:nvPr/>
            </p:nvSpPr>
            <p:spPr>
              <a:xfrm>
                <a:off x="7081894" y="887665"/>
                <a:ext cx="1275638" cy="2337110"/>
              </a:xfrm>
              <a:custGeom>
                <a:avLst/>
                <a:gdLst/>
                <a:ahLst/>
                <a:cxnLst/>
                <a:rect l="l" t="t" r="r" b="b"/>
                <a:pathLst>
                  <a:path w="58235" h="106693" extrusionOk="0">
                    <a:moveTo>
                      <a:pt x="136" y="1"/>
                    </a:moveTo>
                    <a:cubicBezTo>
                      <a:pt x="61" y="1"/>
                      <a:pt x="1" y="61"/>
                      <a:pt x="1" y="136"/>
                    </a:cubicBezTo>
                    <a:lnTo>
                      <a:pt x="1" y="106556"/>
                    </a:lnTo>
                    <a:cubicBezTo>
                      <a:pt x="1" y="106632"/>
                      <a:pt x="61" y="106692"/>
                      <a:pt x="136" y="106692"/>
                    </a:cubicBezTo>
                    <a:lnTo>
                      <a:pt x="58100" y="106692"/>
                    </a:lnTo>
                    <a:cubicBezTo>
                      <a:pt x="58174" y="106692"/>
                      <a:pt x="58235" y="106632"/>
                      <a:pt x="58235" y="106556"/>
                    </a:cubicBezTo>
                    <a:lnTo>
                      <a:pt x="58235" y="136"/>
                    </a:lnTo>
                    <a:cubicBezTo>
                      <a:pt x="58235" y="61"/>
                      <a:pt x="58174" y="1"/>
                      <a:pt x="581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1"/>
              <p:cNvSpPr/>
              <p:nvPr/>
            </p:nvSpPr>
            <p:spPr>
              <a:xfrm>
                <a:off x="7153479" y="959229"/>
                <a:ext cx="1132510" cy="2024942"/>
              </a:xfrm>
              <a:custGeom>
                <a:avLst/>
                <a:gdLst/>
                <a:ahLst/>
                <a:cxnLst/>
                <a:rect l="l" t="t" r="r" b="b"/>
                <a:pathLst>
                  <a:path w="51701" h="92442" extrusionOk="0">
                    <a:moveTo>
                      <a:pt x="3420" y="0"/>
                    </a:moveTo>
                    <a:cubicBezTo>
                      <a:pt x="1533" y="0"/>
                      <a:pt x="0" y="1535"/>
                      <a:pt x="0" y="3422"/>
                    </a:cubicBezTo>
                    <a:lnTo>
                      <a:pt x="0" y="89021"/>
                    </a:lnTo>
                    <a:cubicBezTo>
                      <a:pt x="0" y="90907"/>
                      <a:pt x="1533" y="92442"/>
                      <a:pt x="3420" y="92442"/>
                    </a:cubicBezTo>
                    <a:lnTo>
                      <a:pt x="48280" y="92442"/>
                    </a:lnTo>
                    <a:cubicBezTo>
                      <a:pt x="50166" y="92442"/>
                      <a:pt x="51700" y="90907"/>
                      <a:pt x="51700" y="89021"/>
                    </a:cubicBezTo>
                    <a:lnTo>
                      <a:pt x="51700" y="3422"/>
                    </a:lnTo>
                    <a:cubicBezTo>
                      <a:pt x="51700" y="1535"/>
                      <a:pt x="50166" y="0"/>
                      <a:pt x="48280" y="0"/>
                    </a:cubicBezTo>
                    <a:lnTo>
                      <a:pt x="34748" y="0"/>
                    </a:lnTo>
                    <a:lnTo>
                      <a:pt x="33889" y="2818"/>
                    </a:lnTo>
                    <a:lnTo>
                      <a:pt x="19332" y="2818"/>
                    </a:lnTo>
                    <a:lnTo>
                      <a:pt x="183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1"/>
              <p:cNvSpPr/>
              <p:nvPr/>
            </p:nvSpPr>
            <p:spPr>
              <a:xfrm>
                <a:off x="7349266" y="1281451"/>
                <a:ext cx="733007" cy="733029"/>
              </a:xfrm>
              <a:custGeom>
                <a:avLst/>
                <a:gdLst/>
                <a:ahLst/>
                <a:cxnLst/>
                <a:rect l="l" t="t" r="r" b="b"/>
                <a:pathLst>
                  <a:path w="33463" h="33464" extrusionOk="0">
                    <a:moveTo>
                      <a:pt x="16732" y="0"/>
                    </a:moveTo>
                    <a:cubicBezTo>
                      <a:pt x="12295" y="0"/>
                      <a:pt x="8039" y="1762"/>
                      <a:pt x="4901" y="4901"/>
                    </a:cubicBezTo>
                    <a:cubicBezTo>
                      <a:pt x="1763" y="8039"/>
                      <a:pt x="1" y="12295"/>
                      <a:pt x="1" y="16731"/>
                    </a:cubicBezTo>
                    <a:cubicBezTo>
                      <a:pt x="1" y="21168"/>
                      <a:pt x="1763" y="25424"/>
                      <a:pt x="4901" y="28562"/>
                    </a:cubicBezTo>
                    <a:cubicBezTo>
                      <a:pt x="8039" y="31701"/>
                      <a:pt x="12295" y="33464"/>
                      <a:pt x="16732" y="33464"/>
                    </a:cubicBezTo>
                    <a:cubicBezTo>
                      <a:pt x="21169" y="33464"/>
                      <a:pt x="25425" y="31701"/>
                      <a:pt x="28563" y="28562"/>
                    </a:cubicBezTo>
                    <a:cubicBezTo>
                      <a:pt x="31701" y="25424"/>
                      <a:pt x="33463" y="21168"/>
                      <a:pt x="33463" y="16731"/>
                    </a:cubicBezTo>
                    <a:cubicBezTo>
                      <a:pt x="33463" y="12295"/>
                      <a:pt x="31701" y="8039"/>
                      <a:pt x="28563" y="4901"/>
                    </a:cubicBezTo>
                    <a:cubicBezTo>
                      <a:pt x="25425" y="1762"/>
                      <a:pt x="21169" y="0"/>
                      <a:pt x="167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1"/>
              <p:cNvSpPr/>
              <p:nvPr/>
            </p:nvSpPr>
            <p:spPr>
              <a:xfrm>
                <a:off x="7605467" y="1413889"/>
                <a:ext cx="228491" cy="228491"/>
              </a:xfrm>
              <a:custGeom>
                <a:avLst/>
                <a:gdLst/>
                <a:ahLst/>
                <a:cxnLst/>
                <a:rect l="l" t="t" r="r" b="b"/>
                <a:pathLst>
                  <a:path w="10431" h="10431" extrusionOk="0">
                    <a:moveTo>
                      <a:pt x="5216" y="1"/>
                    </a:moveTo>
                    <a:cubicBezTo>
                      <a:pt x="2336" y="1"/>
                      <a:pt x="1" y="2335"/>
                      <a:pt x="1" y="5216"/>
                    </a:cubicBezTo>
                    <a:cubicBezTo>
                      <a:pt x="1" y="8095"/>
                      <a:pt x="2336" y="10431"/>
                      <a:pt x="5216" y="10431"/>
                    </a:cubicBezTo>
                    <a:cubicBezTo>
                      <a:pt x="8096" y="10431"/>
                      <a:pt x="10431" y="8095"/>
                      <a:pt x="10431" y="5216"/>
                    </a:cubicBezTo>
                    <a:cubicBezTo>
                      <a:pt x="10431" y="2335"/>
                      <a:pt x="8096" y="1"/>
                      <a:pt x="521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1"/>
              <p:cNvSpPr/>
              <p:nvPr/>
            </p:nvSpPr>
            <p:spPr>
              <a:xfrm>
                <a:off x="7543585" y="1680451"/>
                <a:ext cx="352254" cy="300975"/>
              </a:xfrm>
              <a:custGeom>
                <a:avLst/>
                <a:gdLst/>
                <a:ahLst/>
                <a:cxnLst/>
                <a:rect l="l" t="t" r="r" b="b"/>
                <a:pathLst>
                  <a:path w="16081" h="13740" extrusionOk="0">
                    <a:moveTo>
                      <a:pt x="1" y="1"/>
                    </a:moveTo>
                    <a:lnTo>
                      <a:pt x="2391" y="12168"/>
                    </a:lnTo>
                    <a:cubicBezTo>
                      <a:pt x="4617" y="13361"/>
                      <a:pt x="6726" y="13739"/>
                      <a:pt x="8506" y="13739"/>
                    </a:cubicBezTo>
                    <a:cubicBezTo>
                      <a:pt x="11593" y="13739"/>
                      <a:pt x="13690" y="12603"/>
                      <a:pt x="13690" y="12603"/>
                    </a:cubicBezTo>
                    <a:lnTo>
                      <a:pt x="1608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1"/>
              <p:cNvSpPr/>
              <p:nvPr/>
            </p:nvSpPr>
            <p:spPr>
              <a:xfrm>
                <a:off x="7407928" y="2065979"/>
                <a:ext cx="623570" cy="80961"/>
              </a:xfrm>
              <a:custGeom>
                <a:avLst/>
                <a:gdLst/>
                <a:ahLst/>
                <a:cxnLst/>
                <a:rect l="l" t="t" r="r" b="b"/>
                <a:pathLst>
                  <a:path w="28467" h="3696" extrusionOk="0">
                    <a:moveTo>
                      <a:pt x="1848" y="0"/>
                    </a:moveTo>
                    <a:cubicBezTo>
                      <a:pt x="832" y="0"/>
                      <a:pt x="1" y="832"/>
                      <a:pt x="1" y="1849"/>
                    </a:cubicBezTo>
                    <a:cubicBezTo>
                      <a:pt x="1" y="2864"/>
                      <a:pt x="832" y="3695"/>
                      <a:pt x="1848" y="3695"/>
                    </a:cubicBezTo>
                    <a:lnTo>
                      <a:pt x="26620" y="3695"/>
                    </a:lnTo>
                    <a:cubicBezTo>
                      <a:pt x="27635" y="3695"/>
                      <a:pt x="28466" y="2864"/>
                      <a:pt x="28466" y="1849"/>
                    </a:cubicBezTo>
                    <a:cubicBezTo>
                      <a:pt x="28466" y="832"/>
                      <a:pt x="27635" y="0"/>
                      <a:pt x="266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1"/>
              <p:cNvSpPr/>
              <p:nvPr/>
            </p:nvSpPr>
            <p:spPr>
              <a:xfrm>
                <a:off x="7591207" y="2232566"/>
                <a:ext cx="257033" cy="809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3696" extrusionOk="0">
                    <a:moveTo>
                      <a:pt x="1847" y="1"/>
                    </a:moveTo>
                    <a:cubicBezTo>
                      <a:pt x="831" y="1"/>
                      <a:pt x="0" y="832"/>
                      <a:pt x="0" y="1849"/>
                    </a:cubicBezTo>
                    <a:cubicBezTo>
                      <a:pt x="0" y="2864"/>
                      <a:pt x="831" y="3696"/>
                      <a:pt x="1847" y="3696"/>
                    </a:cubicBezTo>
                    <a:lnTo>
                      <a:pt x="9887" y="3696"/>
                    </a:lnTo>
                    <a:cubicBezTo>
                      <a:pt x="10903" y="3696"/>
                      <a:pt x="11733" y="2864"/>
                      <a:pt x="11733" y="1849"/>
                    </a:cubicBezTo>
                    <a:cubicBezTo>
                      <a:pt x="11733" y="832"/>
                      <a:pt x="10903" y="1"/>
                      <a:pt x="98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1"/>
              <p:cNvSpPr/>
              <p:nvPr/>
            </p:nvSpPr>
            <p:spPr>
              <a:xfrm>
                <a:off x="7537145" y="2373678"/>
                <a:ext cx="365156" cy="365156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16670" extrusionOk="0">
                    <a:moveTo>
                      <a:pt x="8335" y="1"/>
                    </a:moveTo>
                    <a:cubicBezTo>
                      <a:pt x="6124" y="1"/>
                      <a:pt x="4004" y="878"/>
                      <a:pt x="2441" y="2441"/>
                    </a:cubicBezTo>
                    <a:cubicBezTo>
                      <a:pt x="879" y="4005"/>
                      <a:pt x="0" y="6125"/>
                      <a:pt x="0" y="8335"/>
                    </a:cubicBezTo>
                    <a:cubicBezTo>
                      <a:pt x="0" y="10546"/>
                      <a:pt x="879" y="12666"/>
                      <a:pt x="2441" y="14229"/>
                    </a:cubicBezTo>
                    <a:cubicBezTo>
                      <a:pt x="4004" y="15791"/>
                      <a:pt x="6124" y="16670"/>
                      <a:pt x="8335" y="16670"/>
                    </a:cubicBezTo>
                    <a:cubicBezTo>
                      <a:pt x="10545" y="16670"/>
                      <a:pt x="12665" y="15791"/>
                      <a:pt x="14229" y="14229"/>
                    </a:cubicBezTo>
                    <a:cubicBezTo>
                      <a:pt x="15792" y="12666"/>
                      <a:pt x="16669" y="10546"/>
                      <a:pt x="16669" y="8335"/>
                    </a:cubicBezTo>
                    <a:cubicBezTo>
                      <a:pt x="16669" y="6125"/>
                      <a:pt x="15792" y="4005"/>
                      <a:pt x="14229" y="2441"/>
                    </a:cubicBezTo>
                    <a:cubicBezTo>
                      <a:pt x="12665" y="878"/>
                      <a:pt x="10545" y="1"/>
                      <a:pt x="8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1"/>
              <p:cNvSpPr/>
              <p:nvPr/>
            </p:nvSpPr>
            <p:spPr>
              <a:xfrm>
                <a:off x="7562621" y="2399176"/>
                <a:ext cx="314183" cy="314183"/>
              </a:xfrm>
              <a:custGeom>
                <a:avLst/>
                <a:gdLst/>
                <a:ahLst/>
                <a:cxnLst/>
                <a:rect l="l" t="t" r="r" b="b"/>
                <a:pathLst>
                  <a:path w="14343" h="14343" extrusionOk="0">
                    <a:moveTo>
                      <a:pt x="7172" y="0"/>
                    </a:moveTo>
                    <a:cubicBezTo>
                      <a:pt x="3212" y="0"/>
                      <a:pt x="1" y="3210"/>
                      <a:pt x="1" y="7171"/>
                    </a:cubicBezTo>
                    <a:cubicBezTo>
                      <a:pt x="1" y="9073"/>
                      <a:pt x="757" y="10896"/>
                      <a:pt x="2102" y="12241"/>
                    </a:cubicBezTo>
                    <a:cubicBezTo>
                      <a:pt x="3447" y="13586"/>
                      <a:pt x="5270" y="14342"/>
                      <a:pt x="7172" y="14342"/>
                    </a:cubicBezTo>
                    <a:cubicBezTo>
                      <a:pt x="9073" y="14342"/>
                      <a:pt x="10898" y="13586"/>
                      <a:pt x="12243" y="12241"/>
                    </a:cubicBezTo>
                    <a:cubicBezTo>
                      <a:pt x="13588" y="10896"/>
                      <a:pt x="14343" y="9073"/>
                      <a:pt x="14343" y="7171"/>
                    </a:cubicBezTo>
                    <a:cubicBezTo>
                      <a:pt x="14343" y="5270"/>
                      <a:pt x="13588" y="3446"/>
                      <a:pt x="12243" y="2102"/>
                    </a:cubicBezTo>
                    <a:cubicBezTo>
                      <a:pt x="10898" y="757"/>
                      <a:pt x="9073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1"/>
              <p:cNvSpPr/>
              <p:nvPr/>
            </p:nvSpPr>
            <p:spPr>
              <a:xfrm>
                <a:off x="7618238" y="3008091"/>
                <a:ext cx="202972" cy="202950"/>
              </a:xfrm>
              <a:custGeom>
                <a:avLst/>
                <a:gdLst/>
                <a:ahLst/>
                <a:cxnLst/>
                <a:rect l="l" t="t" r="r" b="b"/>
                <a:pathLst>
                  <a:path w="9266" h="9265" extrusionOk="0">
                    <a:moveTo>
                      <a:pt x="4633" y="1"/>
                    </a:moveTo>
                    <a:cubicBezTo>
                      <a:pt x="2074" y="1"/>
                      <a:pt x="0" y="2075"/>
                      <a:pt x="0" y="4632"/>
                    </a:cubicBezTo>
                    <a:cubicBezTo>
                      <a:pt x="0" y="7190"/>
                      <a:pt x="2074" y="9264"/>
                      <a:pt x="4633" y="9264"/>
                    </a:cubicBezTo>
                    <a:cubicBezTo>
                      <a:pt x="7191" y="9264"/>
                      <a:pt x="9265" y="7190"/>
                      <a:pt x="9265" y="4632"/>
                    </a:cubicBezTo>
                    <a:cubicBezTo>
                      <a:pt x="9265" y="2075"/>
                      <a:pt x="7191" y="1"/>
                      <a:pt x="46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1"/>
              <p:cNvSpPr/>
              <p:nvPr/>
            </p:nvSpPr>
            <p:spPr>
              <a:xfrm>
                <a:off x="7643275" y="3033107"/>
                <a:ext cx="152875" cy="152875"/>
              </a:xfrm>
              <a:custGeom>
                <a:avLst/>
                <a:gdLst/>
                <a:ahLst/>
                <a:cxnLst/>
                <a:rect l="l" t="t" r="r" b="b"/>
                <a:pathLst>
                  <a:path w="6979" h="6979" extrusionOk="0">
                    <a:moveTo>
                      <a:pt x="3490" y="1"/>
                    </a:moveTo>
                    <a:cubicBezTo>
                      <a:pt x="1562" y="1"/>
                      <a:pt x="0" y="1564"/>
                      <a:pt x="0" y="3490"/>
                    </a:cubicBezTo>
                    <a:cubicBezTo>
                      <a:pt x="0" y="5417"/>
                      <a:pt x="1562" y="6979"/>
                      <a:pt x="3490" y="6979"/>
                    </a:cubicBezTo>
                    <a:cubicBezTo>
                      <a:pt x="5417" y="6979"/>
                      <a:pt x="6979" y="5417"/>
                      <a:pt x="6979" y="3490"/>
                    </a:cubicBezTo>
                    <a:cubicBezTo>
                      <a:pt x="6979" y="1564"/>
                      <a:pt x="5417" y="1"/>
                      <a:pt x="3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1"/>
              <p:cNvSpPr/>
              <p:nvPr/>
            </p:nvSpPr>
            <p:spPr>
              <a:xfrm>
                <a:off x="7627241" y="2466928"/>
                <a:ext cx="187879" cy="180782"/>
              </a:xfrm>
              <a:custGeom>
                <a:avLst/>
                <a:gdLst/>
                <a:ahLst/>
                <a:cxnLst/>
                <a:rect l="l" t="t" r="r" b="b"/>
                <a:pathLst>
                  <a:path w="8577" h="8253" extrusionOk="0">
                    <a:moveTo>
                      <a:pt x="6743" y="1"/>
                    </a:moveTo>
                    <a:cubicBezTo>
                      <a:pt x="6569" y="1"/>
                      <a:pt x="6394" y="58"/>
                      <a:pt x="6248" y="176"/>
                    </a:cubicBezTo>
                    <a:lnTo>
                      <a:pt x="5136" y="1080"/>
                    </a:lnTo>
                    <a:cubicBezTo>
                      <a:pt x="4758" y="1386"/>
                      <a:pt x="4785" y="1981"/>
                      <a:pt x="5201" y="2233"/>
                    </a:cubicBezTo>
                    <a:cubicBezTo>
                      <a:pt x="5574" y="2457"/>
                      <a:pt x="5912" y="2767"/>
                      <a:pt x="5912" y="3142"/>
                    </a:cubicBezTo>
                    <a:cubicBezTo>
                      <a:pt x="5912" y="3976"/>
                      <a:pt x="4242" y="5646"/>
                      <a:pt x="3574" y="5813"/>
                    </a:cubicBezTo>
                    <a:cubicBezTo>
                      <a:pt x="3545" y="5820"/>
                      <a:pt x="3516" y="5824"/>
                      <a:pt x="3488" y="5824"/>
                    </a:cubicBezTo>
                    <a:cubicBezTo>
                      <a:pt x="3225" y="5824"/>
                      <a:pt x="2992" y="5527"/>
                      <a:pt x="2811" y="5183"/>
                    </a:cubicBezTo>
                    <a:cubicBezTo>
                      <a:pt x="2665" y="4907"/>
                      <a:pt x="2388" y="4756"/>
                      <a:pt x="2109" y="4756"/>
                    </a:cubicBezTo>
                    <a:cubicBezTo>
                      <a:pt x="1915" y="4756"/>
                      <a:pt x="1719" y="4829"/>
                      <a:pt x="1565" y="4983"/>
                    </a:cubicBezTo>
                    <a:lnTo>
                      <a:pt x="353" y="6195"/>
                    </a:lnTo>
                    <a:cubicBezTo>
                      <a:pt x="0" y="6549"/>
                      <a:pt x="35" y="7133"/>
                      <a:pt x="432" y="7437"/>
                    </a:cubicBezTo>
                    <a:cubicBezTo>
                      <a:pt x="952" y="7833"/>
                      <a:pt x="1485" y="8252"/>
                      <a:pt x="2160" y="8252"/>
                    </a:cubicBezTo>
                    <a:cubicBezTo>
                      <a:pt x="2376" y="8252"/>
                      <a:pt x="2606" y="8210"/>
                      <a:pt x="2855" y="8110"/>
                    </a:cubicBezTo>
                    <a:cubicBezTo>
                      <a:pt x="4525" y="7442"/>
                      <a:pt x="7748" y="3809"/>
                      <a:pt x="8249" y="2975"/>
                    </a:cubicBezTo>
                    <a:cubicBezTo>
                      <a:pt x="8577" y="2430"/>
                      <a:pt x="7905" y="1170"/>
                      <a:pt x="7402" y="363"/>
                    </a:cubicBezTo>
                    <a:cubicBezTo>
                      <a:pt x="7253" y="126"/>
                      <a:pt x="7000" y="1"/>
                      <a:pt x="67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41"/>
            <p:cNvGrpSpPr/>
            <p:nvPr/>
          </p:nvGrpSpPr>
          <p:grpSpPr>
            <a:xfrm>
              <a:off x="6078579" y="1621855"/>
              <a:ext cx="1658490" cy="3143127"/>
              <a:chOff x="6078579" y="1621855"/>
              <a:chExt cx="1658490" cy="3143127"/>
            </a:xfrm>
          </p:grpSpPr>
          <p:grpSp>
            <p:nvGrpSpPr>
              <p:cNvPr id="710" name="Google Shape;710;p41"/>
              <p:cNvGrpSpPr/>
              <p:nvPr/>
            </p:nvGrpSpPr>
            <p:grpSpPr>
              <a:xfrm>
                <a:off x="6225053" y="4496750"/>
                <a:ext cx="751771" cy="198179"/>
                <a:chOff x="479850" y="5169619"/>
                <a:chExt cx="857990" cy="226181"/>
              </a:xfrm>
            </p:grpSpPr>
            <p:sp>
              <p:nvSpPr>
                <p:cNvPr id="711" name="Google Shape;711;p41"/>
                <p:cNvSpPr/>
                <p:nvPr/>
              </p:nvSpPr>
              <p:spPr>
                <a:xfrm>
                  <a:off x="1171242" y="5169619"/>
                  <a:ext cx="166598" cy="22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9047" extrusionOk="0">
                      <a:moveTo>
                        <a:pt x="197" y="0"/>
                      </a:moveTo>
                      <a:lnTo>
                        <a:pt x="0" y="4916"/>
                      </a:lnTo>
                      <a:cubicBezTo>
                        <a:pt x="0" y="4916"/>
                        <a:pt x="5507" y="9047"/>
                        <a:pt x="6294" y="9047"/>
                      </a:cubicBezTo>
                      <a:cubicBezTo>
                        <a:pt x="7081" y="9047"/>
                        <a:pt x="4131" y="4129"/>
                        <a:pt x="4131" y="4129"/>
                      </a:cubicBezTo>
                      <a:lnTo>
                        <a:pt x="4523" y="1377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41"/>
                <p:cNvSpPr/>
                <p:nvPr/>
              </p:nvSpPr>
              <p:spPr>
                <a:xfrm>
                  <a:off x="479850" y="5169625"/>
                  <a:ext cx="177025" cy="22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9047" extrusionOk="0">
                      <a:moveTo>
                        <a:pt x="197" y="0"/>
                      </a:moveTo>
                      <a:lnTo>
                        <a:pt x="0" y="4916"/>
                      </a:lnTo>
                      <a:cubicBezTo>
                        <a:pt x="0" y="4916"/>
                        <a:pt x="5507" y="9047"/>
                        <a:pt x="6294" y="9047"/>
                      </a:cubicBezTo>
                      <a:cubicBezTo>
                        <a:pt x="7081" y="9047"/>
                        <a:pt x="4131" y="4129"/>
                        <a:pt x="4131" y="4129"/>
                      </a:cubicBezTo>
                      <a:lnTo>
                        <a:pt x="4524" y="1377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3" name="Google Shape;713;p41"/>
              <p:cNvSpPr/>
              <p:nvPr/>
            </p:nvSpPr>
            <p:spPr>
              <a:xfrm>
                <a:off x="6138905" y="1621855"/>
                <a:ext cx="902749" cy="893220"/>
              </a:xfrm>
              <a:custGeom>
                <a:avLst/>
                <a:gdLst/>
                <a:ahLst/>
                <a:cxnLst/>
                <a:rect l="l" t="t" r="r" b="b"/>
                <a:pathLst>
                  <a:path w="41212" h="40777" extrusionOk="0">
                    <a:moveTo>
                      <a:pt x="29228" y="0"/>
                    </a:moveTo>
                    <a:cubicBezTo>
                      <a:pt x="28920" y="0"/>
                      <a:pt x="28616" y="22"/>
                      <a:pt x="28321" y="65"/>
                    </a:cubicBezTo>
                    <a:cubicBezTo>
                      <a:pt x="23009" y="852"/>
                      <a:pt x="22617" y="4589"/>
                      <a:pt x="21633" y="6162"/>
                    </a:cubicBezTo>
                    <a:cubicBezTo>
                      <a:pt x="20649" y="7734"/>
                      <a:pt x="14946" y="5572"/>
                      <a:pt x="11407" y="11078"/>
                    </a:cubicBezTo>
                    <a:cubicBezTo>
                      <a:pt x="7866" y="16585"/>
                      <a:pt x="12389" y="20126"/>
                      <a:pt x="10620" y="23273"/>
                    </a:cubicBezTo>
                    <a:cubicBezTo>
                      <a:pt x="8850" y="26418"/>
                      <a:pt x="3146" y="25829"/>
                      <a:pt x="1572" y="31730"/>
                    </a:cubicBezTo>
                    <a:cubicBezTo>
                      <a:pt x="0" y="37629"/>
                      <a:pt x="6882" y="40776"/>
                      <a:pt x="6882" y="40776"/>
                    </a:cubicBezTo>
                    <a:cubicBezTo>
                      <a:pt x="6882" y="40776"/>
                      <a:pt x="9242" y="36843"/>
                      <a:pt x="14946" y="33106"/>
                    </a:cubicBezTo>
                    <a:cubicBezTo>
                      <a:pt x="16517" y="32077"/>
                      <a:pt x="18043" y="31704"/>
                      <a:pt x="19429" y="31704"/>
                    </a:cubicBezTo>
                    <a:cubicBezTo>
                      <a:pt x="23078" y="31704"/>
                      <a:pt x="25763" y="34285"/>
                      <a:pt x="25763" y="34285"/>
                    </a:cubicBezTo>
                    <a:lnTo>
                      <a:pt x="26353" y="18355"/>
                    </a:lnTo>
                    <a:cubicBezTo>
                      <a:pt x="26353" y="18355"/>
                      <a:pt x="31466" y="17372"/>
                      <a:pt x="36383" y="12062"/>
                    </a:cubicBezTo>
                    <a:cubicBezTo>
                      <a:pt x="41212" y="6118"/>
                      <a:pt x="34466" y="0"/>
                      <a:pt x="29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1"/>
              <p:cNvSpPr/>
              <p:nvPr/>
            </p:nvSpPr>
            <p:spPr>
              <a:xfrm>
                <a:off x="6229351" y="2855347"/>
                <a:ext cx="805622" cy="1740484"/>
              </a:xfrm>
              <a:custGeom>
                <a:avLst/>
                <a:gdLst/>
                <a:ahLst/>
                <a:cxnLst/>
                <a:rect l="l" t="t" r="r" b="b"/>
                <a:pathLst>
                  <a:path w="36778" h="79456" extrusionOk="0">
                    <a:moveTo>
                      <a:pt x="24781" y="1"/>
                    </a:moveTo>
                    <a:lnTo>
                      <a:pt x="9244" y="6295"/>
                    </a:lnTo>
                    <a:cubicBezTo>
                      <a:pt x="9244" y="6295"/>
                      <a:pt x="6589" y="11507"/>
                      <a:pt x="7180" y="18390"/>
                    </a:cubicBezTo>
                    <a:cubicBezTo>
                      <a:pt x="7770" y="25274"/>
                      <a:pt x="7671" y="41793"/>
                      <a:pt x="6884" y="43761"/>
                    </a:cubicBezTo>
                    <a:cubicBezTo>
                      <a:pt x="6099" y="45727"/>
                      <a:pt x="0" y="74933"/>
                      <a:pt x="0" y="74933"/>
                    </a:cubicBezTo>
                    <a:lnTo>
                      <a:pt x="4328" y="76310"/>
                    </a:lnTo>
                    <a:cubicBezTo>
                      <a:pt x="4328" y="76310"/>
                      <a:pt x="14554" y="51726"/>
                      <a:pt x="16324" y="45432"/>
                    </a:cubicBezTo>
                    <a:cubicBezTo>
                      <a:pt x="18095" y="39138"/>
                      <a:pt x="19864" y="17211"/>
                      <a:pt x="19864" y="17211"/>
                    </a:cubicBezTo>
                    <a:lnTo>
                      <a:pt x="21929" y="18685"/>
                    </a:lnTo>
                    <a:lnTo>
                      <a:pt x="25470" y="44645"/>
                    </a:lnTo>
                    <a:cubicBezTo>
                      <a:pt x="26060" y="48972"/>
                      <a:pt x="27338" y="79455"/>
                      <a:pt x="27338" y="79455"/>
                    </a:cubicBezTo>
                    <a:lnTo>
                      <a:pt x="31468" y="79455"/>
                    </a:lnTo>
                    <a:cubicBezTo>
                      <a:pt x="31468" y="79455"/>
                      <a:pt x="35598" y="51332"/>
                      <a:pt x="36188" y="44644"/>
                    </a:cubicBezTo>
                    <a:cubicBezTo>
                      <a:pt x="36778" y="37958"/>
                      <a:pt x="32057" y="6687"/>
                      <a:pt x="32057" y="6687"/>
                    </a:cubicBezTo>
                    <a:lnTo>
                      <a:pt x="247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1"/>
              <p:cNvSpPr/>
              <p:nvPr/>
            </p:nvSpPr>
            <p:spPr>
              <a:xfrm>
                <a:off x="6803702" y="4569961"/>
                <a:ext cx="269212" cy="195020"/>
              </a:xfrm>
              <a:custGeom>
                <a:avLst/>
                <a:gdLst/>
                <a:ahLst/>
                <a:cxnLst/>
                <a:rect l="l" t="t" r="r" b="b"/>
                <a:pathLst>
                  <a:path w="12290" h="8903" extrusionOk="0">
                    <a:moveTo>
                      <a:pt x="1080" y="1"/>
                    </a:moveTo>
                    <a:cubicBezTo>
                      <a:pt x="1075" y="8"/>
                      <a:pt x="1072" y="16"/>
                      <a:pt x="1071" y="26"/>
                    </a:cubicBezTo>
                    <a:lnTo>
                      <a:pt x="1071" y="26"/>
                    </a:lnTo>
                    <a:cubicBezTo>
                      <a:pt x="1074" y="17"/>
                      <a:pt x="1077" y="9"/>
                      <a:pt x="1080" y="1"/>
                    </a:cubicBezTo>
                    <a:close/>
                    <a:moveTo>
                      <a:pt x="1071" y="26"/>
                    </a:moveTo>
                    <a:cubicBezTo>
                      <a:pt x="0" y="2788"/>
                      <a:pt x="196" y="8262"/>
                      <a:pt x="196" y="8262"/>
                    </a:cubicBezTo>
                    <a:lnTo>
                      <a:pt x="1080" y="8458"/>
                    </a:lnTo>
                    <a:lnTo>
                      <a:pt x="1670" y="4721"/>
                    </a:lnTo>
                    <a:cubicBezTo>
                      <a:pt x="1670" y="4721"/>
                      <a:pt x="8814" y="8903"/>
                      <a:pt x="10720" y="8903"/>
                    </a:cubicBezTo>
                    <a:cubicBezTo>
                      <a:pt x="10839" y="8903"/>
                      <a:pt x="10938" y="8886"/>
                      <a:pt x="11013" y="8852"/>
                    </a:cubicBezTo>
                    <a:cubicBezTo>
                      <a:pt x="12290" y="8261"/>
                      <a:pt x="6980" y="4426"/>
                      <a:pt x="6980" y="4426"/>
                    </a:cubicBezTo>
                    <a:cubicBezTo>
                      <a:pt x="6980" y="4426"/>
                      <a:pt x="1007" y="539"/>
                      <a:pt x="1071" y="2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1"/>
              <p:cNvSpPr/>
              <p:nvPr/>
            </p:nvSpPr>
            <p:spPr>
              <a:xfrm>
                <a:off x="6202332" y="4569961"/>
                <a:ext cx="269234" cy="19502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8903" extrusionOk="0">
                    <a:moveTo>
                      <a:pt x="1081" y="1"/>
                    </a:moveTo>
                    <a:lnTo>
                      <a:pt x="1081" y="1"/>
                    </a:lnTo>
                    <a:cubicBezTo>
                      <a:pt x="1075" y="8"/>
                      <a:pt x="1072" y="16"/>
                      <a:pt x="1071" y="26"/>
                    </a:cubicBezTo>
                    <a:lnTo>
                      <a:pt x="1071" y="26"/>
                    </a:lnTo>
                    <a:cubicBezTo>
                      <a:pt x="1074" y="17"/>
                      <a:pt x="1077" y="9"/>
                      <a:pt x="1081" y="1"/>
                    </a:cubicBezTo>
                    <a:close/>
                    <a:moveTo>
                      <a:pt x="1071" y="26"/>
                    </a:moveTo>
                    <a:lnTo>
                      <a:pt x="1071" y="26"/>
                    </a:lnTo>
                    <a:cubicBezTo>
                      <a:pt x="0" y="2788"/>
                      <a:pt x="196" y="8262"/>
                      <a:pt x="196" y="8262"/>
                    </a:cubicBezTo>
                    <a:lnTo>
                      <a:pt x="1081" y="8458"/>
                    </a:lnTo>
                    <a:lnTo>
                      <a:pt x="1670" y="4721"/>
                    </a:lnTo>
                    <a:cubicBezTo>
                      <a:pt x="1670" y="4721"/>
                      <a:pt x="8814" y="8903"/>
                      <a:pt x="10720" y="8903"/>
                    </a:cubicBezTo>
                    <a:cubicBezTo>
                      <a:pt x="10839" y="8903"/>
                      <a:pt x="10938" y="8886"/>
                      <a:pt x="11013" y="8852"/>
                    </a:cubicBezTo>
                    <a:cubicBezTo>
                      <a:pt x="12290" y="8261"/>
                      <a:pt x="6980" y="4426"/>
                      <a:pt x="6980" y="4426"/>
                    </a:cubicBezTo>
                    <a:cubicBezTo>
                      <a:pt x="6980" y="4426"/>
                      <a:pt x="1007" y="539"/>
                      <a:pt x="1071" y="2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1"/>
              <p:cNvSpPr/>
              <p:nvPr/>
            </p:nvSpPr>
            <p:spPr>
              <a:xfrm>
                <a:off x="6078579" y="2143347"/>
                <a:ext cx="1395830" cy="899091"/>
              </a:xfrm>
              <a:custGeom>
                <a:avLst/>
                <a:gdLst/>
                <a:ahLst/>
                <a:cxnLst/>
                <a:rect l="l" t="t" r="r" b="b"/>
                <a:pathLst>
                  <a:path w="63722" h="41045" extrusionOk="0">
                    <a:moveTo>
                      <a:pt x="29691" y="1"/>
                    </a:moveTo>
                    <a:cubicBezTo>
                      <a:pt x="27036" y="1"/>
                      <a:pt x="24781" y="645"/>
                      <a:pt x="24781" y="645"/>
                    </a:cubicBezTo>
                    <a:cubicBezTo>
                      <a:pt x="18093" y="2022"/>
                      <a:pt x="8260" y="12641"/>
                      <a:pt x="4131" y="19919"/>
                    </a:cubicBezTo>
                    <a:cubicBezTo>
                      <a:pt x="0" y="27196"/>
                      <a:pt x="590" y="39388"/>
                      <a:pt x="590" y="39388"/>
                    </a:cubicBezTo>
                    <a:cubicBezTo>
                      <a:pt x="590" y="39388"/>
                      <a:pt x="6097" y="39585"/>
                      <a:pt x="6491" y="39782"/>
                    </a:cubicBezTo>
                    <a:cubicBezTo>
                      <a:pt x="6097" y="21492"/>
                      <a:pt x="16717" y="14216"/>
                      <a:pt x="16717" y="14216"/>
                    </a:cubicBezTo>
                    <a:cubicBezTo>
                      <a:pt x="16717" y="14216"/>
                      <a:pt x="18880" y="19328"/>
                      <a:pt x="18487" y="23458"/>
                    </a:cubicBezTo>
                    <a:cubicBezTo>
                      <a:pt x="18093" y="27589"/>
                      <a:pt x="16127" y="38799"/>
                      <a:pt x="16127" y="38799"/>
                    </a:cubicBezTo>
                    <a:cubicBezTo>
                      <a:pt x="16127" y="38799"/>
                      <a:pt x="22063" y="41045"/>
                      <a:pt x="25531" y="41045"/>
                    </a:cubicBezTo>
                    <a:cubicBezTo>
                      <a:pt x="25902" y="41045"/>
                      <a:pt x="26245" y="41019"/>
                      <a:pt x="26550" y="40962"/>
                    </a:cubicBezTo>
                    <a:cubicBezTo>
                      <a:pt x="29697" y="40372"/>
                      <a:pt x="30091" y="36833"/>
                      <a:pt x="30091" y="36833"/>
                    </a:cubicBezTo>
                    <a:cubicBezTo>
                      <a:pt x="30091" y="36833"/>
                      <a:pt x="31270" y="40175"/>
                      <a:pt x="33630" y="40372"/>
                    </a:cubicBezTo>
                    <a:cubicBezTo>
                      <a:pt x="33788" y="40385"/>
                      <a:pt x="33948" y="40391"/>
                      <a:pt x="34110" y="40391"/>
                    </a:cubicBezTo>
                    <a:cubicBezTo>
                      <a:pt x="36371" y="40391"/>
                      <a:pt x="38940" y="39191"/>
                      <a:pt x="38940" y="39191"/>
                    </a:cubicBezTo>
                    <a:cubicBezTo>
                      <a:pt x="38940" y="39191"/>
                      <a:pt x="35676" y="23451"/>
                      <a:pt x="35219" y="23451"/>
                    </a:cubicBezTo>
                    <a:cubicBezTo>
                      <a:pt x="35218" y="23451"/>
                      <a:pt x="35217" y="23451"/>
                      <a:pt x="35216" y="23452"/>
                    </a:cubicBezTo>
                    <a:lnTo>
                      <a:pt x="35216" y="23452"/>
                    </a:lnTo>
                    <a:cubicBezTo>
                      <a:pt x="37764" y="22065"/>
                      <a:pt x="38548" y="16969"/>
                      <a:pt x="38548" y="16969"/>
                    </a:cubicBezTo>
                    <a:cubicBezTo>
                      <a:pt x="38548" y="16969"/>
                      <a:pt x="40711" y="22672"/>
                      <a:pt x="45037" y="23066"/>
                    </a:cubicBezTo>
                    <a:cubicBezTo>
                      <a:pt x="45469" y="23105"/>
                      <a:pt x="46001" y="23123"/>
                      <a:pt x="46608" y="23123"/>
                    </a:cubicBezTo>
                    <a:cubicBezTo>
                      <a:pt x="52088" y="23123"/>
                      <a:pt x="63721" y="21688"/>
                      <a:pt x="63721" y="21688"/>
                    </a:cubicBezTo>
                    <a:lnTo>
                      <a:pt x="62540" y="15002"/>
                    </a:lnTo>
                    <a:cubicBezTo>
                      <a:pt x="62540" y="15002"/>
                      <a:pt x="55611" y="16460"/>
                      <a:pt x="50382" y="16460"/>
                    </a:cubicBezTo>
                    <a:cubicBezTo>
                      <a:pt x="47931" y="16460"/>
                      <a:pt x="45853" y="16140"/>
                      <a:pt x="45037" y="15199"/>
                    </a:cubicBezTo>
                    <a:cubicBezTo>
                      <a:pt x="42481" y="12249"/>
                      <a:pt x="38154" y="2611"/>
                      <a:pt x="34220" y="842"/>
                    </a:cubicBezTo>
                    <a:cubicBezTo>
                      <a:pt x="32804" y="205"/>
                      <a:pt x="31184" y="1"/>
                      <a:pt x="29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1"/>
              <p:cNvSpPr/>
              <p:nvPr/>
            </p:nvSpPr>
            <p:spPr>
              <a:xfrm>
                <a:off x="6634309" y="1795584"/>
                <a:ext cx="314512" cy="443751"/>
              </a:xfrm>
              <a:custGeom>
                <a:avLst/>
                <a:gdLst/>
                <a:ahLst/>
                <a:cxnLst/>
                <a:rect l="l" t="t" r="r" b="b"/>
                <a:pathLst>
                  <a:path w="14358" h="20258" extrusionOk="0">
                    <a:moveTo>
                      <a:pt x="13570" y="0"/>
                    </a:moveTo>
                    <a:lnTo>
                      <a:pt x="13570" y="0"/>
                    </a:lnTo>
                    <a:cubicBezTo>
                      <a:pt x="12820" y="902"/>
                      <a:pt x="11725" y="2491"/>
                      <a:pt x="10461" y="2491"/>
                    </a:cubicBezTo>
                    <a:cubicBezTo>
                      <a:pt x="10070" y="2491"/>
                      <a:pt x="9662" y="2339"/>
                      <a:pt x="9244" y="1968"/>
                    </a:cubicBezTo>
                    <a:cubicBezTo>
                      <a:pt x="8105" y="955"/>
                      <a:pt x="5908" y="187"/>
                      <a:pt x="4433" y="187"/>
                    </a:cubicBezTo>
                    <a:cubicBezTo>
                      <a:pt x="3616" y="187"/>
                      <a:pt x="3021" y="423"/>
                      <a:pt x="2950" y="984"/>
                    </a:cubicBezTo>
                    <a:cubicBezTo>
                      <a:pt x="2950" y="984"/>
                      <a:pt x="1" y="984"/>
                      <a:pt x="198" y="3344"/>
                    </a:cubicBezTo>
                    <a:cubicBezTo>
                      <a:pt x="393" y="5704"/>
                      <a:pt x="2753" y="5704"/>
                      <a:pt x="2753" y="5704"/>
                    </a:cubicBezTo>
                    <a:lnTo>
                      <a:pt x="984" y="16521"/>
                    </a:lnTo>
                    <a:lnTo>
                      <a:pt x="4918" y="20258"/>
                    </a:lnTo>
                    <a:lnTo>
                      <a:pt x="6884" y="16914"/>
                    </a:lnTo>
                    <a:lnTo>
                      <a:pt x="7081" y="12390"/>
                    </a:lnTo>
                    <a:cubicBezTo>
                      <a:pt x="7081" y="12390"/>
                      <a:pt x="9244" y="14554"/>
                      <a:pt x="11210" y="14554"/>
                    </a:cubicBezTo>
                    <a:cubicBezTo>
                      <a:pt x="14357" y="8851"/>
                      <a:pt x="14160" y="3934"/>
                      <a:pt x="13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1"/>
              <p:cNvSpPr/>
              <p:nvPr/>
            </p:nvSpPr>
            <p:spPr>
              <a:xfrm>
                <a:off x="6090627" y="3003732"/>
                <a:ext cx="194757" cy="279420"/>
              </a:xfrm>
              <a:custGeom>
                <a:avLst/>
                <a:gdLst/>
                <a:ahLst/>
                <a:cxnLst/>
                <a:rect l="l" t="t" r="r" b="b"/>
                <a:pathLst>
                  <a:path w="8891" h="12756" extrusionOk="0">
                    <a:moveTo>
                      <a:pt x="576" y="1"/>
                    </a:moveTo>
                    <a:cubicBezTo>
                      <a:pt x="212" y="1"/>
                      <a:pt x="0" y="32"/>
                      <a:pt x="40" y="110"/>
                    </a:cubicBezTo>
                    <a:cubicBezTo>
                      <a:pt x="40" y="5722"/>
                      <a:pt x="1996" y="12755"/>
                      <a:pt x="3373" y="12755"/>
                    </a:cubicBezTo>
                    <a:cubicBezTo>
                      <a:pt x="3444" y="12755"/>
                      <a:pt x="3513" y="12736"/>
                      <a:pt x="3581" y="12698"/>
                    </a:cubicBezTo>
                    <a:cubicBezTo>
                      <a:pt x="4957" y="11911"/>
                      <a:pt x="5350" y="3848"/>
                      <a:pt x="5350" y="3848"/>
                    </a:cubicBezTo>
                    <a:cubicBezTo>
                      <a:pt x="5350" y="3848"/>
                      <a:pt x="6144" y="6101"/>
                      <a:pt x="6879" y="6101"/>
                    </a:cubicBezTo>
                    <a:cubicBezTo>
                      <a:pt x="6961" y="6101"/>
                      <a:pt x="7041" y="6073"/>
                      <a:pt x="7120" y="6012"/>
                    </a:cubicBezTo>
                    <a:cubicBezTo>
                      <a:pt x="8891" y="4635"/>
                      <a:pt x="5941" y="504"/>
                      <a:pt x="5941" y="504"/>
                    </a:cubicBezTo>
                    <a:cubicBezTo>
                      <a:pt x="5941" y="504"/>
                      <a:pt x="2035" y="1"/>
                      <a:pt x="5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1"/>
              <p:cNvSpPr/>
              <p:nvPr/>
            </p:nvSpPr>
            <p:spPr>
              <a:xfrm rot="847765">
                <a:off x="7444833" y="2425854"/>
                <a:ext cx="271066" cy="206945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9447" extrusionOk="0">
                    <a:moveTo>
                      <a:pt x="9749" y="1"/>
                    </a:moveTo>
                    <a:cubicBezTo>
                      <a:pt x="6690" y="1"/>
                      <a:pt x="0" y="4303"/>
                      <a:pt x="0" y="4303"/>
                    </a:cubicBezTo>
                    <a:lnTo>
                      <a:pt x="2163" y="9022"/>
                    </a:lnTo>
                    <a:cubicBezTo>
                      <a:pt x="2163" y="9022"/>
                      <a:pt x="3792" y="9447"/>
                      <a:pt x="5223" y="9447"/>
                    </a:cubicBezTo>
                    <a:cubicBezTo>
                      <a:pt x="6176" y="9447"/>
                      <a:pt x="7040" y="9258"/>
                      <a:pt x="7276" y="8629"/>
                    </a:cubicBezTo>
                    <a:cubicBezTo>
                      <a:pt x="7866" y="7056"/>
                      <a:pt x="6294" y="5875"/>
                      <a:pt x="6294" y="5875"/>
                    </a:cubicBezTo>
                    <a:cubicBezTo>
                      <a:pt x="6294" y="5875"/>
                      <a:pt x="12980" y="1351"/>
                      <a:pt x="10620" y="172"/>
                    </a:cubicBezTo>
                    <a:cubicBezTo>
                      <a:pt x="10384" y="54"/>
                      <a:pt x="10089" y="1"/>
                      <a:pt x="97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21" name="Google Shape;721;p41"/>
          <p:cNvSpPr/>
          <p:nvPr/>
        </p:nvSpPr>
        <p:spPr>
          <a:xfrm>
            <a:off x="4669250" y="310795"/>
            <a:ext cx="2229875" cy="1275275"/>
          </a:xfrm>
          <a:custGeom>
            <a:avLst/>
            <a:gdLst/>
            <a:ahLst/>
            <a:cxnLst/>
            <a:rect l="l" t="t" r="r" b="b"/>
            <a:pathLst>
              <a:path w="89195" h="51011" extrusionOk="0">
                <a:moveTo>
                  <a:pt x="88638" y="51011"/>
                </a:moveTo>
                <a:cubicBezTo>
                  <a:pt x="90502" y="44481"/>
                  <a:pt x="87329" y="35861"/>
                  <a:pt x="81896" y="31786"/>
                </a:cubicBezTo>
                <a:cubicBezTo>
                  <a:pt x="79550" y="30027"/>
                  <a:pt x="75779" y="29475"/>
                  <a:pt x="73157" y="30787"/>
                </a:cubicBezTo>
                <a:cubicBezTo>
                  <a:pt x="70880" y="31926"/>
                  <a:pt x="69671" y="36686"/>
                  <a:pt x="71659" y="38277"/>
                </a:cubicBezTo>
                <a:cubicBezTo>
                  <a:pt x="74212" y="40321"/>
                  <a:pt x="79558" y="38639"/>
                  <a:pt x="81147" y="35781"/>
                </a:cubicBezTo>
                <a:cubicBezTo>
                  <a:pt x="83331" y="31852"/>
                  <a:pt x="83446" y="26299"/>
                  <a:pt x="81397" y="22298"/>
                </a:cubicBezTo>
                <a:cubicBezTo>
                  <a:pt x="76446" y="12632"/>
                  <a:pt x="67121" y="4055"/>
                  <a:pt x="56678" y="1074"/>
                </a:cubicBezTo>
                <a:cubicBezTo>
                  <a:pt x="47710" y="-1486"/>
                  <a:pt x="35657" y="594"/>
                  <a:pt x="29463" y="7566"/>
                </a:cubicBezTo>
                <a:cubicBezTo>
                  <a:pt x="25334" y="12214"/>
                  <a:pt x="26285" y="21263"/>
                  <a:pt x="20724" y="24045"/>
                </a:cubicBezTo>
                <a:cubicBezTo>
                  <a:pt x="17151" y="25832"/>
                  <a:pt x="12480" y="25447"/>
                  <a:pt x="8739" y="24045"/>
                </a:cubicBezTo>
                <a:cubicBezTo>
                  <a:pt x="5902" y="22982"/>
                  <a:pt x="2521" y="19868"/>
                  <a:pt x="0" y="21548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722" name="Google Shape;722;p41"/>
          <p:cNvSpPr txBox="1">
            <a:spLocks noGrp="1"/>
          </p:cNvSpPr>
          <p:nvPr>
            <p:ph type="title" idx="4294967295"/>
          </p:nvPr>
        </p:nvSpPr>
        <p:spPr>
          <a:xfrm>
            <a:off x="592911" y="1322801"/>
            <a:ext cx="19851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Gender</a:t>
            </a:r>
            <a:endParaRPr sz="1400"/>
          </a:p>
        </p:txBody>
      </p:sp>
      <p:sp>
        <p:nvSpPr>
          <p:cNvPr id="723" name="Google Shape;723;p41"/>
          <p:cNvSpPr txBox="1">
            <a:spLocks noGrp="1"/>
          </p:cNvSpPr>
          <p:nvPr>
            <p:ph type="title" idx="4294967295"/>
          </p:nvPr>
        </p:nvSpPr>
        <p:spPr>
          <a:xfrm>
            <a:off x="3065025" y="1322801"/>
            <a:ext cx="19851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Age</a:t>
            </a:r>
            <a:endParaRPr sz="1400"/>
          </a:p>
        </p:txBody>
      </p:sp>
      <p:sp>
        <p:nvSpPr>
          <p:cNvPr id="724" name="Google Shape;724;p41"/>
          <p:cNvSpPr txBox="1">
            <a:spLocks noGrp="1"/>
          </p:cNvSpPr>
          <p:nvPr>
            <p:ph type="title" idx="4294967295"/>
          </p:nvPr>
        </p:nvSpPr>
        <p:spPr>
          <a:xfrm>
            <a:off x="942700" y="3339745"/>
            <a:ext cx="41073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Hobbies</a:t>
            </a:r>
            <a:endParaRPr sz="1400"/>
          </a:p>
        </p:txBody>
      </p:sp>
      <p:grpSp>
        <p:nvGrpSpPr>
          <p:cNvPr id="725" name="Google Shape;725;p41"/>
          <p:cNvGrpSpPr/>
          <p:nvPr/>
        </p:nvGrpSpPr>
        <p:grpSpPr>
          <a:xfrm>
            <a:off x="1104311" y="1800715"/>
            <a:ext cx="962312" cy="961882"/>
            <a:chOff x="4049800" y="640400"/>
            <a:chExt cx="858900" cy="858900"/>
          </a:xfrm>
        </p:grpSpPr>
        <p:sp>
          <p:nvSpPr>
            <p:cNvPr id="726" name="Google Shape;726;p4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9850898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" name="Google Shape;728;p41"/>
          <p:cNvSpPr txBox="1">
            <a:spLocks noGrp="1"/>
          </p:cNvSpPr>
          <p:nvPr>
            <p:ph type="title" idx="4294967295"/>
          </p:nvPr>
        </p:nvSpPr>
        <p:spPr>
          <a:xfrm>
            <a:off x="892611" y="2774416"/>
            <a:ext cx="1385700" cy="36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70%</a:t>
            </a:r>
            <a:endParaRPr sz="1800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grpSp>
        <p:nvGrpSpPr>
          <p:cNvPr id="729" name="Google Shape;729;p41"/>
          <p:cNvGrpSpPr/>
          <p:nvPr/>
        </p:nvGrpSpPr>
        <p:grpSpPr>
          <a:xfrm>
            <a:off x="1472825" y="2087635"/>
            <a:ext cx="225260" cy="388019"/>
            <a:chOff x="6919815" y="4162270"/>
            <a:chExt cx="225260" cy="388019"/>
          </a:xfrm>
        </p:grpSpPr>
        <p:sp>
          <p:nvSpPr>
            <p:cNvPr id="730" name="Google Shape;730;p41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1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1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1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1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1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1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1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8" name="Google Shape;738;p41"/>
          <p:cNvSpPr txBox="1">
            <a:spLocks noGrp="1"/>
          </p:cNvSpPr>
          <p:nvPr>
            <p:ph type="title" idx="4294967295"/>
          </p:nvPr>
        </p:nvSpPr>
        <p:spPr>
          <a:xfrm>
            <a:off x="2646650" y="1721325"/>
            <a:ext cx="962400" cy="3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20-24</a:t>
            </a:r>
            <a:endParaRPr sz="1800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739" name="Google Shape;739;p41"/>
          <p:cNvSpPr txBox="1">
            <a:spLocks noGrp="1"/>
          </p:cNvSpPr>
          <p:nvPr>
            <p:ph type="title" idx="4294967295"/>
          </p:nvPr>
        </p:nvSpPr>
        <p:spPr>
          <a:xfrm>
            <a:off x="2646594" y="2082850"/>
            <a:ext cx="962400" cy="3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25-29</a:t>
            </a:r>
            <a:endParaRPr sz="1800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740" name="Google Shape;740;p41"/>
          <p:cNvSpPr txBox="1">
            <a:spLocks noGrp="1"/>
          </p:cNvSpPr>
          <p:nvPr>
            <p:ph type="title" idx="4294967295"/>
          </p:nvPr>
        </p:nvSpPr>
        <p:spPr>
          <a:xfrm>
            <a:off x="2646670" y="2444375"/>
            <a:ext cx="962400" cy="3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30-34</a:t>
            </a:r>
            <a:endParaRPr sz="1800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741" name="Google Shape;741;p41"/>
          <p:cNvSpPr txBox="1">
            <a:spLocks noGrp="1"/>
          </p:cNvSpPr>
          <p:nvPr>
            <p:ph type="title" idx="4294967295"/>
          </p:nvPr>
        </p:nvSpPr>
        <p:spPr>
          <a:xfrm>
            <a:off x="2849573" y="2805925"/>
            <a:ext cx="759300" cy="3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35+</a:t>
            </a:r>
            <a:endParaRPr sz="1800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grpSp>
        <p:nvGrpSpPr>
          <p:cNvPr id="742" name="Google Shape;742;p41"/>
          <p:cNvGrpSpPr/>
          <p:nvPr/>
        </p:nvGrpSpPr>
        <p:grpSpPr>
          <a:xfrm>
            <a:off x="3380190" y="1802572"/>
            <a:ext cx="1669883" cy="154175"/>
            <a:chOff x="3558802" y="4011247"/>
            <a:chExt cx="1866000" cy="111600"/>
          </a:xfrm>
        </p:grpSpPr>
        <p:sp>
          <p:nvSpPr>
            <p:cNvPr id="743" name="Google Shape;743;p4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1"/>
            <p:cNvSpPr/>
            <p:nvPr/>
          </p:nvSpPr>
          <p:spPr>
            <a:xfrm rot="5400000" flipH="1">
              <a:off x="3727999" y="3842197"/>
              <a:ext cx="111600" cy="449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" name="Google Shape;745;p41"/>
          <p:cNvGrpSpPr/>
          <p:nvPr/>
        </p:nvGrpSpPr>
        <p:grpSpPr>
          <a:xfrm>
            <a:off x="3380190" y="2173472"/>
            <a:ext cx="1669883" cy="154175"/>
            <a:chOff x="3558802" y="4011244"/>
            <a:chExt cx="1866000" cy="111600"/>
          </a:xfrm>
        </p:grpSpPr>
        <p:sp>
          <p:nvSpPr>
            <p:cNvPr id="746" name="Google Shape;746;p4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1"/>
            <p:cNvSpPr/>
            <p:nvPr/>
          </p:nvSpPr>
          <p:spPr>
            <a:xfrm rot="5400000" flipH="1">
              <a:off x="3959945" y="3610294"/>
              <a:ext cx="111600" cy="9135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" name="Google Shape;748;p41"/>
          <p:cNvGrpSpPr/>
          <p:nvPr/>
        </p:nvGrpSpPr>
        <p:grpSpPr>
          <a:xfrm>
            <a:off x="3380190" y="2525647"/>
            <a:ext cx="1669883" cy="154175"/>
            <a:chOff x="3558802" y="4011241"/>
            <a:chExt cx="1866000" cy="111600"/>
          </a:xfrm>
        </p:grpSpPr>
        <p:sp>
          <p:nvSpPr>
            <p:cNvPr id="749" name="Google Shape;749;p4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1"/>
            <p:cNvSpPr/>
            <p:nvPr/>
          </p:nvSpPr>
          <p:spPr>
            <a:xfrm rot="5400000" flipH="1">
              <a:off x="4352262" y="3217891"/>
              <a:ext cx="111600" cy="169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" name="Google Shape;751;p41"/>
          <p:cNvGrpSpPr/>
          <p:nvPr/>
        </p:nvGrpSpPr>
        <p:grpSpPr>
          <a:xfrm>
            <a:off x="3380190" y="2887197"/>
            <a:ext cx="1669883" cy="154175"/>
            <a:chOff x="3558802" y="4011248"/>
            <a:chExt cx="1866000" cy="111600"/>
          </a:xfrm>
        </p:grpSpPr>
        <p:sp>
          <p:nvSpPr>
            <p:cNvPr id="752" name="Google Shape;752;p4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1"/>
            <p:cNvSpPr/>
            <p:nvPr/>
          </p:nvSpPr>
          <p:spPr>
            <a:xfrm rot="5400000" flipH="1">
              <a:off x="3929355" y="3640748"/>
              <a:ext cx="111600" cy="852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" name="Google Shape;754;p41"/>
          <p:cNvGrpSpPr/>
          <p:nvPr/>
        </p:nvGrpSpPr>
        <p:grpSpPr>
          <a:xfrm>
            <a:off x="1092120" y="3816099"/>
            <a:ext cx="880544" cy="880115"/>
            <a:chOff x="4049800" y="640400"/>
            <a:chExt cx="858900" cy="858900"/>
          </a:xfrm>
        </p:grpSpPr>
        <p:sp>
          <p:nvSpPr>
            <p:cNvPr id="755" name="Google Shape;755;p4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8330252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" name="Google Shape;757;p41"/>
          <p:cNvGrpSpPr/>
          <p:nvPr/>
        </p:nvGrpSpPr>
        <p:grpSpPr>
          <a:xfrm>
            <a:off x="2117917" y="3816099"/>
            <a:ext cx="880544" cy="880115"/>
            <a:chOff x="4049800" y="640400"/>
            <a:chExt cx="858900" cy="858900"/>
          </a:xfrm>
        </p:grpSpPr>
        <p:sp>
          <p:nvSpPr>
            <p:cNvPr id="758" name="Google Shape;758;p4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4568538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760;p41"/>
          <p:cNvGrpSpPr/>
          <p:nvPr/>
        </p:nvGrpSpPr>
        <p:grpSpPr>
          <a:xfrm>
            <a:off x="3143713" y="3816099"/>
            <a:ext cx="880544" cy="880115"/>
            <a:chOff x="4049800" y="640400"/>
            <a:chExt cx="858900" cy="858900"/>
          </a:xfrm>
        </p:grpSpPr>
        <p:sp>
          <p:nvSpPr>
            <p:cNvPr id="761" name="Google Shape;761;p4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9850898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" name="Google Shape;763;p41"/>
          <p:cNvGrpSpPr/>
          <p:nvPr/>
        </p:nvGrpSpPr>
        <p:grpSpPr>
          <a:xfrm>
            <a:off x="4169510" y="3816099"/>
            <a:ext cx="880544" cy="880115"/>
            <a:chOff x="4049800" y="640400"/>
            <a:chExt cx="858900" cy="858900"/>
          </a:xfrm>
        </p:grpSpPr>
        <p:sp>
          <p:nvSpPr>
            <p:cNvPr id="764" name="Google Shape;764;p4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6663887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41"/>
          <p:cNvGrpSpPr/>
          <p:nvPr/>
        </p:nvGrpSpPr>
        <p:grpSpPr>
          <a:xfrm>
            <a:off x="1348539" y="4086398"/>
            <a:ext cx="363529" cy="339513"/>
            <a:chOff x="7050889" y="2913503"/>
            <a:chExt cx="363529" cy="339513"/>
          </a:xfrm>
        </p:grpSpPr>
        <p:sp>
          <p:nvSpPr>
            <p:cNvPr id="767" name="Google Shape;767;p41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1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1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1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1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1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1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1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1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41"/>
          <p:cNvGrpSpPr/>
          <p:nvPr/>
        </p:nvGrpSpPr>
        <p:grpSpPr>
          <a:xfrm>
            <a:off x="3454723" y="4075709"/>
            <a:ext cx="258503" cy="360890"/>
            <a:chOff x="4871935" y="1500990"/>
            <a:chExt cx="258503" cy="360890"/>
          </a:xfrm>
        </p:grpSpPr>
        <p:sp>
          <p:nvSpPr>
            <p:cNvPr id="777" name="Google Shape;777;p41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1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1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1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1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1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1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1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1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1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41"/>
          <p:cNvGrpSpPr/>
          <p:nvPr/>
        </p:nvGrpSpPr>
        <p:grpSpPr>
          <a:xfrm>
            <a:off x="2378025" y="4130001"/>
            <a:ext cx="360367" cy="252309"/>
            <a:chOff x="6634912" y="3394969"/>
            <a:chExt cx="360367" cy="252309"/>
          </a:xfrm>
        </p:grpSpPr>
        <p:sp>
          <p:nvSpPr>
            <p:cNvPr id="792" name="Google Shape;792;p41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1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1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1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1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1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1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1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1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1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1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1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1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805;p41"/>
          <p:cNvGrpSpPr/>
          <p:nvPr/>
        </p:nvGrpSpPr>
        <p:grpSpPr>
          <a:xfrm>
            <a:off x="4417217" y="4075828"/>
            <a:ext cx="377170" cy="360655"/>
            <a:chOff x="7059330" y="3340796"/>
            <a:chExt cx="377170" cy="360655"/>
          </a:xfrm>
        </p:grpSpPr>
        <p:sp>
          <p:nvSpPr>
            <p:cNvPr id="806" name="Google Shape;806;p41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1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1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1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1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1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1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1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1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1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1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1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42"/>
          <p:cNvSpPr txBox="1">
            <a:spLocks noGrp="1"/>
          </p:cNvSpPr>
          <p:nvPr>
            <p:ph type="body" idx="1"/>
          </p:nvPr>
        </p:nvSpPr>
        <p:spPr>
          <a:xfrm>
            <a:off x="803525" y="2292450"/>
            <a:ext cx="3458100" cy="22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strengths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strengths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strengths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1000"/>
              </a:spcAft>
              <a:buSzPts val="1400"/>
              <a:buChar char="●"/>
            </a:pPr>
            <a:r>
              <a:rPr lang="en"/>
              <a:t>Here you can list your competitor’s strengths</a:t>
            </a:r>
            <a:endParaRPr/>
          </a:p>
        </p:txBody>
      </p:sp>
      <p:sp>
        <p:nvSpPr>
          <p:cNvPr id="823" name="Google Shape;823;p42"/>
          <p:cNvSpPr txBox="1">
            <a:spLocks noGrp="1"/>
          </p:cNvSpPr>
          <p:nvPr>
            <p:ph type="body" idx="2"/>
          </p:nvPr>
        </p:nvSpPr>
        <p:spPr>
          <a:xfrm>
            <a:off x="4712074" y="2292450"/>
            <a:ext cx="3458100" cy="22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weaknesses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weaknesses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list your competitor’s weaknesses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1000"/>
              </a:spcAft>
              <a:buSzPts val="1400"/>
              <a:buChar char="●"/>
            </a:pPr>
            <a:r>
              <a:rPr lang="en"/>
              <a:t>Here you can list your competitor’s weaknesses</a:t>
            </a:r>
            <a:endParaRPr/>
          </a:p>
        </p:txBody>
      </p:sp>
      <p:sp>
        <p:nvSpPr>
          <p:cNvPr id="824" name="Google Shape;824;p42"/>
          <p:cNvSpPr/>
          <p:nvPr/>
        </p:nvSpPr>
        <p:spPr>
          <a:xfrm>
            <a:off x="3807825" y="94225"/>
            <a:ext cx="5599175" cy="787275"/>
          </a:xfrm>
          <a:custGeom>
            <a:avLst/>
            <a:gdLst/>
            <a:ahLst/>
            <a:cxnLst/>
            <a:rect l="l" t="t" r="r" b="b"/>
            <a:pathLst>
              <a:path w="223967" h="31491" extrusionOk="0">
                <a:moveTo>
                  <a:pt x="223967" y="0"/>
                </a:moveTo>
                <a:cubicBezTo>
                  <a:pt x="221487" y="7446"/>
                  <a:pt x="217464" y="15437"/>
                  <a:pt x="210734" y="19475"/>
                </a:cubicBezTo>
                <a:cubicBezTo>
                  <a:pt x="203490" y="23821"/>
                  <a:pt x="188187" y="24992"/>
                  <a:pt x="185516" y="16978"/>
                </a:cubicBezTo>
                <a:cubicBezTo>
                  <a:pt x="184301" y="13332"/>
                  <a:pt x="185573" y="7710"/>
                  <a:pt x="189011" y="5992"/>
                </a:cubicBezTo>
                <a:cubicBezTo>
                  <a:pt x="192375" y="4311"/>
                  <a:pt x="197453" y="4475"/>
                  <a:pt x="200247" y="6991"/>
                </a:cubicBezTo>
                <a:cubicBezTo>
                  <a:pt x="206115" y="12274"/>
                  <a:pt x="200087" y="26529"/>
                  <a:pt x="192756" y="29462"/>
                </a:cubicBezTo>
                <a:cubicBezTo>
                  <a:pt x="170167" y="38499"/>
                  <a:pt x="146344" y="14234"/>
                  <a:pt x="122345" y="10237"/>
                </a:cubicBezTo>
                <a:cubicBezTo>
                  <a:pt x="103760" y="7142"/>
                  <a:pt x="86306" y="21383"/>
                  <a:pt x="67914" y="25467"/>
                </a:cubicBezTo>
                <a:cubicBezTo>
                  <a:pt x="62037" y="26772"/>
                  <a:pt x="55778" y="28675"/>
                  <a:pt x="49937" y="27215"/>
                </a:cubicBezTo>
                <a:cubicBezTo>
                  <a:pt x="41530" y="25113"/>
                  <a:pt x="33634" y="19974"/>
                  <a:pt x="24968" y="19974"/>
                </a:cubicBezTo>
                <a:cubicBezTo>
                  <a:pt x="21132" y="19974"/>
                  <a:pt x="17913" y="23002"/>
                  <a:pt x="14482" y="24718"/>
                </a:cubicBezTo>
                <a:cubicBezTo>
                  <a:pt x="10141" y="26888"/>
                  <a:pt x="4853" y="26216"/>
                  <a:pt x="0" y="26216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25" name="Google Shape;825;p42"/>
          <p:cNvSpPr txBox="1">
            <a:spLocks noGrp="1"/>
          </p:cNvSpPr>
          <p:nvPr>
            <p:ph type="title" idx="4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Competitor Analysis</a:t>
            </a:r>
            <a:endParaRPr/>
          </a:p>
        </p:txBody>
      </p:sp>
      <p:sp>
        <p:nvSpPr>
          <p:cNvPr id="826" name="Google Shape;826;p42"/>
          <p:cNvSpPr txBox="1">
            <a:spLocks noGrp="1"/>
          </p:cNvSpPr>
          <p:nvPr>
            <p:ph type="title"/>
          </p:nvPr>
        </p:nvSpPr>
        <p:spPr>
          <a:xfrm>
            <a:off x="803525" y="1643550"/>
            <a:ext cx="26385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Strengths</a:t>
            </a:r>
            <a:endParaRPr/>
          </a:p>
        </p:txBody>
      </p:sp>
      <p:sp>
        <p:nvSpPr>
          <p:cNvPr id="827" name="Google Shape;827;p42"/>
          <p:cNvSpPr txBox="1">
            <a:spLocks noGrp="1"/>
          </p:cNvSpPr>
          <p:nvPr>
            <p:ph type="title" idx="3"/>
          </p:nvPr>
        </p:nvSpPr>
        <p:spPr>
          <a:xfrm>
            <a:off x="4712075" y="1643550"/>
            <a:ext cx="26385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Weaknesses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p43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Market Segmentation</a:t>
            </a:r>
            <a:endParaRPr/>
          </a:p>
        </p:txBody>
      </p:sp>
      <p:grpSp>
        <p:nvGrpSpPr>
          <p:cNvPr id="833" name="Google Shape;833;p43"/>
          <p:cNvGrpSpPr/>
          <p:nvPr/>
        </p:nvGrpSpPr>
        <p:grpSpPr>
          <a:xfrm>
            <a:off x="3065634" y="1616628"/>
            <a:ext cx="3012746" cy="2810242"/>
            <a:chOff x="3065634" y="1616628"/>
            <a:chExt cx="3012746" cy="2810242"/>
          </a:xfrm>
        </p:grpSpPr>
        <p:sp>
          <p:nvSpPr>
            <p:cNvPr id="834" name="Google Shape;834;p43"/>
            <p:cNvSpPr/>
            <p:nvPr/>
          </p:nvSpPr>
          <p:spPr>
            <a:xfrm>
              <a:off x="3065634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3"/>
            <p:cNvSpPr/>
            <p:nvPr/>
          </p:nvSpPr>
          <p:spPr>
            <a:xfrm>
              <a:off x="3065634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3"/>
            <p:cNvSpPr/>
            <p:nvPr/>
          </p:nvSpPr>
          <p:spPr>
            <a:xfrm>
              <a:off x="3065634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3"/>
            <p:cNvSpPr/>
            <p:nvPr/>
          </p:nvSpPr>
          <p:spPr>
            <a:xfrm>
              <a:off x="3065634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3"/>
            <p:cNvSpPr/>
            <p:nvPr/>
          </p:nvSpPr>
          <p:spPr>
            <a:xfrm>
              <a:off x="3065634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3"/>
            <p:cNvSpPr/>
            <p:nvPr/>
          </p:nvSpPr>
          <p:spPr>
            <a:xfrm>
              <a:off x="3065634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3"/>
            <p:cNvSpPr/>
            <p:nvPr/>
          </p:nvSpPr>
          <p:spPr>
            <a:xfrm>
              <a:off x="3065634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3"/>
            <p:cNvSpPr/>
            <p:nvPr/>
          </p:nvSpPr>
          <p:spPr>
            <a:xfrm>
              <a:off x="3065634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3"/>
            <p:cNvSpPr/>
            <p:nvPr/>
          </p:nvSpPr>
          <p:spPr>
            <a:xfrm>
              <a:off x="3065634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3"/>
            <p:cNvSpPr/>
            <p:nvPr/>
          </p:nvSpPr>
          <p:spPr>
            <a:xfrm>
              <a:off x="3065634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3"/>
            <p:cNvSpPr/>
            <p:nvPr/>
          </p:nvSpPr>
          <p:spPr>
            <a:xfrm>
              <a:off x="3385779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3"/>
            <p:cNvSpPr/>
            <p:nvPr/>
          </p:nvSpPr>
          <p:spPr>
            <a:xfrm>
              <a:off x="3385779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3"/>
            <p:cNvSpPr/>
            <p:nvPr/>
          </p:nvSpPr>
          <p:spPr>
            <a:xfrm>
              <a:off x="3385779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3"/>
            <p:cNvSpPr/>
            <p:nvPr/>
          </p:nvSpPr>
          <p:spPr>
            <a:xfrm>
              <a:off x="3385779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3"/>
            <p:cNvSpPr/>
            <p:nvPr/>
          </p:nvSpPr>
          <p:spPr>
            <a:xfrm>
              <a:off x="3385779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3"/>
            <p:cNvSpPr/>
            <p:nvPr/>
          </p:nvSpPr>
          <p:spPr>
            <a:xfrm>
              <a:off x="3385779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3"/>
            <p:cNvSpPr/>
            <p:nvPr/>
          </p:nvSpPr>
          <p:spPr>
            <a:xfrm>
              <a:off x="3385779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3"/>
            <p:cNvSpPr/>
            <p:nvPr/>
          </p:nvSpPr>
          <p:spPr>
            <a:xfrm>
              <a:off x="3385779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3"/>
            <p:cNvSpPr/>
            <p:nvPr/>
          </p:nvSpPr>
          <p:spPr>
            <a:xfrm>
              <a:off x="3385779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3"/>
            <p:cNvSpPr/>
            <p:nvPr/>
          </p:nvSpPr>
          <p:spPr>
            <a:xfrm>
              <a:off x="3385779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3"/>
            <p:cNvSpPr/>
            <p:nvPr/>
          </p:nvSpPr>
          <p:spPr>
            <a:xfrm>
              <a:off x="3705925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3"/>
            <p:cNvSpPr/>
            <p:nvPr/>
          </p:nvSpPr>
          <p:spPr>
            <a:xfrm>
              <a:off x="3705925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3"/>
            <p:cNvSpPr/>
            <p:nvPr/>
          </p:nvSpPr>
          <p:spPr>
            <a:xfrm>
              <a:off x="3705925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3"/>
            <p:cNvSpPr/>
            <p:nvPr/>
          </p:nvSpPr>
          <p:spPr>
            <a:xfrm>
              <a:off x="3705925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3"/>
            <p:cNvSpPr/>
            <p:nvPr/>
          </p:nvSpPr>
          <p:spPr>
            <a:xfrm>
              <a:off x="3705925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3"/>
            <p:cNvSpPr/>
            <p:nvPr/>
          </p:nvSpPr>
          <p:spPr>
            <a:xfrm>
              <a:off x="3705925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3"/>
            <p:cNvSpPr/>
            <p:nvPr/>
          </p:nvSpPr>
          <p:spPr>
            <a:xfrm>
              <a:off x="3705925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3"/>
            <p:cNvSpPr/>
            <p:nvPr/>
          </p:nvSpPr>
          <p:spPr>
            <a:xfrm>
              <a:off x="3705925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3"/>
            <p:cNvSpPr/>
            <p:nvPr/>
          </p:nvSpPr>
          <p:spPr>
            <a:xfrm>
              <a:off x="3705925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3"/>
            <p:cNvSpPr/>
            <p:nvPr/>
          </p:nvSpPr>
          <p:spPr>
            <a:xfrm>
              <a:off x="3705925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3"/>
            <p:cNvSpPr/>
            <p:nvPr/>
          </p:nvSpPr>
          <p:spPr>
            <a:xfrm>
              <a:off x="4020342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3"/>
            <p:cNvSpPr/>
            <p:nvPr/>
          </p:nvSpPr>
          <p:spPr>
            <a:xfrm>
              <a:off x="4020342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3"/>
            <p:cNvSpPr/>
            <p:nvPr/>
          </p:nvSpPr>
          <p:spPr>
            <a:xfrm>
              <a:off x="4020342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3"/>
            <p:cNvSpPr/>
            <p:nvPr/>
          </p:nvSpPr>
          <p:spPr>
            <a:xfrm>
              <a:off x="4020342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3"/>
            <p:cNvSpPr/>
            <p:nvPr/>
          </p:nvSpPr>
          <p:spPr>
            <a:xfrm>
              <a:off x="4020342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3"/>
            <p:cNvSpPr/>
            <p:nvPr/>
          </p:nvSpPr>
          <p:spPr>
            <a:xfrm>
              <a:off x="4020342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3"/>
            <p:cNvSpPr/>
            <p:nvPr/>
          </p:nvSpPr>
          <p:spPr>
            <a:xfrm>
              <a:off x="4020342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3"/>
            <p:cNvSpPr/>
            <p:nvPr/>
          </p:nvSpPr>
          <p:spPr>
            <a:xfrm>
              <a:off x="4020342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3"/>
            <p:cNvSpPr/>
            <p:nvPr/>
          </p:nvSpPr>
          <p:spPr>
            <a:xfrm>
              <a:off x="4020342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3"/>
            <p:cNvSpPr/>
            <p:nvPr/>
          </p:nvSpPr>
          <p:spPr>
            <a:xfrm>
              <a:off x="4020342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3"/>
            <p:cNvSpPr/>
            <p:nvPr/>
          </p:nvSpPr>
          <p:spPr>
            <a:xfrm>
              <a:off x="4340487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3"/>
            <p:cNvSpPr/>
            <p:nvPr/>
          </p:nvSpPr>
          <p:spPr>
            <a:xfrm>
              <a:off x="4340487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3"/>
            <p:cNvSpPr/>
            <p:nvPr/>
          </p:nvSpPr>
          <p:spPr>
            <a:xfrm>
              <a:off x="4340487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3"/>
            <p:cNvSpPr/>
            <p:nvPr/>
          </p:nvSpPr>
          <p:spPr>
            <a:xfrm>
              <a:off x="4340487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3"/>
            <p:cNvSpPr/>
            <p:nvPr/>
          </p:nvSpPr>
          <p:spPr>
            <a:xfrm>
              <a:off x="4340487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3"/>
            <p:cNvSpPr/>
            <p:nvPr/>
          </p:nvSpPr>
          <p:spPr>
            <a:xfrm>
              <a:off x="4340487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3"/>
            <p:cNvSpPr/>
            <p:nvPr/>
          </p:nvSpPr>
          <p:spPr>
            <a:xfrm>
              <a:off x="4340487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3"/>
            <p:cNvSpPr/>
            <p:nvPr/>
          </p:nvSpPr>
          <p:spPr>
            <a:xfrm>
              <a:off x="4340487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3"/>
            <p:cNvSpPr/>
            <p:nvPr/>
          </p:nvSpPr>
          <p:spPr>
            <a:xfrm>
              <a:off x="4340487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3"/>
            <p:cNvSpPr/>
            <p:nvPr/>
          </p:nvSpPr>
          <p:spPr>
            <a:xfrm>
              <a:off x="4340487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4654925" y="161662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3"/>
            <p:cNvSpPr/>
            <p:nvPr/>
          </p:nvSpPr>
          <p:spPr>
            <a:xfrm>
              <a:off x="4654925" y="1912533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3"/>
            <p:cNvSpPr/>
            <p:nvPr/>
          </p:nvSpPr>
          <p:spPr>
            <a:xfrm>
              <a:off x="4654925" y="2208438"/>
              <a:ext cx="148601" cy="14860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3"/>
            <p:cNvSpPr/>
            <p:nvPr/>
          </p:nvSpPr>
          <p:spPr>
            <a:xfrm>
              <a:off x="4654925" y="2504343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4654925" y="2798742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4654925" y="3094648"/>
              <a:ext cx="148601" cy="1486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4654925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3"/>
            <p:cNvSpPr/>
            <p:nvPr/>
          </p:nvSpPr>
          <p:spPr>
            <a:xfrm>
              <a:off x="4654925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3"/>
            <p:cNvSpPr/>
            <p:nvPr/>
          </p:nvSpPr>
          <p:spPr>
            <a:xfrm>
              <a:off x="4654925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3"/>
            <p:cNvSpPr/>
            <p:nvPr/>
          </p:nvSpPr>
          <p:spPr>
            <a:xfrm>
              <a:off x="4654925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3"/>
            <p:cNvSpPr/>
            <p:nvPr/>
          </p:nvSpPr>
          <p:spPr>
            <a:xfrm>
              <a:off x="4975071" y="161662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4975071" y="191253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4975071" y="220843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4975071" y="250434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3"/>
            <p:cNvSpPr/>
            <p:nvPr/>
          </p:nvSpPr>
          <p:spPr>
            <a:xfrm>
              <a:off x="4975071" y="2798742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3"/>
            <p:cNvSpPr/>
            <p:nvPr/>
          </p:nvSpPr>
          <p:spPr>
            <a:xfrm>
              <a:off x="4975071" y="309464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4975071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3"/>
            <p:cNvSpPr/>
            <p:nvPr/>
          </p:nvSpPr>
          <p:spPr>
            <a:xfrm>
              <a:off x="4975071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3"/>
            <p:cNvSpPr/>
            <p:nvPr/>
          </p:nvSpPr>
          <p:spPr>
            <a:xfrm>
              <a:off x="4975071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3"/>
            <p:cNvSpPr/>
            <p:nvPr/>
          </p:nvSpPr>
          <p:spPr>
            <a:xfrm>
              <a:off x="4975071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3"/>
            <p:cNvSpPr/>
            <p:nvPr/>
          </p:nvSpPr>
          <p:spPr>
            <a:xfrm>
              <a:off x="5289488" y="161662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3"/>
            <p:cNvSpPr/>
            <p:nvPr/>
          </p:nvSpPr>
          <p:spPr>
            <a:xfrm>
              <a:off x="5289488" y="191253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3"/>
            <p:cNvSpPr/>
            <p:nvPr/>
          </p:nvSpPr>
          <p:spPr>
            <a:xfrm>
              <a:off x="5289488" y="220843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3"/>
            <p:cNvSpPr/>
            <p:nvPr/>
          </p:nvSpPr>
          <p:spPr>
            <a:xfrm>
              <a:off x="5289488" y="250434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3"/>
            <p:cNvSpPr/>
            <p:nvPr/>
          </p:nvSpPr>
          <p:spPr>
            <a:xfrm>
              <a:off x="5289488" y="2798742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3"/>
            <p:cNvSpPr/>
            <p:nvPr/>
          </p:nvSpPr>
          <p:spPr>
            <a:xfrm>
              <a:off x="5289488" y="309464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3"/>
            <p:cNvSpPr/>
            <p:nvPr/>
          </p:nvSpPr>
          <p:spPr>
            <a:xfrm>
              <a:off x="5289488" y="339055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3"/>
            <p:cNvSpPr/>
            <p:nvPr/>
          </p:nvSpPr>
          <p:spPr>
            <a:xfrm>
              <a:off x="5289488" y="3686458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3"/>
            <p:cNvSpPr/>
            <p:nvPr/>
          </p:nvSpPr>
          <p:spPr>
            <a:xfrm>
              <a:off x="5289488" y="3982363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3"/>
            <p:cNvSpPr/>
            <p:nvPr/>
          </p:nvSpPr>
          <p:spPr>
            <a:xfrm>
              <a:off x="5289488" y="4278269"/>
              <a:ext cx="148601" cy="14860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3"/>
            <p:cNvSpPr/>
            <p:nvPr/>
          </p:nvSpPr>
          <p:spPr>
            <a:xfrm>
              <a:off x="5609633" y="161662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3"/>
            <p:cNvSpPr/>
            <p:nvPr/>
          </p:nvSpPr>
          <p:spPr>
            <a:xfrm>
              <a:off x="5609633" y="191253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3"/>
            <p:cNvSpPr/>
            <p:nvPr/>
          </p:nvSpPr>
          <p:spPr>
            <a:xfrm>
              <a:off x="5609633" y="220843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3"/>
            <p:cNvSpPr/>
            <p:nvPr/>
          </p:nvSpPr>
          <p:spPr>
            <a:xfrm>
              <a:off x="5609633" y="250434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3"/>
            <p:cNvSpPr/>
            <p:nvPr/>
          </p:nvSpPr>
          <p:spPr>
            <a:xfrm>
              <a:off x="5609633" y="2798742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3"/>
            <p:cNvSpPr/>
            <p:nvPr/>
          </p:nvSpPr>
          <p:spPr>
            <a:xfrm>
              <a:off x="5609633" y="309464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3"/>
            <p:cNvSpPr/>
            <p:nvPr/>
          </p:nvSpPr>
          <p:spPr>
            <a:xfrm>
              <a:off x="5609633" y="339055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3"/>
            <p:cNvSpPr/>
            <p:nvPr/>
          </p:nvSpPr>
          <p:spPr>
            <a:xfrm>
              <a:off x="5609633" y="368645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3"/>
            <p:cNvSpPr/>
            <p:nvPr/>
          </p:nvSpPr>
          <p:spPr>
            <a:xfrm>
              <a:off x="5609633" y="398236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3"/>
            <p:cNvSpPr/>
            <p:nvPr/>
          </p:nvSpPr>
          <p:spPr>
            <a:xfrm>
              <a:off x="5609633" y="4278269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3"/>
            <p:cNvSpPr/>
            <p:nvPr/>
          </p:nvSpPr>
          <p:spPr>
            <a:xfrm>
              <a:off x="5929779" y="161662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3"/>
            <p:cNvSpPr/>
            <p:nvPr/>
          </p:nvSpPr>
          <p:spPr>
            <a:xfrm>
              <a:off x="5929779" y="191253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3"/>
            <p:cNvSpPr/>
            <p:nvPr/>
          </p:nvSpPr>
          <p:spPr>
            <a:xfrm>
              <a:off x="5929779" y="220843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3"/>
            <p:cNvSpPr/>
            <p:nvPr/>
          </p:nvSpPr>
          <p:spPr>
            <a:xfrm>
              <a:off x="5929779" y="250434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3"/>
            <p:cNvSpPr/>
            <p:nvPr/>
          </p:nvSpPr>
          <p:spPr>
            <a:xfrm>
              <a:off x="5929779" y="2798742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3"/>
            <p:cNvSpPr/>
            <p:nvPr/>
          </p:nvSpPr>
          <p:spPr>
            <a:xfrm>
              <a:off x="5929779" y="309464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3"/>
            <p:cNvSpPr/>
            <p:nvPr/>
          </p:nvSpPr>
          <p:spPr>
            <a:xfrm>
              <a:off x="5929779" y="339055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3"/>
            <p:cNvSpPr/>
            <p:nvPr/>
          </p:nvSpPr>
          <p:spPr>
            <a:xfrm>
              <a:off x="5929779" y="3686458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3"/>
            <p:cNvSpPr/>
            <p:nvPr/>
          </p:nvSpPr>
          <p:spPr>
            <a:xfrm>
              <a:off x="5929779" y="3982363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5929779" y="4278269"/>
              <a:ext cx="148601" cy="14860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" name="Google Shape;934;p43"/>
          <p:cNvSpPr txBox="1">
            <a:spLocks noGrp="1"/>
          </p:cNvSpPr>
          <p:nvPr>
            <p:ph type="title" idx="4294967295"/>
          </p:nvPr>
        </p:nvSpPr>
        <p:spPr>
          <a:xfrm>
            <a:off x="6616441" y="1816688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Mercury</a:t>
            </a:r>
            <a:endParaRPr sz="1800"/>
          </a:p>
        </p:txBody>
      </p:sp>
      <p:sp>
        <p:nvSpPr>
          <p:cNvPr id="935" name="Google Shape;935;p43"/>
          <p:cNvSpPr txBox="1">
            <a:spLocks noGrp="1"/>
          </p:cNvSpPr>
          <p:nvPr>
            <p:ph type="subTitle" idx="4294967295"/>
          </p:nvPr>
        </p:nvSpPr>
        <p:spPr>
          <a:xfrm>
            <a:off x="6616450" y="2203563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 </a:t>
            </a:r>
            <a:endParaRPr sz="1400"/>
          </a:p>
        </p:txBody>
      </p:sp>
      <p:sp>
        <p:nvSpPr>
          <p:cNvPr id="936" name="Google Shape;936;p43"/>
          <p:cNvSpPr txBox="1">
            <a:spLocks noGrp="1"/>
          </p:cNvSpPr>
          <p:nvPr>
            <p:ph type="title" idx="4294967295"/>
          </p:nvPr>
        </p:nvSpPr>
        <p:spPr>
          <a:xfrm>
            <a:off x="6616441" y="3202438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</a:t>
            </a:r>
            <a:endParaRPr sz="1800"/>
          </a:p>
        </p:txBody>
      </p:sp>
      <p:sp>
        <p:nvSpPr>
          <p:cNvPr id="937" name="Google Shape;937;p43"/>
          <p:cNvSpPr txBox="1">
            <a:spLocks noGrp="1"/>
          </p:cNvSpPr>
          <p:nvPr>
            <p:ph type="subTitle" idx="4294967295"/>
          </p:nvPr>
        </p:nvSpPr>
        <p:spPr>
          <a:xfrm>
            <a:off x="6616450" y="3589313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938" name="Google Shape;938;p43"/>
          <p:cNvSpPr txBox="1">
            <a:spLocks noGrp="1"/>
          </p:cNvSpPr>
          <p:nvPr>
            <p:ph type="title" idx="4294967295"/>
          </p:nvPr>
        </p:nvSpPr>
        <p:spPr>
          <a:xfrm>
            <a:off x="713741" y="18166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/>
          </a:p>
        </p:txBody>
      </p:sp>
      <p:sp>
        <p:nvSpPr>
          <p:cNvPr id="939" name="Google Shape;939;p43"/>
          <p:cNvSpPr txBox="1">
            <a:spLocks noGrp="1"/>
          </p:cNvSpPr>
          <p:nvPr>
            <p:ph type="subTitle" idx="4294967295"/>
          </p:nvPr>
        </p:nvSpPr>
        <p:spPr>
          <a:xfrm>
            <a:off x="713750" y="2203551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940" name="Google Shape;940;p43"/>
          <p:cNvSpPr txBox="1">
            <a:spLocks noGrp="1"/>
          </p:cNvSpPr>
          <p:nvPr>
            <p:ph type="title" idx="4294967295"/>
          </p:nvPr>
        </p:nvSpPr>
        <p:spPr>
          <a:xfrm>
            <a:off x="713741" y="32024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</a:t>
            </a:r>
            <a:endParaRPr sz="1800"/>
          </a:p>
        </p:txBody>
      </p:sp>
      <p:sp>
        <p:nvSpPr>
          <p:cNvPr id="941" name="Google Shape;941;p43"/>
          <p:cNvSpPr txBox="1">
            <a:spLocks noGrp="1"/>
          </p:cNvSpPr>
          <p:nvPr>
            <p:ph type="subTitle" idx="4294967295"/>
          </p:nvPr>
        </p:nvSpPr>
        <p:spPr>
          <a:xfrm>
            <a:off x="713750" y="3589301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of hydrogen and helium</a:t>
            </a:r>
            <a:endParaRPr sz="1400"/>
          </a:p>
        </p:txBody>
      </p:sp>
      <p:sp>
        <p:nvSpPr>
          <p:cNvPr id="942" name="Google Shape;942;p43"/>
          <p:cNvSpPr/>
          <p:nvPr/>
        </p:nvSpPr>
        <p:spPr>
          <a:xfrm>
            <a:off x="4032800" y="-5025"/>
            <a:ext cx="5118525" cy="1604550"/>
          </a:xfrm>
          <a:custGeom>
            <a:avLst/>
            <a:gdLst/>
            <a:ahLst/>
            <a:cxnLst/>
            <a:rect l="l" t="t" r="r" b="b"/>
            <a:pathLst>
              <a:path w="204741" h="64182" extrusionOk="0">
                <a:moveTo>
                  <a:pt x="204741" y="0"/>
                </a:moveTo>
                <a:cubicBezTo>
                  <a:pt x="189109" y="7816"/>
                  <a:pt x="173254" y="22648"/>
                  <a:pt x="170784" y="39950"/>
                </a:cubicBezTo>
                <a:cubicBezTo>
                  <a:pt x="169727" y="47352"/>
                  <a:pt x="171599" y="56556"/>
                  <a:pt x="177276" y="61422"/>
                </a:cubicBezTo>
                <a:cubicBezTo>
                  <a:pt x="180207" y="63935"/>
                  <a:pt x="185672" y="65237"/>
                  <a:pt x="188761" y="62921"/>
                </a:cubicBezTo>
                <a:cubicBezTo>
                  <a:pt x="191503" y="60865"/>
                  <a:pt x="193192" y="57313"/>
                  <a:pt x="193755" y="53932"/>
                </a:cubicBezTo>
                <a:cubicBezTo>
                  <a:pt x="195941" y="40808"/>
                  <a:pt x="177916" y="28653"/>
                  <a:pt x="164792" y="26467"/>
                </a:cubicBezTo>
                <a:cubicBezTo>
                  <a:pt x="140632" y="22443"/>
                  <a:pt x="116399" y="43760"/>
                  <a:pt x="92383" y="38951"/>
                </a:cubicBezTo>
                <a:cubicBezTo>
                  <a:pt x="85135" y="37500"/>
                  <a:pt x="75298" y="27124"/>
                  <a:pt x="79399" y="20974"/>
                </a:cubicBezTo>
                <a:cubicBezTo>
                  <a:pt x="80161" y="19832"/>
                  <a:pt x="82252" y="19213"/>
                  <a:pt x="83394" y="19975"/>
                </a:cubicBezTo>
                <a:cubicBezTo>
                  <a:pt x="85627" y="21464"/>
                  <a:pt x="84294" y="26067"/>
                  <a:pt x="82396" y="27965"/>
                </a:cubicBezTo>
                <a:cubicBezTo>
                  <a:pt x="76271" y="34090"/>
                  <a:pt x="64832" y="29066"/>
                  <a:pt x="56428" y="26966"/>
                </a:cubicBezTo>
                <a:cubicBezTo>
                  <a:pt x="38177" y="22406"/>
                  <a:pt x="13302" y="14663"/>
                  <a:pt x="0" y="27965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44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Strategy</a:t>
            </a:r>
            <a:endParaRPr/>
          </a:p>
        </p:txBody>
      </p:sp>
      <p:sp>
        <p:nvSpPr>
          <p:cNvPr id="948" name="Google Shape;948;p44"/>
          <p:cNvSpPr/>
          <p:nvPr/>
        </p:nvSpPr>
        <p:spPr>
          <a:xfrm>
            <a:off x="2147675" y="422824"/>
            <a:ext cx="7078550" cy="627075"/>
          </a:xfrm>
          <a:custGeom>
            <a:avLst/>
            <a:gdLst/>
            <a:ahLst/>
            <a:cxnLst/>
            <a:rect l="l" t="t" r="r" b="b"/>
            <a:pathLst>
              <a:path w="283142" h="25083" extrusionOk="0">
                <a:moveTo>
                  <a:pt x="0" y="10601"/>
                </a:moveTo>
                <a:cubicBezTo>
                  <a:pt x="14318" y="1052"/>
                  <a:pt x="35456" y="-286"/>
                  <a:pt x="51435" y="6107"/>
                </a:cubicBezTo>
                <a:cubicBezTo>
                  <a:pt x="57054" y="8355"/>
                  <a:pt x="63630" y="16174"/>
                  <a:pt x="60923" y="21587"/>
                </a:cubicBezTo>
                <a:cubicBezTo>
                  <a:pt x="59797" y="23840"/>
                  <a:pt x="54944" y="24601"/>
                  <a:pt x="53433" y="22586"/>
                </a:cubicBezTo>
                <a:cubicBezTo>
                  <a:pt x="50335" y="18456"/>
                  <a:pt x="54028" y="9737"/>
                  <a:pt x="58926" y="8104"/>
                </a:cubicBezTo>
                <a:cubicBezTo>
                  <a:pt x="70300" y="4312"/>
                  <a:pt x="83249" y="4194"/>
                  <a:pt x="94880" y="7105"/>
                </a:cubicBezTo>
                <a:cubicBezTo>
                  <a:pt x="124363" y="14483"/>
                  <a:pt x="153875" y="25083"/>
                  <a:pt x="184267" y="25083"/>
                </a:cubicBezTo>
                <a:cubicBezTo>
                  <a:pt x="193028" y="25083"/>
                  <a:pt x="207817" y="16807"/>
                  <a:pt x="204741" y="8604"/>
                </a:cubicBezTo>
                <a:cubicBezTo>
                  <a:pt x="203162" y="4393"/>
                  <a:pt x="198691" y="854"/>
                  <a:pt x="194255" y="114"/>
                </a:cubicBezTo>
                <a:cubicBezTo>
                  <a:pt x="191522" y="-342"/>
                  <a:pt x="186590" y="1921"/>
                  <a:pt x="187263" y="4609"/>
                </a:cubicBezTo>
                <a:cubicBezTo>
                  <a:pt x="189922" y="15228"/>
                  <a:pt x="209103" y="12261"/>
                  <a:pt x="219722" y="9602"/>
                </a:cubicBezTo>
                <a:cubicBezTo>
                  <a:pt x="240270" y="4457"/>
                  <a:pt x="264196" y="-3866"/>
                  <a:pt x="283142" y="5607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949" name="Google Shape;949;p44"/>
          <p:cNvSpPr/>
          <p:nvPr/>
        </p:nvSpPr>
        <p:spPr>
          <a:xfrm>
            <a:off x="1488413" y="2232025"/>
            <a:ext cx="349500" cy="34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44"/>
          <p:cNvSpPr/>
          <p:nvPr/>
        </p:nvSpPr>
        <p:spPr>
          <a:xfrm>
            <a:off x="2942831" y="2232025"/>
            <a:ext cx="349500" cy="34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44"/>
          <p:cNvSpPr/>
          <p:nvPr/>
        </p:nvSpPr>
        <p:spPr>
          <a:xfrm>
            <a:off x="4397250" y="2232025"/>
            <a:ext cx="349500" cy="34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44"/>
          <p:cNvSpPr/>
          <p:nvPr/>
        </p:nvSpPr>
        <p:spPr>
          <a:xfrm>
            <a:off x="5851669" y="2232025"/>
            <a:ext cx="349500" cy="34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44"/>
          <p:cNvSpPr/>
          <p:nvPr/>
        </p:nvSpPr>
        <p:spPr>
          <a:xfrm>
            <a:off x="7306088" y="2232025"/>
            <a:ext cx="349500" cy="34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954" name="Google Shape;954;p44"/>
          <p:cNvCxnSpPr>
            <a:stCxn id="949" idx="6"/>
          </p:cNvCxnSpPr>
          <p:nvPr/>
        </p:nvCxnSpPr>
        <p:spPr>
          <a:xfrm>
            <a:off x="1837913" y="2406775"/>
            <a:ext cx="630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955" name="Google Shape;955;p44"/>
          <p:cNvSpPr txBox="1">
            <a:spLocks noGrp="1"/>
          </p:cNvSpPr>
          <p:nvPr>
            <p:ph type="title" idx="4294967295"/>
          </p:nvPr>
        </p:nvSpPr>
        <p:spPr>
          <a:xfrm>
            <a:off x="1033625" y="2682700"/>
            <a:ext cx="1259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Step 1</a:t>
            </a:r>
            <a:endParaRPr sz="1800"/>
          </a:p>
        </p:txBody>
      </p:sp>
      <p:sp>
        <p:nvSpPr>
          <p:cNvPr id="956" name="Google Shape;956;p44"/>
          <p:cNvSpPr txBox="1">
            <a:spLocks noGrp="1"/>
          </p:cNvSpPr>
          <p:nvPr>
            <p:ph type="subTitle" idx="4294967295"/>
          </p:nvPr>
        </p:nvSpPr>
        <p:spPr>
          <a:xfrm>
            <a:off x="1033632" y="3069576"/>
            <a:ext cx="12591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so far away</a:t>
            </a:r>
            <a:endParaRPr sz="1400"/>
          </a:p>
        </p:txBody>
      </p:sp>
      <p:sp>
        <p:nvSpPr>
          <p:cNvPr id="957" name="Google Shape;957;p44"/>
          <p:cNvSpPr txBox="1">
            <a:spLocks noGrp="1"/>
          </p:cNvSpPr>
          <p:nvPr>
            <p:ph type="title" idx="4294967295"/>
          </p:nvPr>
        </p:nvSpPr>
        <p:spPr>
          <a:xfrm>
            <a:off x="2488025" y="2682700"/>
            <a:ext cx="1259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Step 2</a:t>
            </a:r>
            <a:endParaRPr sz="1800"/>
          </a:p>
        </p:txBody>
      </p:sp>
      <p:sp>
        <p:nvSpPr>
          <p:cNvPr id="958" name="Google Shape;958;p44"/>
          <p:cNvSpPr txBox="1">
            <a:spLocks noGrp="1"/>
          </p:cNvSpPr>
          <p:nvPr>
            <p:ph type="subTitle" idx="4294967295"/>
          </p:nvPr>
        </p:nvSpPr>
        <p:spPr>
          <a:xfrm>
            <a:off x="2488032" y="3069576"/>
            <a:ext cx="12591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Jupiter is the biggest planet</a:t>
            </a:r>
            <a:endParaRPr sz="1400"/>
          </a:p>
        </p:txBody>
      </p:sp>
      <p:sp>
        <p:nvSpPr>
          <p:cNvPr id="959" name="Google Shape;959;p44"/>
          <p:cNvSpPr txBox="1">
            <a:spLocks noGrp="1"/>
          </p:cNvSpPr>
          <p:nvPr>
            <p:ph type="title" idx="4294967295"/>
          </p:nvPr>
        </p:nvSpPr>
        <p:spPr>
          <a:xfrm>
            <a:off x="3942425" y="2682700"/>
            <a:ext cx="1259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Step 3</a:t>
            </a:r>
            <a:endParaRPr sz="1800"/>
          </a:p>
        </p:txBody>
      </p:sp>
      <p:sp>
        <p:nvSpPr>
          <p:cNvPr id="960" name="Google Shape;960;p44"/>
          <p:cNvSpPr txBox="1">
            <a:spLocks noGrp="1"/>
          </p:cNvSpPr>
          <p:nvPr>
            <p:ph type="subTitle" idx="4294967295"/>
          </p:nvPr>
        </p:nvSpPr>
        <p:spPr>
          <a:xfrm>
            <a:off x="3942432" y="3069576"/>
            <a:ext cx="12591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is terribly hot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961" name="Google Shape;961;p44"/>
          <p:cNvSpPr txBox="1">
            <a:spLocks noGrp="1"/>
          </p:cNvSpPr>
          <p:nvPr>
            <p:ph type="title" idx="4294967295"/>
          </p:nvPr>
        </p:nvSpPr>
        <p:spPr>
          <a:xfrm>
            <a:off x="5396825" y="2682700"/>
            <a:ext cx="1259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Step 4</a:t>
            </a:r>
            <a:endParaRPr sz="1800"/>
          </a:p>
        </p:txBody>
      </p:sp>
      <p:sp>
        <p:nvSpPr>
          <p:cNvPr id="962" name="Google Shape;962;p44"/>
          <p:cNvSpPr txBox="1">
            <a:spLocks noGrp="1"/>
          </p:cNvSpPr>
          <p:nvPr>
            <p:ph type="subTitle" idx="4294967295"/>
          </p:nvPr>
        </p:nvSpPr>
        <p:spPr>
          <a:xfrm>
            <a:off x="5396832" y="3069576"/>
            <a:ext cx="12591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Mars is a cold place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963" name="Google Shape;963;p44"/>
          <p:cNvSpPr txBox="1">
            <a:spLocks noGrp="1"/>
          </p:cNvSpPr>
          <p:nvPr>
            <p:ph type="title" idx="4294967295"/>
          </p:nvPr>
        </p:nvSpPr>
        <p:spPr>
          <a:xfrm>
            <a:off x="6851225" y="2682700"/>
            <a:ext cx="1259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Step 5</a:t>
            </a:r>
            <a:endParaRPr sz="1800"/>
          </a:p>
        </p:txBody>
      </p:sp>
      <p:sp>
        <p:nvSpPr>
          <p:cNvPr id="964" name="Google Shape;964;p44"/>
          <p:cNvSpPr txBox="1">
            <a:spLocks noGrp="1"/>
          </p:cNvSpPr>
          <p:nvPr>
            <p:ph type="subTitle" idx="4294967295"/>
          </p:nvPr>
        </p:nvSpPr>
        <p:spPr>
          <a:xfrm>
            <a:off x="6851232" y="3069576"/>
            <a:ext cx="12591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Earth is where we live on</a:t>
            </a:r>
            <a:endParaRPr sz="14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p45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Product Description</a:t>
            </a:r>
            <a:endParaRPr/>
          </a:p>
        </p:txBody>
      </p:sp>
      <p:grpSp>
        <p:nvGrpSpPr>
          <p:cNvPr id="970" name="Google Shape;970;p45"/>
          <p:cNvGrpSpPr/>
          <p:nvPr/>
        </p:nvGrpSpPr>
        <p:grpSpPr>
          <a:xfrm>
            <a:off x="3282312" y="1589607"/>
            <a:ext cx="2719548" cy="3027157"/>
            <a:chOff x="3282312" y="1589607"/>
            <a:chExt cx="2719548" cy="3027157"/>
          </a:xfrm>
        </p:grpSpPr>
        <p:grpSp>
          <p:nvGrpSpPr>
            <p:cNvPr id="971" name="Google Shape;971;p45"/>
            <p:cNvGrpSpPr/>
            <p:nvPr/>
          </p:nvGrpSpPr>
          <p:grpSpPr>
            <a:xfrm>
              <a:off x="3282312" y="2577387"/>
              <a:ext cx="2596441" cy="2039377"/>
              <a:chOff x="3282312" y="2577387"/>
              <a:chExt cx="2596441" cy="2039377"/>
            </a:xfrm>
          </p:grpSpPr>
          <p:sp>
            <p:nvSpPr>
              <p:cNvPr id="972" name="Google Shape;972;p45"/>
              <p:cNvSpPr/>
              <p:nvPr/>
            </p:nvSpPr>
            <p:spPr>
              <a:xfrm>
                <a:off x="3282312" y="2577387"/>
                <a:ext cx="2596441" cy="1681796"/>
              </a:xfrm>
              <a:custGeom>
                <a:avLst/>
                <a:gdLst/>
                <a:ahLst/>
                <a:cxnLst/>
                <a:rect l="l" t="t" r="r" b="b"/>
                <a:pathLst>
                  <a:path w="159120" h="103067" extrusionOk="0">
                    <a:moveTo>
                      <a:pt x="159010" y="1"/>
                    </a:moveTo>
                    <a:cubicBezTo>
                      <a:pt x="159009" y="1"/>
                      <a:pt x="159008" y="1"/>
                      <a:pt x="159007" y="1"/>
                    </a:cubicBezTo>
                    <a:lnTo>
                      <a:pt x="115" y="1"/>
                    </a:lnTo>
                    <a:cubicBezTo>
                      <a:pt x="52" y="1"/>
                      <a:pt x="0" y="51"/>
                      <a:pt x="0" y="114"/>
                    </a:cubicBezTo>
                    <a:lnTo>
                      <a:pt x="0" y="91195"/>
                    </a:lnTo>
                    <a:cubicBezTo>
                      <a:pt x="0" y="94344"/>
                      <a:pt x="1252" y="97363"/>
                      <a:pt x="3477" y="99590"/>
                    </a:cubicBezTo>
                    <a:cubicBezTo>
                      <a:pt x="5704" y="101816"/>
                      <a:pt x="8723" y="103067"/>
                      <a:pt x="11872" y="103067"/>
                    </a:cubicBezTo>
                    <a:lnTo>
                      <a:pt x="145920" y="103067"/>
                    </a:lnTo>
                    <a:cubicBezTo>
                      <a:pt x="149420" y="103067"/>
                      <a:pt x="152778" y="101676"/>
                      <a:pt x="155254" y="99200"/>
                    </a:cubicBezTo>
                    <a:cubicBezTo>
                      <a:pt x="157729" y="96725"/>
                      <a:pt x="159120" y="93367"/>
                      <a:pt x="159120" y="89866"/>
                    </a:cubicBezTo>
                    <a:lnTo>
                      <a:pt x="159120" y="114"/>
                    </a:lnTo>
                    <a:cubicBezTo>
                      <a:pt x="159120" y="52"/>
                      <a:pt x="159071" y="1"/>
                      <a:pt x="1590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45"/>
              <p:cNvSpPr/>
              <p:nvPr/>
            </p:nvSpPr>
            <p:spPr>
              <a:xfrm>
                <a:off x="3282312" y="3942427"/>
                <a:ext cx="2596441" cy="316739"/>
              </a:xfrm>
              <a:custGeom>
                <a:avLst/>
                <a:gdLst/>
                <a:ahLst/>
                <a:cxnLst/>
                <a:rect l="l" t="t" r="r" b="b"/>
                <a:pathLst>
                  <a:path w="159120" h="19411" extrusionOk="0">
                    <a:moveTo>
                      <a:pt x="0" y="0"/>
                    </a:moveTo>
                    <a:lnTo>
                      <a:pt x="0" y="15090"/>
                    </a:lnTo>
                    <a:cubicBezTo>
                      <a:pt x="0" y="17476"/>
                      <a:pt x="1935" y="19410"/>
                      <a:pt x="4322" y="19410"/>
                    </a:cubicBezTo>
                    <a:lnTo>
                      <a:pt x="154800" y="19410"/>
                    </a:lnTo>
                    <a:cubicBezTo>
                      <a:pt x="157185" y="19410"/>
                      <a:pt x="159120" y="17476"/>
                      <a:pt x="159120" y="15090"/>
                    </a:cubicBezTo>
                    <a:lnTo>
                      <a:pt x="1591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45"/>
              <p:cNvSpPr/>
              <p:nvPr/>
            </p:nvSpPr>
            <p:spPr>
              <a:xfrm>
                <a:off x="3395964" y="2683451"/>
                <a:ext cx="2369170" cy="1144819"/>
              </a:xfrm>
              <a:custGeom>
                <a:avLst/>
                <a:gdLst/>
                <a:ahLst/>
                <a:cxnLst/>
                <a:rect l="l" t="t" r="r" b="b"/>
                <a:pathLst>
                  <a:path w="145192" h="70159" extrusionOk="0">
                    <a:moveTo>
                      <a:pt x="0" y="1"/>
                    </a:moveTo>
                    <a:lnTo>
                      <a:pt x="0" y="70159"/>
                    </a:lnTo>
                    <a:lnTo>
                      <a:pt x="145191" y="70159"/>
                    </a:lnTo>
                    <a:lnTo>
                      <a:pt x="14519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45"/>
              <p:cNvSpPr/>
              <p:nvPr/>
            </p:nvSpPr>
            <p:spPr>
              <a:xfrm>
                <a:off x="4209244" y="4259166"/>
                <a:ext cx="742593" cy="174663"/>
              </a:xfrm>
              <a:custGeom>
                <a:avLst/>
                <a:gdLst/>
                <a:ahLst/>
                <a:cxnLst/>
                <a:rect l="l" t="t" r="r" b="b"/>
                <a:pathLst>
                  <a:path w="45509" h="10704" extrusionOk="0">
                    <a:moveTo>
                      <a:pt x="0" y="1"/>
                    </a:moveTo>
                    <a:lnTo>
                      <a:pt x="0" y="10704"/>
                    </a:lnTo>
                    <a:lnTo>
                      <a:pt x="45508" y="10704"/>
                    </a:lnTo>
                    <a:lnTo>
                      <a:pt x="4550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45"/>
              <p:cNvSpPr/>
              <p:nvPr/>
            </p:nvSpPr>
            <p:spPr>
              <a:xfrm>
                <a:off x="4054554" y="4433813"/>
                <a:ext cx="1051973" cy="167989"/>
              </a:xfrm>
              <a:custGeom>
                <a:avLst/>
                <a:gdLst/>
                <a:ahLst/>
                <a:cxnLst/>
                <a:rect l="l" t="t" r="r" b="b"/>
                <a:pathLst>
                  <a:path w="64469" h="10295" extrusionOk="0">
                    <a:moveTo>
                      <a:pt x="10293" y="1"/>
                    </a:moveTo>
                    <a:cubicBezTo>
                      <a:pt x="4608" y="1"/>
                      <a:pt x="0" y="4609"/>
                      <a:pt x="0" y="10294"/>
                    </a:cubicBezTo>
                    <a:lnTo>
                      <a:pt x="64468" y="10294"/>
                    </a:lnTo>
                    <a:cubicBezTo>
                      <a:pt x="64468" y="4609"/>
                      <a:pt x="59860" y="1"/>
                      <a:pt x="5417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45"/>
              <p:cNvSpPr/>
              <p:nvPr/>
            </p:nvSpPr>
            <p:spPr>
              <a:xfrm>
                <a:off x="4513647" y="4033920"/>
                <a:ext cx="133787" cy="133771"/>
              </a:xfrm>
              <a:custGeom>
                <a:avLst/>
                <a:gdLst/>
                <a:ahLst/>
                <a:cxnLst/>
                <a:rect l="l" t="t" r="r" b="b"/>
                <a:pathLst>
                  <a:path w="8199" h="8198" extrusionOk="0">
                    <a:moveTo>
                      <a:pt x="4099" y="0"/>
                    </a:moveTo>
                    <a:cubicBezTo>
                      <a:pt x="1835" y="0"/>
                      <a:pt x="0" y="1836"/>
                      <a:pt x="0" y="4099"/>
                    </a:cubicBezTo>
                    <a:cubicBezTo>
                      <a:pt x="0" y="6363"/>
                      <a:pt x="1835" y="8198"/>
                      <a:pt x="4099" y="8198"/>
                    </a:cubicBezTo>
                    <a:cubicBezTo>
                      <a:pt x="6363" y="8198"/>
                      <a:pt x="8198" y="6365"/>
                      <a:pt x="8198" y="4099"/>
                    </a:cubicBezTo>
                    <a:cubicBezTo>
                      <a:pt x="8198" y="1835"/>
                      <a:pt x="6363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45"/>
              <p:cNvSpPr/>
              <p:nvPr/>
            </p:nvSpPr>
            <p:spPr>
              <a:xfrm>
                <a:off x="3591349" y="4586757"/>
                <a:ext cx="203717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4846" h="1839" extrusionOk="0">
                    <a:moveTo>
                      <a:pt x="919" y="1"/>
                    </a:moveTo>
                    <a:cubicBezTo>
                      <a:pt x="413" y="1"/>
                      <a:pt x="1" y="413"/>
                      <a:pt x="1" y="920"/>
                    </a:cubicBezTo>
                    <a:cubicBezTo>
                      <a:pt x="1" y="1428"/>
                      <a:pt x="413" y="1838"/>
                      <a:pt x="919" y="1838"/>
                    </a:cubicBezTo>
                    <a:lnTo>
                      <a:pt x="123927" y="1838"/>
                    </a:lnTo>
                    <a:cubicBezTo>
                      <a:pt x="124435" y="1838"/>
                      <a:pt x="124846" y="1428"/>
                      <a:pt x="124846" y="920"/>
                    </a:cubicBezTo>
                    <a:cubicBezTo>
                      <a:pt x="124846" y="413"/>
                      <a:pt x="124435" y="1"/>
                      <a:pt x="1239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" name="Google Shape;979;p45"/>
            <p:cNvGrpSpPr/>
            <p:nvPr/>
          </p:nvGrpSpPr>
          <p:grpSpPr>
            <a:xfrm>
              <a:off x="3771364" y="1589607"/>
              <a:ext cx="1893434" cy="2238663"/>
              <a:chOff x="3771364" y="1589607"/>
              <a:chExt cx="1893434" cy="2238663"/>
            </a:xfrm>
          </p:grpSpPr>
          <p:grpSp>
            <p:nvGrpSpPr>
              <p:cNvPr id="980" name="Google Shape;980;p45"/>
              <p:cNvGrpSpPr/>
              <p:nvPr/>
            </p:nvGrpSpPr>
            <p:grpSpPr>
              <a:xfrm>
                <a:off x="3771364" y="1589607"/>
                <a:ext cx="1893434" cy="2238663"/>
                <a:chOff x="3771364" y="1589607"/>
                <a:chExt cx="1893434" cy="2238663"/>
              </a:xfrm>
            </p:grpSpPr>
            <p:sp>
              <p:nvSpPr>
                <p:cNvPr id="981" name="Google Shape;981;p45"/>
                <p:cNvSpPr/>
                <p:nvPr/>
              </p:nvSpPr>
              <p:spPr>
                <a:xfrm>
                  <a:off x="3771364" y="1764792"/>
                  <a:ext cx="1618337" cy="2063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178" h="126458" extrusionOk="0">
                      <a:moveTo>
                        <a:pt x="1" y="0"/>
                      </a:moveTo>
                      <a:lnTo>
                        <a:pt x="1" y="126458"/>
                      </a:lnTo>
                      <a:lnTo>
                        <a:pt x="99177" y="126458"/>
                      </a:lnTo>
                      <a:lnTo>
                        <a:pt x="9917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45"/>
                <p:cNvSpPr/>
                <p:nvPr/>
              </p:nvSpPr>
              <p:spPr>
                <a:xfrm>
                  <a:off x="3946549" y="1589607"/>
                  <a:ext cx="1718249" cy="17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01" h="10737" extrusionOk="0">
                      <a:moveTo>
                        <a:pt x="1" y="1"/>
                      </a:moveTo>
                      <a:lnTo>
                        <a:pt x="1" y="10736"/>
                      </a:lnTo>
                      <a:lnTo>
                        <a:pt x="105300" y="10736"/>
                      </a:lnTo>
                      <a:cubicBezTo>
                        <a:pt x="105300" y="4807"/>
                        <a:pt x="100494" y="1"/>
                        <a:pt x="9456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45"/>
                <p:cNvSpPr/>
                <p:nvPr/>
              </p:nvSpPr>
              <p:spPr>
                <a:xfrm>
                  <a:off x="3933560" y="2045665"/>
                  <a:ext cx="1293978" cy="197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12089" extrusionOk="0">
                      <a:moveTo>
                        <a:pt x="1" y="0"/>
                      </a:moveTo>
                      <a:lnTo>
                        <a:pt x="1" y="12088"/>
                      </a:lnTo>
                      <a:lnTo>
                        <a:pt x="79299" y="12088"/>
                      </a:lnTo>
                      <a:lnTo>
                        <a:pt x="7929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45"/>
                <p:cNvSpPr/>
                <p:nvPr/>
              </p:nvSpPr>
              <p:spPr>
                <a:xfrm>
                  <a:off x="3933560" y="2316079"/>
                  <a:ext cx="1293978" cy="661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40548" extrusionOk="0">
                      <a:moveTo>
                        <a:pt x="1" y="0"/>
                      </a:moveTo>
                      <a:lnTo>
                        <a:pt x="1" y="40548"/>
                      </a:lnTo>
                      <a:lnTo>
                        <a:pt x="79299" y="40548"/>
                      </a:lnTo>
                      <a:lnTo>
                        <a:pt x="7929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45"/>
                <p:cNvSpPr/>
                <p:nvPr/>
              </p:nvSpPr>
              <p:spPr>
                <a:xfrm>
                  <a:off x="3933560" y="3107559"/>
                  <a:ext cx="1293978" cy="38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60" extrusionOk="0">
                      <a:moveTo>
                        <a:pt x="1" y="1"/>
                      </a:moveTo>
                      <a:lnTo>
                        <a:pt x="1" y="2359"/>
                      </a:lnTo>
                      <a:lnTo>
                        <a:pt x="79299" y="2359"/>
                      </a:lnTo>
                      <a:lnTo>
                        <a:pt x="7929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45"/>
                <p:cNvSpPr/>
                <p:nvPr/>
              </p:nvSpPr>
              <p:spPr>
                <a:xfrm>
                  <a:off x="3933560" y="3186013"/>
                  <a:ext cx="1293978" cy="38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60" extrusionOk="0">
                      <a:moveTo>
                        <a:pt x="1" y="1"/>
                      </a:moveTo>
                      <a:lnTo>
                        <a:pt x="1" y="2359"/>
                      </a:lnTo>
                      <a:lnTo>
                        <a:pt x="79299" y="2359"/>
                      </a:lnTo>
                      <a:lnTo>
                        <a:pt x="7929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45"/>
                <p:cNvSpPr/>
                <p:nvPr/>
              </p:nvSpPr>
              <p:spPr>
                <a:xfrm>
                  <a:off x="3933560" y="3264468"/>
                  <a:ext cx="1293978" cy="38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60" extrusionOk="0">
                      <a:moveTo>
                        <a:pt x="1" y="1"/>
                      </a:moveTo>
                      <a:lnTo>
                        <a:pt x="1" y="2359"/>
                      </a:lnTo>
                      <a:lnTo>
                        <a:pt x="79299" y="2359"/>
                      </a:lnTo>
                      <a:lnTo>
                        <a:pt x="7929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45"/>
                <p:cNvSpPr/>
                <p:nvPr/>
              </p:nvSpPr>
              <p:spPr>
                <a:xfrm>
                  <a:off x="3933560" y="3342906"/>
                  <a:ext cx="1293978" cy="38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59" extrusionOk="0">
                      <a:moveTo>
                        <a:pt x="1" y="0"/>
                      </a:moveTo>
                      <a:lnTo>
                        <a:pt x="1" y="2359"/>
                      </a:lnTo>
                      <a:lnTo>
                        <a:pt x="79299" y="2359"/>
                      </a:lnTo>
                      <a:lnTo>
                        <a:pt x="7929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45"/>
                <p:cNvSpPr/>
                <p:nvPr/>
              </p:nvSpPr>
              <p:spPr>
                <a:xfrm>
                  <a:off x="3933560" y="3421361"/>
                  <a:ext cx="1293978" cy="38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59" extrusionOk="0">
                      <a:moveTo>
                        <a:pt x="1" y="0"/>
                      </a:moveTo>
                      <a:lnTo>
                        <a:pt x="1" y="2358"/>
                      </a:lnTo>
                      <a:lnTo>
                        <a:pt x="79299" y="2358"/>
                      </a:lnTo>
                      <a:lnTo>
                        <a:pt x="7929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45"/>
                <p:cNvSpPr/>
                <p:nvPr/>
              </p:nvSpPr>
              <p:spPr>
                <a:xfrm>
                  <a:off x="3933560" y="3499783"/>
                  <a:ext cx="1293978" cy="3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00" h="2361" extrusionOk="0">
                      <a:moveTo>
                        <a:pt x="1" y="1"/>
                      </a:moveTo>
                      <a:lnTo>
                        <a:pt x="1" y="2360"/>
                      </a:lnTo>
                      <a:lnTo>
                        <a:pt x="79299" y="2360"/>
                      </a:lnTo>
                      <a:lnTo>
                        <a:pt x="7929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91" name="Google Shape;991;p45"/>
              <p:cNvSpPr/>
              <p:nvPr/>
            </p:nvSpPr>
            <p:spPr>
              <a:xfrm>
                <a:off x="3771364" y="1589607"/>
                <a:ext cx="350402" cy="350386"/>
              </a:xfrm>
              <a:custGeom>
                <a:avLst/>
                <a:gdLst/>
                <a:ahLst/>
                <a:cxnLst/>
                <a:rect l="l" t="t" r="r" b="b"/>
                <a:pathLst>
                  <a:path w="21474" h="21473" extrusionOk="0">
                    <a:moveTo>
                      <a:pt x="10737" y="1"/>
                    </a:moveTo>
                    <a:cubicBezTo>
                      <a:pt x="7889" y="1"/>
                      <a:pt x="5158" y="1131"/>
                      <a:pt x="3145" y="3145"/>
                    </a:cubicBezTo>
                    <a:cubicBezTo>
                      <a:pt x="1132" y="5158"/>
                      <a:pt x="1" y="7889"/>
                      <a:pt x="1" y="10736"/>
                    </a:cubicBezTo>
                    <a:cubicBezTo>
                      <a:pt x="1" y="13584"/>
                      <a:pt x="1132" y="16315"/>
                      <a:pt x="3145" y="18328"/>
                    </a:cubicBezTo>
                    <a:cubicBezTo>
                      <a:pt x="5158" y="20341"/>
                      <a:pt x="7889" y="21472"/>
                      <a:pt x="10737" y="21472"/>
                    </a:cubicBezTo>
                    <a:cubicBezTo>
                      <a:pt x="13584" y="21472"/>
                      <a:pt x="16315" y="20341"/>
                      <a:pt x="18329" y="18328"/>
                    </a:cubicBezTo>
                    <a:cubicBezTo>
                      <a:pt x="20342" y="16315"/>
                      <a:pt x="21474" y="13584"/>
                      <a:pt x="21474" y="10736"/>
                    </a:cubicBezTo>
                    <a:cubicBezTo>
                      <a:pt x="21474" y="7889"/>
                      <a:pt x="20342" y="5158"/>
                      <a:pt x="18329" y="3145"/>
                    </a:cubicBezTo>
                    <a:cubicBezTo>
                      <a:pt x="16315" y="1131"/>
                      <a:pt x="13584" y="1"/>
                      <a:pt x="107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" name="Google Shape;992;p45"/>
            <p:cNvGrpSpPr/>
            <p:nvPr/>
          </p:nvGrpSpPr>
          <p:grpSpPr>
            <a:xfrm>
              <a:off x="5068614" y="2261607"/>
              <a:ext cx="933247" cy="1065631"/>
              <a:chOff x="5068614" y="2261607"/>
              <a:chExt cx="933247" cy="1065631"/>
            </a:xfrm>
          </p:grpSpPr>
          <p:sp>
            <p:nvSpPr>
              <p:cNvPr id="993" name="Google Shape;993;p45"/>
              <p:cNvSpPr/>
              <p:nvPr/>
            </p:nvSpPr>
            <p:spPr>
              <a:xfrm>
                <a:off x="5068614" y="2261607"/>
                <a:ext cx="933247" cy="1065631"/>
              </a:xfrm>
              <a:custGeom>
                <a:avLst/>
                <a:gdLst/>
                <a:ahLst/>
                <a:cxnLst/>
                <a:rect l="l" t="t" r="r" b="b"/>
                <a:pathLst>
                  <a:path w="57193" h="65306" extrusionOk="0">
                    <a:moveTo>
                      <a:pt x="6512" y="1"/>
                    </a:moveTo>
                    <a:cubicBezTo>
                      <a:pt x="4404" y="1"/>
                      <a:pt x="2695" y="1709"/>
                      <a:pt x="2695" y="3817"/>
                    </a:cubicBezTo>
                    <a:lnTo>
                      <a:pt x="2695" y="40674"/>
                    </a:lnTo>
                    <a:cubicBezTo>
                      <a:pt x="2695" y="42781"/>
                      <a:pt x="4403" y="44490"/>
                      <a:pt x="6512" y="44490"/>
                    </a:cubicBezTo>
                    <a:lnTo>
                      <a:pt x="12653" y="44490"/>
                    </a:lnTo>
                    <a:lnTo>
                      <a:pt x="0" y="65306"/>
                    </a:lnTo>
                    <a:lnTo>
                      <a:pt x="22245" y="44489"/>
                    </a:lnTo>
                    <a:lnTo>
                      <a:pt x="53376" y="44489"/>
                    </a:lnTo>
                    <a:cubicBezTo>
                      <a:pt x="55484" y="44489"/>
                      <a:pt x="57193" y="42781"/>
                      <a:pt x="57193" y="40673"/>
                    </a:cubicBezTo>
                    <a:lnTo>
                      <a:pt x="57193" y="3817"/>
                    </a:lnTo>
                    <a:cubicBezTo>
                      <a:pt x="57193" y="1709"/>
                      <a:pt x="55484" y="1"/>
                      <a:pt x="533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4" name="Google Shape;994;p45"/>
              <p:cNvGrpSpPr/>
              <p:nvPr/>
            </p:nvGrpSpPr>
            <p:grpSpPr>
              <a:xfrm>
                <a:off x="5261723" y="2383535"/>
                <a:ext cx="648001" cy="472490"/>
                <a:chOff x="5261723" y="2383535"/>
                <a:chExt cx="648001" cy="472490"/>
              </a:xfrm>
            </p:grpSpPr>
            <p:sp>
              <p:nvSpPr>
                <p:cNvPr id="995" name="Google Shape;995;p45"/>
                <p:cNvSpPr/>
                <p:nvPr/>
              </p:nvSpPr>
              <p:spPr>
                <a:xfrm>
                  <a:off x="5261723" y="2383535"/>
                  <a:ext cx="176311" cy="165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05" h="10157" extrusionOk="0">
                      <a:moveTo>
                        <a:pt x="5453" y="1"/>
                      </a:moveTo>
                      <a:cubicBezTo>
                        <a:pt x="5299" y="1"/>
                        <a:pt x="5163" y="99"/>
                        <a:pt x="5116" y="246"/>
                      </a:cubicBezTo>
                      <a:lnTo>
                        <a:pt x="4023" y="3609"/>
                      </a:lnTo>
                      <a:lnTo>
                        <a:pt x="487" y="3609"/>
                      </a:lnTo>
                      <a:cubicBezTo>
                        <a:pt x="143" y="3609"/>
                        <a:pt x="0" y="4048"/>
                        <a:pt x="278" y="4250"/>
                      </a:cubicBezTo>
                      <a:lnTo>
                        <a:pt x="3139" y="6328"/>
                      </a:lnTo>
                      <a:lnTo>
                        <a:pt x="2046" y="9692"/>
                      </a:lnTo>
                      <a:cubicBezTo>
                        <a:pt x="1965" y="9940"/>
                        <a:pt x="2163" y="10157"/>
                        <a:pt x="2385" y="10157"/>
                      </a:cubicBezTo>
                      <a:cubicBezTo>
                        <a:pt x="2454" y="10157"/>
                        <a:pt x="2526" y="10135"/>
                        <a:pt x="2592" y="10088"/>
                      </a:cubicBezTo>
                      <a:lnTo>
                        <a:pt x="5453" y="8009"/>
                      </a:lnTo>
                      <a:lnTo>
                        <a:pt x="8313" y="10088"/>
                      </a:lnTo>
                      <a:cubicBezTo>
                        <a:pt x="8379" y="10135"/>
                        <a:pt x="8451" y="10157"/>
                        <a:pt x="8520" y="10157"/>
                      </a:cubicBezTo>
                      <a:cubicBezTo>
                        <a:pt x="8742" y="10157"/>
                        <a:pt x="8940" y="9940"/>
                        <a:pt x="8860" y="9692"/>
                      </a:cubicBezTo>
                      <a:lnTo>
                        <a:pt x="7767" y="6328"/>
                      </a:lnTo>
                      <a:lnTo>
                        <a:pt x="10627" y="4250"/>
                      </a:lnTo>
                      <a:cubicBezTo>
                        <a:pt x="10751" y="4160"/>
                        <a:pt x="10804" y="4000"/>
                        <a:pt x="10756" y="3854"/>
                      </a:cubicBezTo>
                      <a:cubicBezTo>
                        <a:pt x="10709" y="3707"/>
                        <a:pt x="10573" y="3609"/>
                        <a:pt x="10419" y="3609"/>
                      </a:cubicBezTo>
                      <a:lnTo>
                        <a:pt x="6882" y="3609"/>
                      </a:lnTo>
                      <a:lnTo>
                        <a:pt x="5789" y="246"/>
                      </a:lnTo>
                      <a:cubicBezTo>
                        <a:pt x="5742" y="99"/>
                        <a:pt x="5607" y="1"/>
                        <a:pt x="54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96" name="Google Shape;996;p45"/>
                <p:cNvGrpSpPr/>
                <p:nvPr/>
              </p:nvGrpSpPr>
              <p:grpSpPr>
                <a:xfrm>
                  <a:off x="5263877" y="2383535"/>
                  <a:ext cx="645847" cy="472490"/>
                  <a:chOff x="5263877" y="2383535"/>
                  <a:chExt cx="645847" cy="472490"/>
                </a:xfrm>
              </p:grpSpPr>
              <p:sp>
                <p:nvSpPr>
                  <p:cNvPr id="997" name="Google Shape;997;p45"/>
                  <p:cNvSpPr/>
                  <p:nvPr/>
                </p:nvSpPr>
                <p:spPr>
                  <a:xfrm>
                    <a:off x="5497560" y="2383535"/>
                    <a:ext cx="176311" cy="1657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05" h="10157" extrusionOk="0">
                        <a:moveTo>
                          <a:pt x="5453" y="1"/>
                        </a:moveTo>
                        <a:cubicBezTo>
                          <a:pt x="5299" y="1"/>
                          <a:pt x="5164" y="99"/>
                          <a:pt x="5117" y="246"/>
                        </a:cubicBezTo>
                        <a:lnTo>
                          <a:pt x="4024" y="3609"/>
                        </a:lnTo>
                        <a:lnTo>
                          <a:pt x="487" y="3609"/>
                        </a:lnTo>
                        <a:cubicBezTo>
                          <a:pt x="145" y="3609"/>
                          <a:pt x="1" y="4048"/>
                          <a:pt x="279" y="4250"/>
                        </a:cubicBezTo>
                        <a:lnTo>
                          <a:pt x="3139" y="6328"/>
                        </a:lnTo>
                        <a:lnTo>
                          <a:pt x="2048" y="9692"/>
                        </a:lnTo>
                        <a:cubicBezTo>
                          <a:pt x="1967" y="9940"/>
                          <a:pt x="2165" y="10157"/>
                          <a:pt x="2386" y="10157"/>
                        </a:cubicBezTo>
                        <a:cubicBezTo>
                          <a:pt x="2456" y="10157"/>
                          <a:pt x="2527" y="10135"/>
                          <a:pt x="2593" y="10088"/>
                        </a:cubicBezTo>
                        <a:lnTo>
                          <a:pt x="5455" y="8009"/>
                        </a:lnTo>
                        <a:lnTo>
                          <a:pt x="8315" y="10088"/>
                        </a:lnTo>
                        <a:cubicBezTo>
                          <a:pt x="8381" y="10135"/>
                          <a:pt x="8453" y="10157"/>
                          <a:pt x="8522" y="10157"/>
                        </a:cubicBezTo>
                        <a:cubicBezTo>
                          <a:pt x="8743" y="10157"/>
                          <a:pt x="8941" y="9940"/>
                          <a:pt x="8860" y="9692"/>
                        </a:cubicBezTo>
                        <a:lnTo>
                          <a:pt x="7767" y="6328"/>
                        </a:lnTo>
                        <a:lnTo>
                          <a:pt x="10629" y="4250"/>
                        </a:lnTo>
                        <a:cubicBezTo>
                          <a:pt x="10752" y="4160"/>
                          <a:pt x="10805" y="4000"/>
                          <a:pt x="10756" y="3854"/>
                        </a:cubicBezTo>
                        <a:cubicBezTo>
                          <a:pt x="10709" y="3707"/>
                          <a:pt x="10574" y="3609"/>
                          <a:pt x="10420" y="3609"/>
                        </a:cubicBezTo>
                        <a:lnTo>
                          <a:pt x="6883" y="3609"/>
                        </a:lnTo>
                        <a:lnTo>
                          <a:pt x="5790" y="246"/>
                        </a:lnTo>
                        <a:cubicBezTo>
                          <a:pt x="5743" y="99"/>
                          <a:pt x="5607" y="1"/>
                          <a:pt x="54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" name="Google Shape;998;p45"/>
                  <p:cNvSpPr/>
                  <p:nvPr/>
                </p:nvSpPr>
                <p:spPr>
                  <a:xfrm>
                    <a:off x="5733429" y="2383535"/>
                    <a:ext cx="176294" cy="1657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04" h="10157" extrusionOk="0">
                        <a:moveTo>
                          <a:pt x="5452" y="1"/>
                        </a:moveTo>
                        <a:cubicBezTo>
                          <a:pt x="5298" y="1"/>
                          <a:pt x="5162" y="99"/>
                          <a:pt x="5115" y="246"/>
                        </a:cubicBezTo>
                        <a:lnTo>
                          <a:pt x="4022" y="3609"/>
                        </a:lnTo>
                        <a:lnTo>
                          <a:pt x="487" y="3609"/>
                        </a:lnTo>
                        <a:cubicBezTo>
                          <a:pt x="143" y="3609"/>
                          <a:pt x="1" y="4048"/>
                          <a:pt x="279" y="4250"/>
                        </a:cubicBezTo>
                        <a:lnTo>
                          <a:pt x="3139" y="6328"/>
                        </a:lnTo>
                        <a:lnTo>
                          <a:pt x="2046" y="9692"/>
                        </a:lnTo>
                        <a:cubicBezTo>
                          <a:pt x="1966" y="9940"/>
                          <a:pt x="2164" y="10157"/>
                          <a:pt x="2385" y="10157"/>
                        </a:cubicBezTo>
                        <a:cubicBezTo>
                          <a:pt x="2454" y="10157"/>
                          <a:pt x="2526" y="10135"/>
                          <a:pt x="2591" y="10088"/>
                        </a:cubicBezTo>
                        <a:lnTo>
                          <a:pt x="5452" y="8009"/>
                        </a:lnTo>
                        <a:lnTo>
                          <a:pt x="8314" y="10088"/>
                        </a:lnTo>
                        <a:cubicBezTo>
                          <a:pt x="8380" y="10135"/>
                          <a:pt x="8451" y="10157"/>
                          <a:pt x="8520" y="10157"/>
                        </a:cubicBezTo>
                        <a:cubicBezTo>
                          <a:pt x="8741" y="10157"/>
                          <a:pt x="8939" y="9940"/>
                          <a:pt x="8859" y="9692"/>
                        </a:cubicBezTo>
                        <a:lnTo>
                          <a:pt x="7766" y="6328"/>
                        </a:lnTo>
                        <a:lnTo>
                          <a:pt x="10626" y="4250"/>
                        </a:lnTo>
                        <a:cubicBezTo>
                          <a:pt x="10751" y="4160"/>
                          <a:pt x="10803" y="4000"/>
                          <a:pt x="10755" y="3854"/>
                        </a:cubicBezTo>
                        <a:cubicBezTo>
                          <a:pt x="10708" y="3707"/>
                          <a:pt x="10572" y="3609"/>
                          <a:pt x="10418" y="3609"/>
                        </a:cubicBezTo>
                        <a:lnTo>
                          <a:pt x="6881" y="3609"/>
                        </a:lnTo>
                        <a:lnTo>
                          <a:pt x="5789" y="246"/>
                        </a:lnTo>
                        <a:cubicBezTo>
                          <a:pt x="5742" y="99"/>
                          <a:pt x="5606" y="1"/>
                          <a:pt x="545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9" name="Google Shape;999;p45"/>
                  <p:cNvSpPr/>
                  <p:nvPr/>
                </p:nvSpPr>
                <p:spPr>
                  <a:xfrm>
                    <a:off x="5263877" y="2658762"/>
                    <a:ext cx="645324" cy="37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548" h="2298" extrusionOk="0">
                        <a:moveTo>
                          <a:pt x="1149" y="0"/>
                        </a:moveTo>
                        <a:cubicBezTo>
                          <a:pt x="514" y="0"/>
                          <a:pt x="1" y="514"/>
                          <a:pt x="1" y="1149"/>
                        </a:cubicBezTo>
                        <a:cubicBezTo>
                          <a:pt x="1" y="1783"/>
                          <a:pt x="514" y="2297"/>
                          <a:pt x="1149" y="2297"/>
                        </a:cubicBezTo>
                        <a:lnTo>
                          <a:pt x="38400" y="2297"/>
                        </a:lnTo>
                        <a:cubicBezTo>
                          <a:pt x="39034" y="2297"/>
                          <a:pt x="39548" y="1783"/>
                          <a:pt x="39548" y="1149"/>
                        </a:cubicBezTo>
                        <a:cubicBezTo>
                          <a:pt x="39548" y="514"/>
                          <a:pt x="39034" y="0"/>
                          <a:pt x="384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0" name="Google Shape;1000;p45"/>
                  <p:cNvSpPr/>
                  <p:nvPr/>
                </p:nvSpPr>
                <p:spPr>
                  <a:xfrm>
                    <a:off x="5263877" y="2738637"/>
                    <a:ext cx="645324" cy="37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548" h="2297" extrusionOk="0">
                        <a:moveTo>
                          <a:pt x="1149" y="0"/>
                        </a:moveTo>
                        <a:cubicBezTo>
                          <a:pt x="514" y="0"/>
                          <a:pt x="1" y="515"/>
                          <a:pt x="1" y="1149"/>
                        </a:cubicBezTo>
                        <a:cubicBezTo>
                          <a:pt x="1" y="1783"/>
                          <a:pt x="514" y="2297"/>
                          <a:pt x="1149" y="2297"/>
                        </a:cubicBezTo>
                        <a:lnTo>
                          <a:pt x="38400" y="2297"/>
                        </a:lnTo>
                        <a:cubicBezTo>
                          <a:pt x="39034" y="2297"/>
                          <a:pt x="39548" y="1783"/>
                          <a:pt x="39548" y="1149"/>
                        </a:cubicBezTo>
                        <a:cubicBezTo>
                          <a:pt x="39548" y="515"/>
                          <a:pt x="39034" y="0"/>
                          <a:pt x="384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1" name="Google Shape;1001;p45"/>
                  <p:cNvSpPr/>
                  <p:nvPr/>
                </p:nvSpPr>
                <p:spPr>
                  <a:xfrm>
                    <a:off x="5263877" y="2818527"/>
                    <a:ext cx="418283" cy="37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634" h="2298" extrusionOk="0">
                        <a:moveTo>
                          <a:pt x="1149" y="0"/>
                        </a:moveTo>
                        <a:cubicBezTo>
                          <a:pt x="514" y="0"/>
                          <a:pt x="1" y="514"/>
                          <a:pt x="1" y="1149"/>
                        </a:cubicBezTo>
                        <a:cubicBezTo>
                          <a:pt x="1" y="1782"/>
                          <a:pt x="514" y="2297"/>
                          <a:pt x="1149" y="2297"/>
                        </a:cubicBezTo>
                        <a:lnTo>
                          <a:pt x="24485" y="2297"/>
                        </a:lnTo>
                        <a:cubicBezTo>
                          <a:pt x="25120" y="2297"/>
                          <a:pt x="25634" y="1782"/>
                          <a:pt x="25634" y="1149"/>
                        </a:cubicBezTo>
                        <a:cubicBezTo>
                          <a:pt x="25634" y="514"/>
                          <a:pt x="25120" y="0"/>
                          <a:pt x="24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002" name="Google Shape;1002;p45"/>
            <p:cNvGrpSpPr/>
            <p:nvPr/>
          </p:nvGrpSpPr>
          <p:grpSpPr>
            <a:xfrm>
              <a:off x="3665643" y="2957699"/>
              <a:ext cx="788380" cy="788266"/>
              <a:chOff x="3665643" y="2957699"/>
              <a:chExt cx="788380" cy="788266"/>
            </a:xfrm>
          </p:grpSpPr>
          <p:sp>
            <p:nvSpPr>
              <p:cNvPr id="1003" name="Google Shape;1003;p45"/>
              <p:cNvSpPr/>
              <p:nvPr/>
            </p:nvSpPr>
            <p:spPr>
              <a:xfrm>
                <a:off x="3753610" y="3045552"/>
                <a:ext cx="612543" cy="612543"/>
              </a:xfrm>
              <a:custGeom>
                <a:avLst/>
                <a:gdLst/>
                <a:ahLst/>
                <a:cxnLst/>
                <a:rect l="l" t="t" r="r" b="b"/>
                <a:pathLst>
                  <a:path w="37539" h="37539" extrusionOk="0">
                    <a:moveTo>
                      <a:pt x="18770" y="0"/>
                    </a:moveTo>
                    <a:cubicBezTo>
                      <a:pt x="13791" y="0"/>
                      <a:pt x="9017" y="1978"/>
                      <a:pt x="5497" y="5497"/>
                    </a:cubicBezTo>
                    <a:cubicBezTo>
                      <a:pt x="1978" y="9017"/>
                      <a:pt x="0" y="13791"/>
                      <a:pt x="0" y="18770"/>
                    </a:cubicBezTo>
                    <a:cubicBezTo>
                      <a:pt x="0" y="23747"/>
                      <a:pt x="1978" y="28521"/>
                      <a:pt x="5497" y="32041"/>
                    </a:cubicBezTo>
                    <a:cubicBezTo>
                      <a:pt x="9017" y="35562"/>
                      <a:pt x="13791" y="37539"/>
                      <a:pt x="18770" y="37539"/>
                    </a:cubicBezTo>
                    <a:cubicBezTo>
                      <a:pt x="23747" y="37539"/>
                      <a:pt x="28521" y="35562"/>
                      <a:pt x="32041" y="32041"/>
                    </a:cubicBezTo>
                    <a:cubicBezTo>
                      <a:pt x="35560" y="28521"/>
                      <a:pt x="37539" y="23747"/>
                      <a:pt x="37539" y="18770"/>
                    </a:cubicBezTo>
                    <a:cubicBezTo>
                      <a:pt x="37539" y="13791"/>
                      <a:pt x="35560" y="9017"/>
                      <a:pt x="32041" y="5497"/>
                    </a:cubicBezTo>
                    <a:cubicBezTo>
                      <a:pt x="28521" y="1978"/>
                      <a:pt x="23747" y="0"/>
                      <a:pt x="187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45"/>
              <p:cNvSpPr/>
              <p:nvPr/>
            </p:nvSpPr>
            <p:spPr>
              <a:xfrm>
                <a:off x="3909932" y="3201890"/>
                <a:ext cx="299883" cy="299867"/>
              </a:xfrm>
              <a:custGeom>
                <a:avLst/>
                <a:gdLst/>
                <a:ahLst/>
                <a:cxnLst/>
                <a:rect l="l" t="t" r="r" b="b"/>
                <a:pathLst>
                  <a:path w="18378" h="18377" extrusionOk="0">
                    <a:moveTo>
                      <a:pt x="18377" y="1"/>
                    </a:moveTo>
                    <a:lnTo>
                      <a:pt x="1" y="7715"/>
                    </a:lnTo>
                    <a:lnTo>
                      <a:pt x="7391" y="9675"/>
                    </a:lnTo>
                    <a:lnTo>
                      <a:pt x="1025" y="16041"/>
                    </a:lnTo>
                    <a:lnTo>
                      <a:pt x="2336" y="17352"/>
                    </a:lnTo>
                    <a:lnTo>
                      <a:pt x="8702" y="10986"/>
                    </a:lnTo>
                    <a:lnTo>
                      <a:pt x="10661" y="18376"/>
                    </a:lnTo>
                    <a:lnTo>
                      <a:pt x="1837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45"/>
              <p:cNvSpPr/>
              <p:nvPr/>
            </p:nvSpPr>
            <p:spPr>
              <a:xfrm>
                <a:off x="3665643" y="2957699"/>
                <a:ext cx="788380" cy="788266"/>
              </a:xfrm>
              <a:custGeom>
                <a:avLst/>
                <a:gdLst/>
                <a:ahLst/>
                <a:cxnLst/>
                <a:rect l="l" t="t" r="r" b="b"/>
                <a:pathLst>
                  <a:path w="48315" h="48308" extrusionOk="0">
                    <a:moveTo>
                      <a:pt x="24161" y="0"/>
                    </a:moveTo>
                    <a:cubicBezTo>
                      <a:pt x="23132" y="0"/>
                      <a:pt x="22106" y="64"/>
                      <a:pt x="21086" y="194"/>
                    </a:cubicBezTo>
                    <a:cubicBezTo>
                      <a:pt x="20765" y="233"/>
                      <a:pt x="20530" y="516"/>
                      <a:pt x="20550" y="839"/>
                    </a:cubicBezTo>
                    <a:cubicBezTo>
                      <a:pt x="20570" y="1163"/>
                      <a:pt x="20838" y="1414"/>
                      <a:pt x="21162" y="1414"/>
                    </a:cubicBezTo>
                    <a:lnTo>
                      <a:pt x="21162" y="1412"/>
                    </a:lnTo>
                    <a:cubicBezTo>
                      <a:pt x="21188" y="1412"/>
                      <a:pt x="21213" y="1411"/>
                      <a:pt x="21239" y="1408"/>
                    </a:cubicBezTo>
                    <a:cubicBezTo>
                      <a:pt x="22208" y="1285"/>
                      <a:pt x="23183" y="1224"/>
                      <a:pt x="24161" y="1224"/>
                    </a:cubicBezTo>
                    <a:lnTo>
                      <a:pt x="24233" y="1224"/>
                    </a:lnTo>
                    <a:cubicBezTo>
                      <a:pt x="24569" y="1218"/>
                      <a:pt x="24837" y="946"/>
                      <a:pt x="24837" y="612"/>
                    </a:cubicBezTo>
                    <a:cubicBezTo>
                      <a:pt x="24837" y="278"/>
                      <a:pt x="24569" y="6"/>
                      <a:pt x="24233" y="0"/>
                    </a:cubicBezTo>
                    <a:close/>
                    <a:moveTo>
                      <a:pt x="27310" y="210"/>
                    </a:moveTo>
                    <a:cubicBezTo>
                      <a:pt x="27008" y="210"/>
                      <a:pt x="26747" y="434"/>
                      <a:pt x="26706" y="742"/>
                    </a:cubicBezTo>
                    <a:cubicBezTo>
                      <a:pt x="26662" y="1073"/>
                      <a:pt x="26893" y="1380"/>
                      <a:pt x="27224" y="1428"/>
                    </a:cubicBezTo>
                    <a:cubicBezTo>
                      <a:pt x="28215" y="1559"/>
                      <a:pt x="29197" y="1756"/>
                      <a:pt x="30161" y="2017"/>
                    </a:cubicBezTo>
                    <a:cubicBezTo>
                      <a:pt x="30214" y="2032"/>
                      <a:pt x="30268" y="2039"/>
                      <a:pt x="30322" y="2039"/>
                    </a:cubicBezTo>
                    <a:lnTo>
                      <a:pt x="30322" y="2039"/>
                    </a:lnTo>
                    <a:cubicBezTo>
                      <a:pt x="30628" y="2038"/>
                      <a:pt x="30887" y="1812"/>
                      <a:pt x="30927" y="1508"/>
                    </a:cubicBezTo>
                    <a:cubicBezTo>
                      <a:pt x="30969" y="1203"/>
                      <a:pt x="30778" y="916"/>
                      <a:pt x="30481" y="836"/>
                    </a:cubicBezTo>
                    <a:cubicBezTo>
                      <a:pt x="29464" y="561"/>
                      <a:pt x="28429" y="352"/>
                      <a:pt x="27384" y="214"/>
                    </a:cubicBezTo>
                    <a:cubicBezTo>
                      <a:pt x="27359" y="211"/>
                      <a:pt x="27334" y="210"/>
                      <a:pt x="27310" y="210"/>
                    </a:cubicBezTo>
                    <a:close/>
                    <a:moveTo>
                      <a:pt x="30322" y="2039"/>
                    </a:moveTo>
                    <a:cubicBezTo>
                      <a:pt x="30322" y="2039"/>
                      <a:pt x="30321" y="2039"/>
                      <a:pt x="30321" y="2039"/>
                    </a:cubicBezTo>
                    <a:lnTo>
                      <a:pt x="30323" y="2039"/>
                    </a:lnTo>
                    <a:cubicBezTo>
                      <a:pt x="30322" y="2039"/>
                      <a:pt x="30322" y="2039"/>
                      <a:pt x="30322" y="2039"/>
                    </a:cubicBezTo>
                    <a:close/>
                    <a:moveTo>
                      <a:pt x="18142" y="777"/>
                    </a:moveTo>
                    <a:cubicBezTo>
                      <a:pt x="18090" y="777"/>
                      <a:pt x="18037" y="784"/>
                      <a:pt x="17985" y="798"/>
                    </a:cubicBezTo>
                    <a:cubicBezTo>
                      <a:pt x="16965" y="1066"/>
                      <a:pt x="15964" y="1401"/>
                      <a:pt x="14989" y="1803"/>
                    </a:cubicBezTo>
                    <a:cubicBezTo>
                      <a:pt x="14719" y="1913"/>
                      <a:pt x="14565" y="2201"/>
                      <a:pt x="14621" y="2488"/>
                    </a:cubicBezTo>
                    <a:cubicBezTo>
                      <a:pt x="14678" y="2775"/>
                      <a:pt x="14930" y="2982"/>
                      <a:pt x="15223" y="2982"/>
                    </a:cubicBezTo>
                    <a:cubicBezTo>
                      <a:pt x="15303" y="2982"/>
                      <a:pt x="15381" y="2965"/>
                      <a:pt x="15454" y="2935"/>
                    </a:cubicBezTo>
                    <a:cubicBezTo>
                      <a:pt x="16380" y="2555"/>
                      <a:pt x="17330" y="2236"/>
                      <a:pt x="18297" y="1980"/>
                    </a:cubicBezTo>
                    <a:cubicBezTo>
                      <a:pt x="18624" y="1895"/>
                      <a:pt x="18819" y="1559"/>
                      <a:pt x="18732" y="1233"/>
                    </a:cubicBezTo>
                    <a:cubicBezTo>
                      <a:pt x="18660" y="959"/>
                      <a:pt x="18413" y="777"/>
                      <a:pt x="18142" y="777"/>
                    </a:cubicBezTo>
                    <a:close/>
                    <a:moveTo>
                      <a:pt x="33225" y="1808"/>
                    </a:moveTo>
                    <a:cubicBezTo>
                      <a:pt x="32986" y="1808"/>
                      <a:pt x="32758" y="1949"/>
                      <a:pt x="32659" y="2184"/>
                    </a:cubicBezTo>
                    <a:cubicBezTo>
                      <a:pt x="32528" y="2500"/>
                      <a:pt x="32681" y="2862"/>
                      <a:pt x="32998" y="2989"/>
                    </a:cubicBezTo>
                    <a:cubicBezTo>
                      <a:pt x="33919" y="3374"/>
                      <a:pt x="34815" y="3819"/>
                      <a:pt x="35678" y="4323"/>
                    </a:cubicBezTo>
                    <a:cubicBezTo>
                      <a:pt x="35772" y="4377"/>
                      <a:pt x="35878" y="4406"/>
                      <a:pt x="35986" y="4406"/>
                    </a:cubicBezTo>
                    <a:cubicBezTo>
                      <a:pt x="36263" y="4406"/>
                      <a:pt x="36506" y="4220"/>
                      <a:pt x="36577" y="3953"/>
                    </a:cubicBezTo>
                    <a:cubicBezTo>
                      <a:pt x="36650" y="3687"/>
                      <a:pt x="36534" y="3404"/>
                      <a:pt x="36296" y="3264"/>
                    </a:cubicBezTo>
                    <a:cubicBezTo>
                      <a:pt x="35386" y="2735"/>
                      <a:pt x="34441" y="2266"/>
                      <a:pt x="33470" y="1859"/>
                    </a:cubicBezTo>
                    <a:cubicBezTo>
                      <a:pt x="33390" y="1824"/>
                      <a:pt x="33307" y="1808"/>
                      <a:pt x="33225" y="1808"/>
                    </a:cubicBezTo>
                    <a:close/>
                    <a:moveTo>
                      <a:pt x="12456" y="3110"/>
                    </a:moveTo>
                    <a:cubicBezTo>
                      <a:pt x="12353" y="3110"/>
                      <a:pt x="12248" y="3136"/>
                      <a:pt x="12152" y="3192"/>
                    </a:cubicBezTo>
                    <a:cubicBezTo>
                      <a:pt x="11238" y="3717"/>
                      <a:pt x="10359" y="4301"/>
                      <a:pt x="9522" y="4941"/>
                    </a:cubicBezTo>
                    <a:cubicBezTo>
                      <a:pt x="9312" y="5100"/>
                      <a:pt x="9229" y="5374"/>
                      <a:pt x="9313" y="5624"/>
                    </a:cubicBezTo>
                    <a:cubicBezTo>
                      <a:pt x="9398" y="5872"/>
                      <a:pt x="9630" y="6039"/>
                      <a:pt x="9893" y="6039"/>
                    </a:cubicBezTo>
                    <a:cubicBezTo>
                      <a:pt x="10028" y="6039"/>
                      <a:pt x="10158" y="5995"/>
                      <a:pt x="10265" y="5914"/>
                    </a:cubicBezTo>
                    <a:cubicBezTo>
                      <a:pt x="11060" y="5306"/>
                      <a:pt x="11894" y="4751"/>
                      <a:pt x="12762" y="4253"/>
                    </a:cubicBezTo>
                    <a:cubicBezTo>
                      <a:pt x="13054" y="4085"/>
                      <a:pt x="13155" y="3711"/>
                      <a:pt x="12987" y="3417"/>
                    </a:cubicBezTo>
                    <a:cubicBezTo>
                      <a:pt x="12874" y="3220"/>
                      <a:pt x="12668" y="3110"/>
                      <a:pt x="12456" y="3110"/>
                    </a:cubicBezTo>
                    <a:close/>
                    <a:moveTo>
                      <a:pt x="38539" y="4900"/>
                    </a:moveTo>
                    <a:cubicBezTo>
                      <a:pt x="38356" y="4900"/>
                      <a:pt x="38174" y="4982"/>
                      <a:pt x="38054" y="5137"/>
                    </a:cubicBezTo>
                    <a:cubicBezTo>
                      <a:pt x="37848" y="5406"/>
                      <a:pt x="37898" y="5791"/>
                      <a:pt x="38165" y="5998"/>
                    </a:cubicBezTo>
                    <a:cubicBezTo>
                      <a:pt x="38957" y="6608"/>
                      <a:pt x="39707" y="7270"/>
                      <a:pt x="40413" y="7979"/>
                    </a:cubicBezTo>
                    <a:cubicBezTo>
                      <a:pt x="40527" y="8095"/>
                      <a:pt x="40684" y="8161"/>
                      <a:pt x="40847" y="8161"/>
                    </a:cubicBezTo>
                    <a:cubicBezTo>
                      <a:pt x="41095" y="8159"/>
                      <a:pt x="41318" y="8011"/>
                      <a:pt x="41412" y="7783"/>
                    </a:cubicBezTo>
                    <a:cubicBezTo>
                      <a:pt x="41508" y="7554"/>
                      <a:pt x="41456" y="7292"/>
                      <a:pt x="41281" y="7116"/>
                    </a:cubicBezTo>
                    <a:cubicBezTo>
                      <a:pt x="40539" y="6369"/>
                      <a:pt x="39747" y="5671"/>
                      <a:pt x="38912" y="5028"/>
                    </a:cubicBezTo>
                    <a:cubicBezTo>
                      <a:pt x="38801" y="4942"/>
                      <a:pt x="38670" y="4900"/>
                      <a:pt x="38539" y="4900"/>
                    </a:cubicBezTo>
                    <a:close/>
                    <a:moveTo>
                      <a:pt x="7572" y="6836"/>
                    </a:moveTo>
                    <a:cubicBezTo>
                      <a:pt x="7416" y="6836"/>
                      <a:pt x="7260" y="6895"/>
                      <a:pt x="7141" y="7014"/>
                    </a:cubicBezTo>
                    <a:cubicBezTo>
                      <a:pt x="6393" y="7757"/>
                      <a:pt x="5695" y="8546"/>
                      <a:pt x="5050" y="9379"/>
                    </a:cubicBezTo>
                    <a:cubicBezTo>
                      <a:pt x="4739" y="9781"/>
                      <a:pt x="5025" y="10365"/>
                      <a:pt x="5534" y="10366"/>
                    </a:cubicBezTo>
                    <a:cubicBezTo>
                      <a:pt x="5722" y="10366"/>
                      <a:pt x="5902" y="10279"/>
                      <a:pt x="6018" y="10129"/>
                    </a:cubicBezTo>
                    <a:cubicBezTo>
                      <a:pt x="6631" y="9338"/>
                      <a:pt x="7293" y="8587"/>
                      <a:pt x="8004" y="7882"/>
                    </a:cubicBezTo>
                    <a:cubicBezTo>
                      <a:pt x="8243" y="7644"/>
                      <a:pt x="8245" y="7258"/>
                      <a:pt x="8007" y="7016"/>
                    </a:cubicBezTo>
                    <a:cubicBezTo>
                      <a:pt x="7887" y="6896"/>
                      <a:pt x="7729" y="6836"/>
                      <a:pt x="7572" y="6836"/>
                    </a:cubicBezTo>
                    <a:close/>
                    <a:moveTo>
                      <a:pt x="42876" y="9257"/>
                    </a:moveTo>
                    <a:cubicBezTo>
                      <a:pt x="42747" y="9257"/>
                      <a:pt x="42616" y="9298"/>
                      <a:pt x="42505" y="9383"/>
                    </a:cubicBezTo>
                    <a:cubicBezTo>
                      <a:pt x="42238" y="9586"/>
                      <a:pt x="42185" y="9967"/>
                      <a:pt x="42386" y="10236"/>
                    </a:cubicBezTo>
                    <a:cubicBezTo>
                      <a:pt x="42994" y="11031"/>
                      <a:pt x="43549" y="11866"/>
                      <a:pt x="44049" y="12733"/>
                    </a:cubicBezTo>
                    <a:cubicBezTo>
                      <a:pt x="44158" y="12923"/>
                      <a:pt x="44361" y="13040"/>
                      <a:pt x="44581" y="13040"/>
                    </a:cubicBezTo>
                    <a:cubicBezTo>
                      <a:pt x="45050" y="13038"/>
                      <a:pt x="45344" y="12531"/>
                      <a:pt x="45110" y="12122"/>
                    </a:cubicBezTo>
                    <a:cubicBezTo>
                      <a:pt x="44584" y="11209"/>
                      <a:pt x="44000" y="10331"/>
                      <a:pt x="43359" y="9493"/>
                    </a:cubicBezTo>
                    <a:cubicBezTo>
                      <a:pt x="43239" y="9338"/>
                      <a:pt x="43059" y="9257"/>
                      <a:pt x="42876" y="9257"/>
                    </a:cubicBezTo>
                    <a:close/>
                    <a:moveTo>
                      <a:pt x="3810" y="11698"/>
                    </a:moveTo>
                    <a:cubicBezTo>
                      <a:pt x="3602" y="11698"/>
                      <a:pt x="3399" y="11804"/>
                      <a:pt x="3284" y="11996"/>
                    </a:cubicBezTo>
                    <a:cubicBezTo>
                      <a:pt x="2754" y="12906"/>
                      <a:pt x="2283" y="13849"/>
                      <a:pt x="1876" y="14820"/>
                    </a:cubicBezTo>
                    <a:cubicBezTo>
                      <a:pt x="1708" y="15224"/>
                      <a:pt x="2003" y="15668"/>
                      <a:pt x="2440" y="15669"/>
                    </a:cubicBezTo>
                    <a:cubicBezTo>
                      <a:pt x="2686" y="15669"/>
                      <a:pt x="2909" y="15521"/>
                      <a:pt x="3005" y="15294"/>
                    </a:cubicBezTo>
                    <a:cubicBezTo>
                      <a:pt x="3391" y="14372"/>
                      <a:pt x="3838" y="13476"/>
                      <a:pt x="4341" y="12613"/>
                    </a:cubicBezTo>
                    <a:cubicBezTo>
                      <a:pt x="4508" y="12322"/>
                      <a:pt x="4408" y="11951"/>
                      <a:pt x="4119" y="11782"/>
                    </a:cubicBezTo>
                    <a:cubicBezTo>
                      <a:pt x="4022" y="11725"/>
                      <a:pt x="3915" y="11698"/>
                      <a:pt x="3810" y="11698"/>
                    </a:cubicBezTo>
                    <a:close/>
                    <a:moveTo>
                      <a:pt x="45940" y="14585"/>
                    </a:moveTo>
                    <a:cubicBezTo>
                      <a:pt x="45862" y="14585"/>
                      <a:pt x="45783" y="14600"/>
                      <a:pt x="45706" y="14632"/>
                    </a:cubicBezTo>
                    <a:cubicBezTo>
                      <a:pt x="45395" y="14759"/>
                      <a:pt x="45247" y="15113"/>
                      <a:pt x="45371" y="15424"/>
                    </a:cubicBezTo>
                    <a:cubicBezTo>
                      <a:pt x="45751" y="16350"/>
                      <a:pt x="46072" y="17300"/>
                      <a:pt x="46327" y="18267"/>
                    </a:cubicBezTo>
                    <a:cubicBezTo>
                      <a:pt x="46398" y="18535"/>
                      <a:pt x="46641" y="18722"/>
                      <a:pt x="46919" y="18722"/>
                    </a:cubicBezTo>
                    <a:lnTo>
                      <a:pt x="46919" y="18724"/>
                    </a:lnTo>
                    <a:cubicBezTo>
                      <a:pt x="47321" y="18724"/>
                      <a:pt x="47614" y="18343"/>
                      <a:pt x="47511" y="17955"/>
                    </a:cubicBezTo>
                    <a:cubicBezTo>
                      <a:pt x="47241" y="16935"/>
                      <a:pt x="46903" y="15933"/>
                      <a:pt x="46502" y="14959"/>
                    </a:cubicBezTo>
                    <a:cubicBezTo>
                      <a:pt x="46403" y="14725"/>
                      <a:pt x="46177" y="14585"/>
                      <a:pt x="45940" y="14585"/>
                    </a:cubicBezTo>
                    <a:close/>
                    <a:moveTo>
                      <a:pt x="1437" y="17366"/>
                    </a:moveTo>
                    <a:cubicBezTo>
                      <a:pt x="1170" y="17366"/>
                      <a:pt x="926" y="17540"/>
                      <a:pt x="849" y="17808"/>
                    </a:cubicBezTo>
                    <a:cubicBezTo>
                      <a:pt x="572" y="18825"/>
                      <a:pt x="364" y="19859"/>
                      <a:pt x="223" y="20904"/>
                    </a:cubicBezTo>
                    <a:cubicBezTo>
                      <a:pt x="177" y="21239"/>
                      <a:pt x="412" y="21547"/>
                      <a:pt x="748" y="21591"/>
                    </a:cubicBezTo>
                    <a:cubicBezTo>
                      <a:pt x="775" y="21596"/>
                      <a:pt x="802" y="21598"/>
                      <a:pt x="830" y="21598"/>
                    </a:cubicBezTo>
                    <a:lnTo>
                      <a:pt x="830" y="21597"/>
                    </a:lnTo>
                    <a:cubicBezTo>
                      <a:pt x="1137" y="21597"/>
                      <a:pt x="1395" y="21370"/>
                      <a:pt x="1437" y="21066"/>
                    </a:cubicBezTo>
                    <a:cubicBezTo>
                      <a:pt x="1569" y="20075"/>
                      <a:pt x="1768" y="19093"/>
                      <a:pt x="2030" y="18129"/>
                    </a:cubicBezTo>
                    <a:cubicBezTo>
                      <a:pt x="2113" y="17805"/>
                      <a:pt x="1920" y="17474"/>
                      <a:pt x="1598" y="17387"/>
                    </a:cubicBezTo>
                    <a:cubicBezTo>
                      <a:pt x="1544" y="17372"/>
                      <a:pt x="1490" y="17366"/>
                      <a:pt x="1437" y="17366"/>
                    </a:cubicBezTo>
                    <a:close/>
                    <a:moveTo>
                      <a:pt x="47509" y="20512"/>
                    </a:moveTo>
                    <a:cubicBezTo>
                      <a:pt x="47483" y="20512"/>
                      <a:pt x="47457" y="20514"/>
                      <a:pt x="47431" y="20517"/>
                    </a:cubicBezTo>
                    <a:cubicBezTo>
                      <a:pt x="47093" y="20560"/>
                      <a:pt x="46856" y="20871"/>
                      <a:pt x="46903" y="21209"/>
                    </a:cubicBezTo>
                    <a:cubicBezTo>
                      <a:pt x="47027" y="22185"/>
                      <a:pt x="47090" y="23168"/>
                      <a:pt x="47090" y="24152"/>
                    </a:cubicBezTo>
                    <a:lnTo>
                      <a:pt x="47090" y="24202"/>
                    </a:lnTo>
                    <a:cubicBezTo>
                      <a:pt x="47090" y="24540"/>
                      <a:pt x="47363" y="24790"/>
                      <a:pt x="47702" y="24790"/>
                    </a:cubicBezTo>
                    <a:cubicBezTo>
                      <a:pt x="48040" y="24790"/>
                      <a:pt x="48314" y="24490"/>
                      <a:pt x="48313" y="24152"/>
                    </a:cubicBezTo>
                    <a:cubicBezTo>
                      <a:pt x="48313" y="23116"/>
                      <a:pt x="48249" y="22081"/>
                      <a:pt x="48117" y="21053"/>
                    </a:cubicBezTo>
                    <a:cubicBezTo>
                      <a:pt x="48081" y="20742"/>
                      <a:pt x="47815" y="20512"/>
                      <a:pt x="47509" y="20512"/>
                    </a:cubicBezTo>
                    <a:close/>
                    <a:moveTo>
                      <a:pt x="619" y="23432"/>
                    </a:moveTo>
                    <a:cubicBezTo>
                      <a:pt x="277" y="23432"/>
                      <a:pt x="0" y="23713"/>
                      <a:pt x="6" y="24054"/>
                    </a:cubicBezTo>
                    <a:lnTo>
                      <a:pt x="6" y="24152"/>
                    </a:lnTo>
                    <a:cubicBezTo>
                      <a:pt x="6" y="25207"/>
                      <a:pt x="74" y="26258"/>
                      <a:pt x="210" y="27302"/>
                    </a:cubicBezTo>
                    <a:cubicBezTo>
                      <a:pt x="250" y="27608"/>
                      <a:pt x="509" y="27836"/>
                      <a:pt x="816" y="27836"/>
                    </a:cubicBezTo>
                    <a:cubicBezTo>
                      <a:pt x="843" y="27836"/>
                      <a:pt x="870" y="27834"/>
                      <a:pt x="896" y="27832"/>
                    </a:cubicBezTo>
                    <a:cubicBezTo>
                      <a:pt x="1231" y="27787"/>
                      <a:pt x="1468" y="27481"/>
                      <a:pt x="1424" y="27145"/>
                    </a:cubicBezTo>
                    <a:cubicBezTo>
                      <a:pt x="1295" y="26155"/>
                      <a:pt x="1231" y="25158"/>
                      <a:pt x="1231" y="24159"/>
                    </a:cubicBezTo>
                    <a:lnTo>
                      <a:pt x="1231" y="24054"/>
                    </a:lnTo>
                    <a:cubicBezTo>
                      <a:pt x="1237" y="23713"/>
                      <a:pt x="960" y="23432"/>
                      <a:pt x="619" y="23432"/>
                    </a:cubicBezTo>
                    <a:close/>
                    <a:moveTo>
                      <a:pt x="47497" y="26661"/>
                    </a:moveTo>
                    <a:cubicBezTo>
                      <a:pt x="47195" y="26661"/>
                      <a:pt x="46931" y="26884"/>
                      <a:pt x="46890" y="27192"/>
                    </a:cubicBezTo>
                    <a:cubicBezTo>
                      <a:pt x="46759" y="28184"/>
                      <a:pt x="46562" y="29166"/>
                      <a:pt x="46303" y="30131"/>
                    </a:cubicBezTo>
                    <a:cubicBezTo>
                      <a:pt x="46214" y="30458"/>
                      <a:pt x="46408" y="30795"/>
                      <a:pt x="46735" y="30882"/>
                    </a:cubicBezTo>
                    <a:cubicBezTo>
                      <a:pt x="46786" y="30896"/>
                      <a:pt x="46841" y="30903"/>
                      <a:pt x="46895" y="30903"/>
                    </a:cubicBezTo>
                    <a:cubicBezTo>
                      <a:pt x="47171" y="30903"/>
                      <a:pt x="47414" y="30718"/>
                      <a:pt x="47485" y="30451"/>
                    </a:cubicBezTo>
                    <a:cubicBezTo>
                      <a:pt x="47759" y="29432"/>
                      <a:pt x="47966" y="28398"/>
                      <a:pt x="48105" y="27354"/>
                    </a:cubicBezTo>
                    <a:cubicBezTo>
                      <a:pt x="48149" y="27018"/>
                      <a:pt x="47913" y="26710"/>
                      <a:pt x="47578" y="26666"/>
                    </a:cubicBezTo>
                    <a:cubicBezTo>
                      <a:pt x="47551" y="26662"/>
                      <a:pt x="47524" y="26661"/>
                      <a:pt x="47497" y="26661"/>
                    </a:cubicBezTo>
                    <a:close/>
                    <a:moveTo>
                      <a:pt x="1420" y="29629"/>
                    </a:moveTo>
                    <a:cubicBezTo>
                      <a:pt x="1366" y="29629"/>
                      <a:pt x="1311" y="29637"/>
                      <a:pt x="1257" y="29652"/>
                    </a:cubicBezTo>
                    <a:cubicBezTo>
                      <a:pt x="930" y="29739"/>
                      <a:pt x="736" y="30074"/>
                      <a:pt x="823" y="30401"/>
                    </a:cubicBezTo>
                    <a:cubicBezTo>
                      <a:pt x="1096" y="31420"/>
                      <a:pt x="1434" y="32420"/>
                      <a:pt x="1838" y="33394"/>
                    </a:cubicBezTo>
                    <a:cubicBezTo>
                      <a:pt x="1932" y="33622"/>
                      <a:pt x="2156" y="33772"/>
                      <a:pt x="2404" y="33772"/>
                    </a:cubicBezTo>
                    <a:cubicBezTo>
                      <a:pt x="2839" y="33771"/>
                      <a:pt x="3134" y="33329"/>
                      <a:pt x="2969" y="32926"/>
                    </a:cubicBezTo>
                    <a:cubicBezTo>
                      <a:pt x="2585" y="32000"/>
                      <a:pt x="2264" y="31052"/>
                      <a:pt x="2006" y="30084"/>
                    </a:cubicBezTo>
                    <a:cubicBezTo>
                      <a:pt x="1933" y="29813"/>
                      <a:pt x="1688" y="29629"/>
                      <a:pt x="1420" y="29629"/>
                    </a:cubicBezTo>
                    <a:close/>
                    <a:moveTo>
                      <a:pt x="45899" y="32591"/>
                    </a:moveTo>
                    <a:cubicBezTo>
                      <a:pt x="45659" y="32591"/>
                      <a:pt x="45432" y="32732"/>
                      <a:pt x="45334" y="32968"/>
                    </a:cubicBezTo>
                    <a:cubicBezTo>
                      <a:pt x="44949" y="33891"/>
                      <a:pt x="44504" y="34787"/>
                      <a:pt x="44003" y="35651"/>
                    </a:cubicBezTo>
                    <a:cubicBezTo>
                      <a:pt x="43766" y="36059"/>
                      <a:pt x="44060" y="36570"/>
                      <a:pt x="44531" y="36571"/>
                    </a:cubicBezTo>
                    <a:lnTo>
                      <a:pt x="44532" y="36571"/>
                    </a:lnTo>
                    <a:cubicBezTo>
                      <a:pt x="44750" y="36571"/>
                      <a:pt x="44952" y="36454"/>
                      <a:pt x="45061" y="36266"/>
                    </a:cubicBezTo>
                    <a:cubicBezTo>
                      <a:pt x="45591" y="35354"/>
                      <a:pt x="46059" y="34410"/>
                      <a:pt x="46464" y="33438"/>
                    </a:cubicBezTo>
                    <a:cubicBezTo>
                      <a:pt x="46594" y="33126"/>
                      <a:pt x="46447" y="32768"/>
                      <a:pt x="46134" y="32638"/>
                    </a:cubicBezTo>
                    <a:cubicBezTo>
                      <a:pt x="46057" y="32606"/>
                      <a:pt x="45977" y="32591"/>
                      <a:pt x="45899" y="32591"/>
                    </a:cubicBezTo>
                    <a:close/>
                    <a:moveTo>
                      <a:pt x="3761" y="35302"/>
                    </a:moveTo>
                    <a:cubicBezTo>
                      <a:pt x="3657" y="35302"/>
                      <a:pt x="3552" y="35328"/>
                      <a:pt x="3455" y="35384"/>
                    </a:cubicBezTo>
                    <a:cubicBezTo>
                      <a:pt x="3160" y="35554"/>
                      <a:pt x="3062" y="35934"/>
                      <a:pt x="3236" y="36226"/>
                    </a:cubicBezTo>
                    <a:cubicBezTo>
                      <a:pt x="3764" y="37139"/>
                      <a:pt x="4350" y="38017"/>
                      <a:pt x="4992" y="38853"/>
                    </a:cubicBezTo>
                    <a:cubicBezTo>
                      <a:pt x="5108" y="39004"/>
                      <a:pt x="5287" y="39092"/>
                      <a:pt x="5478" y="39092"/>
                    </a:cubicBezTo>
                    <a:cubicBezTo>
                      <a:pt x="5985" y="39091"/>
                      <a:pt x="6272" y="38509"/>
                      <a:pt x="5964" y="38107"/>
                    </a:cubicBezTo>
                    <a:cubicBezTo>
                      <a:pt x="5354" y="37313"/>
                      <a:pt x="4797" y="36480"/>
                      <a:pt x="4296" y="35614"/>
                    </a:cubicBezTo>
                    <a:cubicBezTo>
                      <a:pt x="4183" y="35414"/>
                      <a:pt x="3975" y="35302"/>
                      <a:pt x="3761" y="35302"/>
                    </a:cubicBezTo>
                    <a:close/>
                    <a:moveTo>
                      <a:pt x="42817" y="37901"/>
                    </a:moveTo>
                    <a:cubicBezTo>
                      <a:pt x="42634" y="37901"/>
                      <a:pt x="42453" y="37983"/>
                      <a:pt x="42332" y="38139"/>
                    </a:cubicBezTo>
                    <a:cubicBezTo>
                      <a:pt x="41722" y="38931"/>
                      <a:pt x="41060" y="39683"/>
                      <a:pt x="40352" y="40391"/>
                    </a:cubicBezTo>
                    <a:cubicBezTo>
                      <a:pt x="40177" y="40565"/>
                      <a:pt x="40124" y="40829"/>
                      <a:pt x="40218" y="41057"/>
                    </a:cubicBezTo>
                    <a:cubicBezTo>
                      <a:pt x="40313" y="41286"/>
                      <a:pt x="40536" y="41436"/>
                      <a:pt x="40784" y="41436"/>
                    </a:cubicBezTo>
                    <a:lnTo>
                      <a:pt x="40784" y="41436"/>
                    </a:lnTo>
                    <a:cubicBezTo>
                      <a:pt x="40946" y="41436"/>
                      <a:pt x="41101" y="41371"/>
                      <a:pt x="41217" y="41257"/>
                    </a:cubicBezTo>
                    <a:cubicBezTo>
                      <a:pt x="41961" y="40512"/>
                      <a:pt x="42659" y="39722"/>
                      <a:pt x="43302" y="38888"/>
                    </a:cubicBezTo>
                    <a:cubicBezTo>
                      <a:pt x="43509" y="38620"/>
                      <a:pt x="43459" y="38236"/>
                      <a:pt x="43193" y="38029"/>
                    </a:cubicBezTo>
                    <a:cubicBezTo>
                      <a:pt x="43081" y="37943"/>
                      <a:pt x="42948" y="37901"/>
                      <a:pt x="42817" y="37901"/>
                    </a:cubicBezTo>
                    <a:close/>
                    <a:moveTo>
                      <a:pt x="40784" y="41436"/>
                    </a:moveTo>
                    <a:lnTo>
                      <a:pt x="40784" y="41436"/>
                    </a:lnTo>
                    <a:cubicBezTo>
                      <a:pt x="40783" y="41436"/>
                      <a:pt x="40783" y="41436"/>
                      <a:pt x="40783" y="41436"/>
                    </a:cubicBezTo>
                    <a:lnTo>
                      <a:pt x="40784" y="41436"/>
                    </a:lnTo>
                    <a:cubicBezTo>
                      <a:pt x="40784" y="41436"/>
                      <a:pt x="40784" y="41436"/>
                      <a:pt x="40784" y="41436"/>
                    </a:cubicBezTo>
                    <a:close/>
                    <a:moveTo>
                      <a:pt x="7509" y="40181"/>
                    </a:moveTo>
                    <a:cubicBezTo>
                      <a:pt x="7353" y="40181"/>
                      <a:pt x="7196" y="40241"/>
                      <a:pt x="7076" y="40361"/>
                    </a:cubicBezTo>
                    <a:cubicBezTo>
                      <a:pt x="6837" y="40599"/>
                      <a:pt x="6837" y="40987"/>
                      <a:pt x="7076" y="41225"/>
                    </a:cubicBezTo>
                    <a:cubicBezTo>
                      <a:pt x="7820" y="41971"/>
                      <a:pt x="8613" y="42668"/>
                      <a:pt x="9447" y="43310"/>
                    </a:cubicBezTo>
                    <a:cubicBezTo>
                      <a:pt x="9554" y="43392"/>
                      <a:pt x="9686" y="43437"/>
                      <a:pt x="9820" y="43437"/>
                    </a:cubicBezTo>
                    <a:lnTo>
                      <a:pt x="9820" y="43438"/>
                    </a:lnTo>
                    <a:cubicBezTo>
                      <a:pt x="10082" y="43438"/>
                      <a:pt x="10315" y="43271"/>
                      <a:pt x="10399" y="43023"/>
                    </a:cubicBezTo>
                    <a:cubicBezTo>
                      <a:pt x="10483" y="42773"/>
                      <a:pt x="10400" y="42499"/>
                      <a:pt x="10194" y="42339"/>
                    </a:cubicBezTo>
                    <a:cubicBezTo>
                      <a:pt x="9400" y="41729"/>
                      <a:pt x="8649" y="41068"/>
                      <a:pt x="7942" y="40361"/>
                    </a:cubicBezTo>
                    <a:cubicBezTo>
                      <a:pt x="7822" y="40241"/>
                      <a:pt x="7666" y="40181"/>
                      <a:pt x="7509" y="40181"/>
                    </a:cubicBezTo>
                    <a:close/>
                    <a:moveTo>
                      <a:pt x="38460" y="42243"/>
                    </a:moveTo>
                    <a:cubicBezTo>
                      <a:pt x="38333" y="42243"/>
                      <a:pt x="38205" y="42282"/>
                      <a:pt x="38095" y="42364"/>
                    </a:cubicBezTo>
                    <a:cubicBezTo>
                      <a:pt x="37300" y="42973"/>
                      <a:pt x="36467" y="43529"/>
                      <a:pt x="35601" y="44029"/>
                    </a:cubicBezTo>
                    <a:cubicBezTo>
                      <a:pt x="35362" y="44167"/>
                      <a:pt x="35245" y="44451"/>
                      <a:pt x="35316" y="44718"/>
                    </a:cubicBezTo>
                    <a:cubicBezTo>
                      <a:pt x="35387" y="44986"/>
                      <a:pt x="35631" y="45171"/>
                      <a:pt x="35908" y="45171"/>
                    </a:cubicBezTo>
                    <a:cubicBezTo>
                      <a:pt x="36015" y="45171"/>
                      <a:pt x="36121" y="45143"/>
                      <a:pt x="36213" y="45090"/>
                    </a:cubicBezTo>
                    <a:cubicBezTo>
                      <a:pt x="37126" y="44562"/>
                      <a:pt x="38004" y="43976"/>
                      <a:pt x="38841" y="43335"/>
                    </a:cubicBezTo>
                    <a:cubicBezTo>
                      <a:pt x="39102" y="43127"/>
                      <a:pt x="39149" y="42748"/>
                      <a:pt x="38947" y="42482"/>
                    </a:cubicBezTo>
                    <a:cubicBezTo>
                      <a:pt x="38826" y="42325"/>
                      <a:pt x="38644" y="42243"/>
                      <a:pt x="38460" y="42243"/>
                    </a:cubicBezTo>
                    <a:close/>
                    <a:moveTo>
                      <a:pt x="12376" y="43926"/>
                    </a:moveTo>
                    <a:cubicBezTo>
                      <a:pt x="12165" y="43926"/>
                      <a:pt x="11959" y="44035"/>
                      <a:pt x="11846" y="44231"/>
                    </a:cubicBezTo>
                    <a:cubicBezTo>
                      <a:pt x="11677" y="44524"/>
                      <a:pt x="11776" y="44899"/>
                      <a:pt x="12070" y="45069"/>
                    </a:cubicBezTo>
                    <a:cubicBezTo>
                      <a:pt x="12980" y="45595"/>
                      <a:pt x="13924" y="46063"/>
                      <a:pt x="14897" y="46468"/>
                    </a:cubicBezTo>
                    <a:cubicBezTo>
                      <a:pt x="14972" y="46498"/>
                      <a:pt x="15051" y="46515"/>
                      <a:pt x="15131" y="46515"/>
                    </a:cubicBezTo>
                    <a:lnTo>
                      <a:pt x="15131" y="46514"/>
                    </a:lnTo>
                    <a:cubicBezTo>
                      <a:pt x="15422" y="46514"/>
                      <a:pt x="15673" y="46307"/>
                      <a:pt x="15731" y="46022"/>
                    </a:cubicBezTo>
                    <a:cubicBezTo>
                      <a:pt x="15788" y="45736"/>
                      <a:pt x="15636" y="45450"/>
                      <a:pt x="15367" y="45337"/>
                    </a:cubicBezTo>
                    <a:cubicBezTo>
                      <a:pt x="14444" y="44953"/>
                      <a:pt x="13548" y="44509"/>
                      <a:pt x="12683" y="44009"/>
                    </a:cubicBezTo>
                    <a:cubicBezTo>
                      <a:pt x="12586" y="43953"/>
                      <a:pt x="12480" y="43926"/>
                      <a:pt x="12376" y="43926"/>
                    </a:cubicBezTo>
                    <a:close/>
                    <a:moveTo>
                      <a:pt x="33145" y="45307"/>
                    </a:moveTo>
                    <a:cubicBezTo>
                      <a:pt x="33067" y="45307"/>
                      <a:pt x="32987" y="45322"/>
                      <a:pt x="32910" y="45354"/>
                    </a:cubicBezTo>
                    <a:cubicBezTo>
                      <a:pt x="31986" y="45736"/>
                      <a:pt x="31036" y="46057"/>
                      <a:pt x="30069" y="46314"/>
                    </a:cubicBezTo>
                    <a:cubicBezTo>
                      <a:pt x="29772" y="46393"/>
                      <a:pt x="29579" y="46679"/>
                      <a:pt x="29619" y="46985"/>
                    </a:cubicBezTo>
                    <a:cubicBezTo>
                      <a:pt x="29659" y="47290"/>
                      <a:pt x="29919" y="47518"/>
                      <a:pt x="30225" y="47518"/>
                    </a:cubicBezTo>
                    <a:cubicBezTo>
                      <a:pt x="30280" y="47518"/>
                      <a:pt x="30332" y="47511"/>
                      <a:pt x="30384" y="47497"/>
                    </a:cubicBezTo>
                    <a:cubicBezTo>
                      <a:pt x="31402" y="47226"/>
                      <a:pt x="32403" y="46888"/>
                      <a:pt x="33378" y="46485"/>
                    </a:cubicBezTo>
                    <a:cubicBezTo>
                      <a:pt x="33691" y="46356"/>
                      <a:pt x="33839" y="45997"/>
                      <a:pt x="33711" y="45685"/>
                    </a:cubicBezTo>
                    <a:cubicBezTo>
                      <a:pt x="33613" y="45449"/>
                      <a:pt x="33385" y="45307"/>
                      <a:pt x="33145" y="45307"/>
                    </a:cubicBezTo>
                    <a:close/>
                    <a:moveTo>
                      <a:pt x="18036" y="46278"/>
                    </a:moveTo>
                    <a:cubicBezTo>
                      <a:pt x="17766" y="46278"/>
                      <a:pt x="17518" y="46458"/>
                      <a:pt x="17444" y="46732"/>
                    </a:cubicBezTo>
                    <a:cubicBezTo>
                      <a:pt x="17355" y="47062"/>
                      <a:pt x="17555" y="47401"/>
                      <a:pt x="17886" y="47484"/>
                    </a:cubicBezTo>
                    <a:cubicBezTo>
                      <a:pt x="18905" y="47757"/>
                      <a:pt x="19939" y="47963"/>
                      <a:pt x="20985" y="48100"/>
                    </a:cubicBezTo>
                    <a:cubicBezTo>
                      <a:pt x="21012" y="48103"/>
                      <a:pt x="21038" y="48105"/>
                      <a:pt x="21065" y="48106"/>
                    </a:cubicBezTo>
                    <a:cubicBezTo>
                      <a:pt x="21387" y="48105"/>
                      <a:pt x="21655" y="47855"/>
                      <a:pt x="21675" y="47533"/>
                    </a:cubicBezTo>
                    <a:cubicBezTo>
                      <a:pt x="21697" y="47210"/>
                      <a:pt x="21464" y="46928"/>
                      <a:pt x="21145" y="46886"/>
                    </a:cubicBezTo>
                    <a:cubicBezTo>
                      <a:pt x="20153" y="46756"/>
                      <a:pt x="19170" y="46561"/>
                      <a:pt x="18204" y="46301"/>
                    </a:cubicBezTo>
                    <a:cubicBezTo>
                      <a:pt x="18148" y="46285"/>
                      <a:pt x="18092" y="46278"/>
                      <a:pt x="18036" y="46278"/>
                    </a:cubicBezTo>
                    <a:close/>
                    <a:moveTo>
                      <a:pt x="27208" y="46887"/>
                    </a:moveTo>
                    <a:cubicBezTo>
                      <a:pt x="27182" y="46887"/>
                      <a:pt x="27156" y="46889"/>
                      <a:pt x="27130" y="46892"/>
                    </a:cubicBezTo>
                    <a:cubicBezTo>
                      <a:pt x="26156" y="47018"/>
                      <a:pt x="25175" y="47082"/>
                      <a:pt x="24193" y="47082"/>
                    </a:cubicBezTo>
                    <a:cubicBezTo>
                      <a:pt x="24182" y="47082"/>
                      <a:pt x="24172" y="47082"/>
                      <a:pt x="24161" y="47082"/>
                    </a:cubicBezTo>
                    <a:lnTo>
                      <a:pt x="24136" y="47082"/>
                    </a:lnTo>
                    <a:cubicBezTo>
                      <a:pt x="23798" y="47082"/>
                      <a:pt x="23536" y="47357"/>
                      <a:pt x="23536" y="47695"/>
                    </a:cubicBezTo>
                    <a:cubicBezTo>
                      <a:pt x="23536" y="48033"/>
                      <a:pt x="23821" y="48307"/>
                      <a:pt x="24161" y="48307"/>
                    </a:cubicBezTo>
                    <a:cubicBezTo>
                      <a:pt x="25205" y="48307"/>
                      <a:pt x="26249" y="48240"/>
                      <a:pt x="27285" y="48108"/>
                    </a:cubicBezTo>
                    <a:cubicBezTo>
                      <a:pt x="27622" y="48063"/>
                      <a:pt x="27859" y="47757"/>
                      <a:pt x="27814" y="47421"/>
                    </a:cubicBezTo>
                    <a:cubicBezTo>
                      <a:pt x="27775" y="47112"/>
                      <a:pt x="27511" y="46887"/>
                      <a:pt x="27208" y="468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06" name="Google Shape;1006;p45"/>
          <p:cNvSpPr/>
          <p:nvPr/>
        </p:nvSpPr>
        <p:spPr>
          <a:xfrm>
            <a:off x="5046900" y="1414425"/>
            <a:ext cx="499500" cy="4995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45"/>
          <p:cNvSpPr/>
          <p:nvPr/>
        </p:nvSpPr>
        <p:spPr>
          <a:xfrm>
            <a:off x="4116851" y="2322000"/>
            <a:ext cx="499500" cy="4995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45"/>
          <p:cNvSpPr txBox="1">
            <a:spLocks noGrp="1"/>
          </p:cNvSpPr>
          <p:nvPr>
            <p:ph type="title" idx="4294967295"/>
          </p:nvPr>
        </p:nvSpPr>
        <p:spPr>
          <a:xfrm>
            <a:off x="6616450" y="1822923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Mercury</a:t>
            </a:r>
            <a:endParaRPr sz="1800"/>
          </a:p>
        </p:txBody>
      </p:sp>
      <p:sp>
        <p:nvSpPr>
          <p:cNvPr id="1009" name="Google Shape;1009;p45"/>
          <p:cNvSpPr txBox="1">
            <a:spLocks noGrp="1"/>
          </p:cNvSpPr>
          <p:nvPr>
            <p:ph type="subTitle" idx="4294967295"/>
          </p:nvPr>
        </p:nvSpPr>
        <p:spPr>
          <a:xfrm>
            <a:off x="6616450" y="2209788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 </a:t>
            </a:r>
            <a:endParaRPr sz="1400"/>
          </a:p>
        </p:txBody>
      </p:sp>
      <p:sp>
        <p:nvSpPr>
          <p:cNvPr id="1010" name="Google Shape;1010;p45"/>
          <p:cNvSpPr txBox="1">
            <a:spLocks noGrp="1"/>
          </p:cNvSpPr>
          <p:nvPr>
            <p:ph type="title" idx="4294967295"/>
          </p:nvPr>
        </p:nvSpPr>
        <p:spPr>
          <a:xfrm>
            <a:off x="6616450" y="3208673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</a:t>
            </a:r>
            <a:endParaRPr sz="1800"/>
          </a:p>
        </p:txBody>
      </p:sp>
      <p:sp>
        <p:nvSpPr>
          <p:cNvPr id="1011" name="Google Shape;1011;p45"/>
          <p:cNvSpPr txBox="1">
            <a:spLocks noGrp="1"/>
          </p:cNvSpPr>
          <p:nvPr>
            <p:ph type="subTitle" idx="4294967295"/>
          </p:nvPr>
        </p:nvSpPr>
        <p:spPr>
          <a:xfrm>
            <a:off x="6616450" y="3595538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012" name="Google Shape;1012;p45"/>
          <p:cNvSpPr txBox="1">
            <a:spLocks noGrp="1"/>
          </p:cNvSpPr>
          <p:nvPr>
            <p:ph type="title" idx="4294967295"/>
          </p:nvPr>
        </p:nvSpPr>
        <p:spPr>
          <a:xfrm>
            <a:off x="713750" y="1822900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/>
          </a:p>
        </p:txBody>
      </p:sp>
      <p:sp>
        <p:nvSpPr>
          <p:cNvPr id="1013" name="Google Shape;1013;p45"/>
          <p:cNvSpPr txBox="1">
            <a:spLocks noGrp="1"/>
          </p:cNvSpPr>
          <p:nvPr>
            <p:ph type="subTitle" idx="4294967295"/>
          </p:nvPr>
        </p:nvSpPr>
        <p:spPr>
          <a:xfrm>
            <a:off x="713750" y="2209776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014" name="Google Shape;1014;p45"/>
          <p:cNvSpPr txBox="1">
            <a:spLocks noGrp="1"/>
          </p:cNvSpPr>
          <p:nvPr>
            <p:ph type="title" idx="4294967295"/>
          </p:nvPr>
        </p:nvSpPr>
        <p:spPr>
          <a:xfrm>
            <a:off x="713750" y="3208650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</a:t>
            </a:r>
            <a:endParaRPr sz="1800"/>
          </a:p>
        </p:txBody>
      </p:sp>
      <p:sp>
        <p:nvSpPr>
          <p:cNvPr id="1015" name="Google Shape;1015;p45"/>
          <p:cNvSpPr txBox="1">
            <a:spLocks noGrp="1"/>
          </p:cNvSpPr>
          <p:nvPr>
            <p:ph type="subTitle" idx="4294967295"/>
          </p:nvPr>
        </p:nvSpPr>
        <p:spPr>
          <a:xfrm>
            <a:off x="713750" y="3595526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of hydrogen and helium</a:t>
            </a:r>
            <a:endParaRPr sz="1400"/>
          </a:p>
        </p:txBody>
      </p:sp>
      <p:cxnSp>
        <p:nvCxnSpPr>
          <p:cNvPr id="1016" name="Google Shape;1016;p45"/>
          <p:cNvCxnSpPr>
            <a:stCxn id="1006" idx="6"/>
            <a:endCxn id="1008" idx="1"/>
          </p:cNvCxnSpPr>
          <p:nvPr/>
        </p:nvCxnSpPr>
        <p:spPr>
          <a:xfrm>
            <a:off x="5546400" y="1664175"/>
            <a:ext cx="1070100" cy="408600"/>
          </a:xfrm>
          <a:prstGeom prst="bentConnector3">
            <a:avLst>
              <a:gd name="adj1" fmla="val 49998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17" name="Google Shape;1017;p45"/>
          <p:cNvCxnSpPr>
            <a:stCxn id="1018" idx="6"/>
            <a:endCxn id="1010" idx="1"/>
          </p:cNvCxnSpPr>
          <p:nvPr/>
        </p:nvCxnSpPr>
        <p:spPr>
          <a:xfrm>
            <a:off x="5546350" y="2571623"/>
            <a:ext cx="1070100" cy="8868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19" name="Google Shape;1019;p45"/>
          <p:cNvCxnSpPr>
            <a:endCxn id="1012" idx="3"/>
          </p:cNvCxnSpPr>
          <p:nvPr/>
        </p:nvCxnSpPr>
        <p:spPr>
          <a:xfrm rot="10800000">
            <a:off x="2527550" y="2072650"/>
            <a:ext cx="1589400" cy="499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20" name="Google Shape;1020;p45"/>
          <p:cNvCxnSpPr>
            <a:stCxn id="1021" idx="4"/>
            <a:endCxn id="1014" idx="3"/>
          </p:cNvCxnSpPr>
          <p:nvPr/>
        </p:nvCxnSpPr>
        <p:spPr>
          <a:xfrm rot="5400000" flipH="1">
            <a:off x="3222376" y="2763400"/>
            <a:ext cx="143400" cy="1533300"/>
          </a:xfrm>
          <a:prstGeom prst="bentConnector4">
            <a:avLst>
              <a:gd name="adj1" fmla="val -166056"/>
              <a:gd name="adj2" fmla="val 5814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022" name="Google Shape;1022;p45"/>
          <p:cNvSpPr/>
          <p:nvPr/>
        </p:nvSpPr>
        <p:spPr>
          <a:xfrm>
            <a:off x="3807825" y="94225"/>
            <a:ext cx="5599175" cy="787275"/>
          </a:xfrm>
          <a:custGeom>
            <a:avLst/>
            <a:gdLst/>
            <a:ahLst/>
            <a:cxnLst/>
            <a:rect l="l" t="t" r="r" b="b"/>
            <a:pathLst>
              <a:path w="223967" h="31491" extrusionOk="0">
                <a:moveTo>
                  <a:pt x="223967" y="0"/>
                </a:moveTo>
                <a:cubicBezTo>
                  <a:pt x="221487" y="7446"/>
                  <a:pt x="217464" y="15437"/>
                  <a:pt x="210734" y="19475"/>
                </a:cubicBezTo>
                <a:cubicBezTo>
                  <a:pt x="203490" y="23821"/>
                  <a:pt x="188187" y="24992"/>
                  <a:pt x="185516" y="16978"/>
                </a:cubicBezTo>
                <a:cubicBezTo>
                  <a:pt x="184301" y="13332"/>
                  <a:pt x="185573" y="7710"/>
                  <a:pt x="189011" y="5992"/>
                </a:cubicBezTo>
                <a:cubicBezTo>
                  <a:pt x="192375" y="4311"/>
                  <a:pt x="197453" y="4475"/>
                  <a:pt x="200247" y="6991"/>
                </a:cubicBezTo>
                <a:cubicBezTo>
                  <a:pt x="206115" y="12274"/>
                  <a:pt x="200087" y="26529"/>
                  <a:pt x="192756" y="29462"/>
                </a:cubicBezTo>
                <a:cubicBezTo>
                  <a:pt x="170167" y="38499"/>
                  <a:pt x="146344" y="14234"/>
                  <a:pt x="122345" y="10237"/>
                </a:cubicBezTo>
                <a:cubicBezTo>
                  <a:pt x="103760" y="7142"/>
                  <a:pt x="86306" y="21383"/>
                  <a:pt x="67914" y="25467"/>
                </a:cubicBezTo>
                <a:cubicBezTo>
                  <a:pt x="62037" y="26772"/>
                  <a:pt x="55778" y="28675"/>
                  <a:pt x="49937" y="27215"/>
                </a:cubicBezTo>
                <a:cubicBezTo>
                  <a:pt x="41530" y="25113"/>
                  <a:pt x="33634" y="19974"/>
                  <a:pt x="24968" y="19974"/>
                </a:cubicBezTo>
                <a:cubicBezTo>
                  <a:pt x="21132" y="19974"/>
                  <a:pt x="17913" y="23002"/>
                  <a:pt x="14482" y="24718"/>
                </a:cubicBezTo>
                <a:cubicBezTo>
                  <a:pt x="10141" y="26888"/>
                  <a:pt x="4853" y="26216"/>
                  <a:pt x="0" y="26216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023" name="Google Shape;1023;p45"/>
          <p:cNvSpPr/>
          <p:nvPr/>
        </p:nvSpPr>
        <p:spPr>
          <a:xfrm>
            <a:off x="5046900" y="2322000"/>
            <a:ext cx="499500" cy="4995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" name="Google Shape;1021;p45"/>
          <p:cNvSpPr/>
          <p:nvPr/>
        </p:nvSpPr>
        <p:spPr>
          <a:xfrm>
            <a:off x="3810976" y="3102250"/>
            <a:ext cx="499500" cy="4995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46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Pricing</a:t>
            </a:r>
            <a:endParaRPr/>
          </a:p>
        </p:txBody>
      </p:sp>
      <p:grpSp>
        <p:nvGrpSpPr>
          <p:cNvPr id="1029" name="Google Shape;1029;p46"/>
          <p:cNvGrpSpPr/>
          <p:nvPr/>
        </p:nvGrpSpPr>
        <p:grpSpPr>
          <a:xfrm>
            <a:off x="3600250" y="1315005"/>
            <a:ext cx="1943505" cy="3287971"/>
            <a:chOff x="2412475" y="238125"/>
            <a:chExt cx="2794400" cy="5238125"/>
          </a:xfrm>
        </p:grpSpPr>
        <p:sp>
          <p:nvSpPr>
            <p:cNvPr id="1030" name="Google Shape;1030;p46"/>
            <p:cNvSpPr/>
            <p:nvPr/>
          </p:nvSpPr>
          <p:spPr>
            <a:xfrm>
              <a:off x="2412475" y="238125"/>
              <a:ext cx="2794400" cy="5238125"/>
            </a:xfrm>
            <a:custGeom>
              <a:avLst/>
              <a:gdLst/>
              <a:ahLst/>
              <a:cxnLst/>
              <a:rect l="l" t="t" r="r" b="b"/>
              <a:pathLst>
                <a:path w="111776" h="209525" extrusionOk="0">
                  <a:moveTo>
                    <a:pt x="11446" y="0"/>
                  </a:moveTo>
                  <a:cubicBezTo>
                    <a:pt x="5105" y="0"/>
                    <a:pt x="0" y="5105"/>
                    <a:pt x="0" y="11446"/>
                  </a:cubicBezTo>
                  <a:lnTo>
                    <a:pt x="0" y="198079"/>
                  </a:lnTo>
                  <a:cubicBezTo>
                    <a:pt x="0" y="204420"/>
                    <a:pt x="5105" y="209524"/>
                    <a:pt x="11446" y="209524"/>
                  </a:cubicBezTo>
                  <a:lnTo>
                    <a:pt x="100330" y="209524"/>
                  </a:lnTo>
                  <a:cubicBezTo>
                    <a:pt x="106671" y="209524"/>
                    <a:pt x="111775" y="204420"/>
                    <a:pt x="111775" y="198079"/>
                  </a:cubicBezTo>
                  <a:lnTo>
                    <a:pt x="111775" y="11446"/>
                  </a:lnTo>
                  <a:cubicBezTo>
                    <a:pt x="111775" y="5105"/>
                    <a:pt x="106671" y="0"/>
                    <a:pt x="1003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6"/>
            <p:cNvSpPr/>
            <p:nvPr/>
          </p:nvSpPr>
          <p:spPr>
            <a:xfrm>
              <a:off x="2412475" y="2135150"/>
              <a:ext cx="2794375" cy="3341100"/>
            </a:xfrm>
            <a:custGeom>
              <a:avLst/>
              <a:gdLst/>
              <a:ahLst/>
              <a:cxnLst/>
              <a:rect l="l" t="t" r="r" b="b"/>
              <a:pathLst>
                <a:path w="111775" h="133644" extrusionOk="0">
                  <a:moveTo>
                    <a:pt x="28107" y="1"/>
                  </a:moveTo>
                  <a:cubicBezTo>
                    <a:pt x="14328" y="1"/>
                    <a:pt x="3536" y="6853"/>
                    <a:pt x="0" y="9400"/>
                  </a:cubicBezTo>
                  <a:lnTo>
                    <a:pt x="0" y="122199"/>
                  </a:lnTo>
                  <a:cubicBezTo>
                    <a:pt x="0" y="128520"/>
                    <a:pt x="5125" y="133643"/>
                    <a:pt x="11446" y="133643"/>
                  </a:cubicBezTo>
                  <a:lnTo>
                    <a:pt x="100330" y="133643"/>
                  </a:lnTo>
                  <a:cubicBezTo>
                    <a:pt x="106651" y="133643"/>
                    <a:pt x="111774" y="128520"/>
                    <a:pt x="111774" y="122199"/>
                  </a:cubicBezTo>
                  <a:lnTo>
                    <a:pt x="111774" y="10340"/>
                  </a:lnTo>
                  <a:cubicBezTo>
                    <a:pt x="111774" y="10340"/>
                    <a:pt x="99907" y="20678"/>
                    <a:pt x="83348" y="20678"/>
                  </a:cubicBezTo>
                  <a:cubicBezTo>
                    <a:pt x="75068" y="20678"/>
                    <a:pt x="65616" y="18094"/>
                    <a:pt x="55888" y="10340"/>
                  </a:cubicBezTo>
                  <a:cubicBezTo>
                    <a:pt x="46159" y="2585"/>
                    <a:pt x="36570" y="1"/>
                    <a:pt x="28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6"/>
            <p:cNvSpPr/>
            <p:nvPr/>
          </p:nvSpPr>
          <p:spPr>
            <a:xfrm>
              <a:off x="2950325" y="4735729"/>
              <a:ext cx="1718650" cy="450875"/>
            </a:xfrm>
            <a:custGeom>
              <a:avLst/>
              <a:gdLst/>
              <a:ahLst/>
              <a:cxnLst/>
              <a:rect l="l" t="t" r="r" b="b"/>
              <a:pathLst>
                <a:path w="68746" h="18035" extrusionOk="0">
                  <a:moveTo>
                    <a:pt x="4823" y="1"/>
                  </a:moveTo>
                  <a:cubicBezTo>
                    <a:pt x="2160" y="1"/>
                    <a:pt x="1" y="2160"/>
                    <a:pt x="1" y="4823"/>
                  </a:cubicBezTo>
                  <a:lnTo>
                    <a:pt x="1" y="13213"/>
                  </a:lnTo>
                  <a:cubicBezTo>
                    <a:pt x="1" y="15876"/>
                    <a:pt x="2160" y="18035"/>
                    <a:pt x="4823" y="18035"/>
                  </a:cubicBezTo>
                  <a:lnTo>
                    <a:pt x="63923" y="18035"/>
                  </a:lnTo>
                  <a:cubicBezTo>
                    <a:pt x="66586" y="18035"/>
                    <a:pt x="68745" y="15876"/>
                    <a:pt x="68745" y="13213"/>
                  </a:cubicBezTo>
                  <a:lnTo>
                    <a:pt x="68745" y="4823"/>
                  </a:lnTo>
                  <a:cubicBezTo>
                    <a:pt x="68745" y="2160"/>
                    <a:pt x="66587" y="1"/>
                    <a:pt x="63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Fira Sans Condensed"/>
                  <a:ea typeface="Fira Sans Condensed"/>
                  <a:cs typeface="Fira Sans Condensed"/>
                  <a:sym typeface="Fira Sans Condensed"/>
                </a:rPr>
                <a:t>BUY</a:t>
              </a:r>
              <a:endParaRPr/>
            </a:p>
          </p:txBody>
        </p:sp>
      </p:grpSp>
      <p:grpSp>
        <p:nvGrpSpPr>
          <p:cNvPr id="1033" name="Google Shape;1033;p46"/>
          <p:cNvGrpSpPr/>
          <p:nvPr/>
        </p:nvGrpSpPr>
        <p:grpSpPr>
          <a:xfrm>
            <a:off x="5710098" y="1315005"/>
            <a:ext cx="1943505" cy="3287971"/>
            <a:chOff x="2412475" y="238125"/>
            <a:chExt cx="2794400" cy="5238125"/>
          </a:xfrm>
        </p:grpSpPr>
        <p:sp>
          <p:nvSpPr>
            <p:cNvPr id="1034" name="Google Shape;1034;p46"/>
            <p:cNvSpPr/>
            <p:nvPr/>
          </p:nvSpPr>
          <p:spPr>
            <a:xfrm>
              <a:off x="2412475" y="238125"/>
              <a:ext cx="2794400" cy="5238125"/>
            </a:xfrm>
            <a:custGeom>
              <a:avLst/>
              <a:gdLst/>
              <a:ahLst/>
              <a:cxnLst/>
              <a:rect l="l" t="t" r="r" b="b"/>
              <a:pathLst>
                <a:path w="111776" h="209525" extrusionOk="0">
                  <a:moveTo>
                    <a:pt x="11446" y="0"/>
                  </a:moveTo>
                  <a:cubicBezTo>
                    <a:pt x="5105" y="0"/>
                    <a:pt x="0" y="5105"/>
                    <a:pt x="0" y="11446"/>
                  </a:cubicBezTo>
                  <a:lnTo>
                    <a:pt x="0" y="198079"/>
                  </a:lnTo>
                  <a:cubicBezTo>
                    <a:pt x="0" y="204420"/>
                    <a:pt x="5105" y="209524"/>
                    <a:pt x="11446" y="209524"/>
                  </a:cubicBezTo>
                  <a:lnTo>
                    <a:pt x="100330" y="209524"/>
                  </a:lnTo>
                  <a:cubicBezTo>
                    <a:pt x="106671" y="209524"/>
                    <a:pt x="111775" y="204420"/>
                    <a:pt x="111775" y="198079"/>
                  </a:cubicBezTo>
                  <a:lnTo>
                    <a:pt x="111775" y="11446"/>
                  </a:lnTo>
                  <a:cubicBezTo>
                    <a:pt x="111775" y="5105"/>
                    <a:pt x="106671" y="0"/>
                    <a:pt x="100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6"/>
            <p:cNvSpPr/>
            <p:nvPr/>
          </p:nvSpPr>
          <p:spPr>
            <a:xfrm>
              <a:off x="2412475" y="2135150"/>
              <a:ext cx="2794375" cy="3341100"/>
            </a:xfrm>
            <a:custGeom>
              <a:avLst/>
              <a:gdLst/>
              <a:ahLst/>
              <a:cxnLst/>
              <a:rect l="l" t="t" r="r" b="b"/>
              <a:pathLst>
                <a:path w="111775" h="133644" extrusionOk="0">
                  <a:moveTo>
                    <a:pt x="28107" y="1"/>
                  </a:moveTo>
                  <a:cubicBezTo>
                    <a:pt x="14328" y="1"/>
                    <a:pt x="3536" y="6853"/>
                    <a:pt x="0" y="9400"/>
                  </a:cubicBezTo>
                  <a:lnTo>
                    <a:pt x="0" y="122199"/>
                  </a:lnTo>
                  <a:cubicBezTo>
                    <a:pt x="0" y="128520"/>
                    <a:pt x="5125" y="133643"/>
                    <a:pt x="11446" y="133643"/>
                  </a:cubicBezTo>
                  <a:lnTo>
                    <a:pt x="100330" y="133643"/>
                  </a:lnTo>
                  <a:cubicBezTo>
                    <a:pt x="106651" y="133643"/>
                    <a:pt x="111774" y="128520"/>
                    <a:pt x="111774" y="122199"/>
                  </a:cubicBezTo>
                  <a:lnTo>
                    <a:pt x="111774" y="10340"/>
                  </a:lnTo>
                  <a:cubicBezTo>
                    <a:pt x="111774" y="10340"/>
                    <a:pt x="99907" y="20678"/>
                    <a:pt x="83348" y="20678"/>
                  </a:cubicBezTo>
                  <a:cubicBezTo>
                    <a:pt x="75068" y="20678"/>
                    <a:pt x="65616" y="18094"/>
                    <a:pt x="55888" y="10340"/>
                  </a:cubicBezTo>
                  <a:cubicBezTo>
                    <a:pt x="46159" y="2585"/>
                    <a:pt x="36570" y="1"/>
                    <a:pt x="28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6"/>
            <p:cNvSpPr/>
            <p:nvPr/>
          </p:nvSpPr>
          <p:spPr>
            <a:xfrm>
              <a:off x="2950325" y="4735729"/>
              <a:ext cx="1718650" cy="450875"/>
            </a:xfrm>
            <a:custGeom>
              <a:avLst/>
              <a:gdLst/>
              <a:ahLst/>
              <a:cxnLst/>
              <a:rect l="l" t="t" r="r" b="b"/>
              <a:pathLst>
                <a:path w="68746" h="18035" extrusionOk="0">
                  <a:moveTo>
                    <a:pt x="4823" y="1"/>
                  </a:moveTo>
                  <a:cubicBezTo>
                    <a:pt x="2160" y="1"/>
                    <a:pt x="1" y="2160"/>
                    <a:pt x="1" y="4823"/>
                  </a:cubicBezTo>
                  <a:lnTo>
                    <a:pt x="1" y="13213"/>
                  </a:lnTo>
                  <a:cubicBezTo>
                    <a:pt x="1" y="15876"/>
                    <a:pt x="2160" y="18035"/>
                    <a:pt x="4823" y="18035"/>
                  </a:cubicBezTo>
                  <a:lnTo>
                    <a:pt x="63923" y="18035"/>
                  </a:lnTo>
                  <a:cubicBezTo>
                    <a:pt x="66586" y="18035"/>
                    <a:pt x="68745" y="15876"/>
                    <a:pt x="68745" y="13213"/>
                  </a:cubicBezTo>
                  <a:lnTo>
                    <a:pt x="68745" y="4823"/>
                  </a:lnTo>
                  <a:cubicBezTo>
                    <a:pt x="68745" y="2160"/>
                    <a:pt x="66587" y="1"/>
                    <a:pt x="639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Fira Sans Condensed"/>
                  <a:ea typeface="Fira Sans Condensed"/>
                  <a:cs typeface="Fira Sans Condensed"/>
                  <a:sym typeface="Fira Sans Condensed"/>
                </a:rPr>
                <a:t>BUY</a:t>
              </a:r>
              <a:endParaRPr/>
            </a:p>
          </p:txBody>
        </p:sp>
      </p:grpSp>
      <p:grpSp>
        <p:nvGrpSpPr>
          <p:cNvPr id="1037" name="Google Shape;1037;p46"/>
          <p:cNvGrpSpPr/>
          <p:nvPr/>
        </p:nvGrpSpPr>
        <p:grpSpPr>
          <a:xfrm>
            <a:off x="1490401" y="1315005"/>
            <a:ext cx="1943505" cy="3287971"/>
            <a:chOff x="2412475" y="238125"/>
            <a:chExt cx="2794400" cy="5238125"/>
          </a:xfrm>
        </p:grpSpPr>
        <p:sp>
          <p:nvSpPr>
            <p:cNvPr id="1038" name="Google Shape;1038;p46"/>
            <p:cNvSpPr/>
            <p:nvPr/>
          </p:nvSpPr>
          <p:spPr>
            <a:xfrm>
              <a:off x="2412475" y="238125"/>
              <a:ext cx="2794400" cy="5238125"/>
            </a:xfrm>
            <a:custGeom>
              <a:avLst/>
              <a:gdLst/>
              <a:ahLst/>
              <a:cxnLst/>
              <a:rect l="l" t="t" r="r" b="b"/>
              <a:pathLst>
                <a:path w="111776" h="209525" extrusionOk="0">
                  <a:moveTo>
                    <a:pt x="11446" y="0"/>
                  </a:moveTo>
                  <a:cubicBezTo>
                    <a:pt x="5105" y="0"/>
                    <a:pt x="0" y="5105"/>
                    <a:pt x="0" y="11446"/>
                  </a:cubicBezTo>
                  <a:lnTo>
                    <a:pt x="0" y="198079"/>
                  </a:lnTo>
                  <a:cubicBezTo>
                    <a:pt x="0" y="204420"/>
                    <a:pt x="5105" y="209524"/>
                    <a:pt x="11446" y="209524"/>
                  </a:cubicBezTo>
                  <a:lnTo>
                    <a:pt x="100330" y="209524"/>
                  </a:lnTo>
                  <a:cubicBezTo>
                    <a:pt x="106671" y="209524"/>
                    <a:pt x="111775" y="204420"/>
                    <a:pt x="111775" y="198079"/>
                  </a:cubicBezTo>
                  <a:lnTo>
                    <a:pt x="111775" y="11446"/>
                  </a:lnTo>
                  <a:cubicBezTo>
                    <a:pt x="111775" y="5105"/>
                    <a:pt x="106671" y="0"/>
                    <a:pt x="100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6"/>
            <p:cNvSpPr/>
            <p:nvPr/>
          </p:nvSpPr>
          <p:spPr>
            <a:xfrm>
              <a:off x="2412475" y="2135150"/>
              <a:ext cx="2794375" cy="3341100"/>
            </a:xfrm>
            <a:custGeom>
              <a:avLst/>
              <a:gdLst/>
              <a:ahLst/>
              <a:cxnLst/>
              <a:rect l="l" t="t" r="r" b="b"/>
              <a:pathLst>
                <a:path w="111775" h="133644" extrusionOk="0">
                  <a:moveTo>
                    <a:pt x="28107" y="1"/>
                  </a:moveTo>
                  <a:cubicBezTo>
                    <a:pt x="14328" y="1"/>
                    <a:pt x="3536" y="6853"/>
                    <a:pt x="0" y="9400"/>
                  </a:cubicBezTo>
                  <a:lnTo>
                    <a:pt x="0" y="122199"/>
                  </a:lnTo>
                  <a:cubicBezTo>
                    <a:pt x="0" y="128520"/>
                    <a:pt x="5125" y="133643"/>
                    <a:pt x="11446" y="133643"/>
                  </a:cubicBezTo>
                  <a:lnTo>
                    <a:pt x="100330" y="133643"/>
                  </a:lnTo>
                  <a:cubicBezTo>
                    <a:pt x="106651" y="133643"/>
                    <a:pt x="111774" y="128520"/>
                    <a:pt x="111774" y="122199"/>
                  </a:cubicBezTo>
                  <a:lnTo>
                    <a:pt x="111774" y="10340"/>
                  </a:lnTo>
                  <a:cubicBezTo>
                    <a:pt x="111774" y="10340"/>
                    <a:pt x="99907" y="20678"/>
                    <a:pt x="83348" y="20678"/>
                  </a:cubicBezTo>
                  <a:cubicBezTo>
                    <a:pt x="75068" y="20678"/>
                    <a:pt x="65616" y="18094"/>
                    <a:pt x="55888" y="10340"/>
                  </a:cubicBezTo>
                  <a:cubicBezTo>
                    <a:pt x="46159" y="2585"/>
                    <a:pt x="36570" y="1"/>
                    <a:pt x="28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6"/>
            <p:cNvSpPr/>
            <p:nvPr/>
          </p:nvSpPr>
          <p:spPr>
            <a:xfrm>
              <a:off x="2950325" y="4735729"/>
              <a:ext cx="1718650" cy="450875"/>
            </a:xfrm>
            <a:custGeom>
              <a:avLst/>
              <a:gdLst/>
              <a:ahLst/>
              <a:cxnLst/>
              <a:rect l="l" t="t" r="r" b="b"/>
              <a:pathLst>
                <a:path w="68746" h="18035" extrusionOk="0">
                  <a:moveTo>
                    <a:pt x="4823" y="1"/>
                  </a:moveTo>
                  <a:cubicBezTo>
                    <a:pt x="2160" y="1"/>
                    <a:pt x="1" y="2160"/>
                    <a:pt x="1" y="4823"/>
                  </a:cubicBezTo>
                  <a:lnTo>
                    <a:pt x="1" y="13213"/>
                  </a:lnTo>
                  <a:cubicBezTo>
                    <a:pt x="1" y="15876"/>
                    <a:pt x="2160" y="18035"/>
                    <a:pt x="4823" y="18035"/>
                  </a:cubicBezTo>
                  <a:lnTo>
                    <a:pt x="63923" y="18035"/>
                  </a:lnTo>
                  <a:cubicBezTo>
                    <a:pt x="66586" y="18035"/>
                    <a:pt x="68745" y="15876"/>
                    <a:pt x="68745" y="13213"/>
                  </a:cubicBezTo>
                  <a:lnTo>
                    <a:pt x="68745" y="4823"/>
                  </a:lnTo>
                  <a:cubicBezTo>
                    <a:pt x="68745" y="2160"/>
                    <a:pt x="66587" y="1"/>
                    <a:pt x="63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>
                  <a:solidFill>
                    <a:schemeClr val="lt1"/>
                  </a:solidFill>
                  <a:latin typeface="Fira Sans Condensed"/>
                  <a:ea typeface="Fira Sans Condensed"/>
                  <a:cs typeface="Fira Sans Condensed"/>
                  <a:sym typeface="Fira Sans Condensed"/>
                </a:rPr>
                <a:t>BUY</a:t>
              </a:r>
              <a:endParaRPr b="1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endParaRPr>
            </a:p>
          </p:txBody>
        </p:sp>
      </p:grpSp>
      <p:sp>
        <p:nvSpPr>
          <p:cNvPr id="1041" name="Google Shape;1041;p46"/>
          <p:cNvSpPr txBox="1">
            <a:spLocks noGrp="1"/>
          </p:cNvSpPr>
          <p:nvPr>
            <p:ph type="title" idx="4294967295"/>
          </p:nvPr>
        </p:nvSpPr>
        <p:spPr>
          <a:xfrm>
            <a:off x="1705550" y="2077230"/>
            <a:ext cx="151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Basic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042" name="Google Shape;1042;p46"/>
          <p:cNvSpPr txBox="1">
            <a:spLocks noGrp="1"/>
          </p:cNvSpPr>
          <p:nvPr>
            <p:ph type="subTitle" idx="4294967295"/>
          </p:nvPr>
        </p:nvSpPr>
        <p:spPr>
          <a:xfrm>
            <a:off x="1705550" y="3007150"/>
            <a:ext cx="1446300" cy="8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1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2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3</a:t>
            </a:r>
            <a:endParaRPr sz="1400"/>
          </a:p>
        </p:txBody>
      </p:sp>
      <p:sp>
        <p:nvSpPr>
          <p:cNvPr id="1043" name="Google Shape;1043;p46"/>
          <p:cNvSpPr txBox="1">
            <a:spLocks noGrp="1"/>
          </p:cNvSpPr>
          <p:nvPr>
            <p:ph type="subTitle" idx="4294967295"/>
          </p:nvPr>
        </p:nvSpPr>
        <p:spPr>
          <a:xfrm>
            <a:off x="3815400" y="3007150"/>
            <a:ext cx="1446300" cy="8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1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2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3</a:t>
            </a:r>
            <a:endParaRPr sz="1400"/>
          </a:p>
        </p:txBody>
      </p:sp>
      <p:sp>
        <p:nvSpPr>
          <p:cNvPr id="1044" name="Google Shape;1044;p46"/>
          <p:cNvSpPr txBox="1">
            <a:spLocks noGrp="1"/>
          </p:cNvSpPr>
          <p:nvPr>
            <p:ph type="subTitle" idx="4294967295"/>
          </p:nvPr>
        </p:nvSpPr>
        <p:spPr>
          <a:xfrm>
            <a:off x="5925250" y="3007150"/>
            <a:ext cx="1446300" cy="8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1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2</a:t>
            </a:r>
            <a:endParaRPr sz="140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Feature 3</a:t>
            </a:r>
            <a:endParaRPr sz="1400"/>
          </a:p>
        </p:txBody>
      </p:sp>
      <p:sp>
        <p:nvSpPr>
          <p:cNvPr id="1045" name="Google Shape;1045;p46"/>
          <p:cNvSpPr txBox="1">
            <a:spLocks noGrp="1"/>
          </p:cNvSpPr>
          <p:nvPr>
            <p:ph type="title" idx="4294967295"/>
          </p:nvPr>
        </p:nvSpPr>
        <p:spPr>
          <a:xfrm>
            <a:off x="3815400" y="2077230"/>
            <a:ext cx="151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Standard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046" name="Google Shape;1046;p46"/>
          <p:cNvSpPr txBox="1">
            <a:spLocks noGrp="1"/>
          </p:cNvSpPr>
          <p:nvPr>
            <p:ph type="title" idx="4294967295"/>
          </p:nvPr>
        </p:nvSpPr>
        <p:spPr>
          <a:xfrm>
            <a:off x="5925250" y="2077230"/>
            <a:ext cx="151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Premium</a:t>
            </a:r>
            <a:endParaRPr sz="1800">
              <a:solidFill>
                <a:schemeClr val="lt1"/>
              </a:solidFill>
            </a:endParaRPr>
          </a:p>
        </p:txBody>
      </p:sp>
      <p:grpSp>
        <p:nvGrpSpPr>
          <p:cNvPr id="1047" name="Google Shape;1047;p46"/>
          <p:cNvGrpSpPr/>
          <p:nvPr/>
        </p:nvGrpSpPr>
        <p:grpSpPr>
          <a:xfrm>
            <a:off x="4246399" y="1590996"/>
            <a:ext cx="651201" cy="420636"/>
            <a:chOff x="5084391" y="4183682"/>
            <a:chExt cx="504064" cy="325595"/>
          </a:xfrm>
        </p:grpSpPr>
        <p:sp>
          <p:nvSpPr>
            <p:cNvPr id="1048" name="Google Shape;1048;p46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6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6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6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6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6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6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6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6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6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6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6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6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6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" name="Google Shape;1064;p46"/>
          <p:cNvGrpSpPr/>
          <p:nvPr/>
        </p:nvGrpSpPr>
        <p:grpSpPr>
          <a:xfrm>
            <a:off x="6433334" y="1554843"/>
            <a:ext cx="497038" cy="492932"/>
            <a:chOff x="830742" y="2763601"/>
            <a:chExt cx="384734" cy="381556"/>
          </a:xfrm>
        </p:grpSpPr>
        <p:sp>
          <p:nvSpPr>
            <p:cNvPr id="1065" name="Google Shape;1065;p46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6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6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6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6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6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6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6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6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6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6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6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6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6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6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6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6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6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6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" name="Google Shape;1086;p46"/>
          <p:cNvGrpSpPr/>
          <p:nvPr/>
        </p:nvGrpSpPr>
        <p:grpSpPr>
          <a:xfrm>
            <a:off x="2237875" y="1590998"/>
            <a:ext cx="448564" cy="420624"/>
            <a:chOff x="3017166" y="3216013"/>
            <a:chExt cx="394376" cy="369812"/>
          </a:xfrm>
        </p:grpSpPr>
        <p:sp>
          <p:nvSpPr>
            <p:cNvPr id="1087" name="Google Shape;1087;p46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" name="Google Shape;1089;p46"/>
          <p:cNvSpPr/>
          <p:nvPr/>
        </p:nvSpPr>
        <p:spPr>
          <a:xfrm>
            <a:off x="1935225" y="178598"/>
            <a:ext cx="4101075" cy="634250"/>
          </a:xfrm>
          <a:custGeom>
            <a:avLst/>
            <a:gdLst/>
            <a:ahLst/>
            <a:cxnLst/>
            <a:rect l="l" t="t" r="r" b="b"/>
            <a:pathLst>
              <a:path w="164043" h="25370" extrusionOk="0">
                <a:moveTo>
                  <a:pt x="164043" y="18346"/>
                </a:moveTo>
                <a:cubicBezTo>
                  <a:pt x="154630" y="24619"/>
                  <a:pt x="142147" y="25337"/>
                  <a:pt x="130835" y="25337"/>
                </a:cubicBezTo>
                <a:cubicBezTo>
                  <a:pt x="117404" y="25337"/>
                  <a:pt x="103011" y="25869"/>
                  <a:pt x="90885" y="20094"/>
                </a:cubicBezTo>
                <a:cubicBezTo>
                  <a:pt x="83802" y="16721"/>
                  <a:pt x="73705" y="10025"/>
                  <a:pt x="75405" y="2366"/>
                </a:cubicBezTo>
                <a:cubicBezTo>
                  <a:pt x="76351" y="-1897"/>
                  <a:pt x="86434" y="209"/>
                  <a:pt x="88388" y="4114"/>
                </a:cubicBezTo>
                <a:cubicBezTo>
                  <a:pt x="90721" y="8777"/>
                  <a:pt x="86909" y="16911"/>
                  <a:pt x="81896" y="18346"/>
                </a:cubicBezTo>
                <a:cubicBezTo>
                  <a:pt x="74604" y="20433"/>
                  <a:pt x="66452" y="21735"/>
                  <a:pt x="59175" y="19594"/>
                </a:cubicBezTo>
                <a:cubicBezTo>
                  <a:pt x="50095" y="16923"/>
                  <a:pt x="42600" y="9282"/>
                  <a:pt x="33208" y="8109"/>
                </a:cubicBezTo>
                <a:cubicBezTo>
                  <a:pt x="24507" y="7022"/>
                  <a:pt x="15288" y="10737"/>
                  <a:pt x="7990" y="15599"/>
                </a:cubicBezTo>
                <a:cubicBezTo>
                  <a:pt x="5090" y="17531"/>
                  <a:pt x="3306" y="21238"/>
                  <a:pt x="0" y="22341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47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Distribution Channels</a:t>
            </a:r>
            <a:endParaRPr/>
          </a:p>
        </p:txBody>
      </p:sp>
      <p:sp>
        <p:nvSpPr>
          <p:cNvPr id="1095" name="Google Shape;1095;p47"/>
          <p:cNvSpPr/>
          <p:nvPr/>
        </p:nvSpPr>
        <p:spPr>
          <a:xfrm>
            <a:off x="3588900" y="1242775"/>
            <a:ext cx="1966200" cy="468300"/>
          </a:xfrm>
          <a:prstGeom prst="rect">
            <a:avLst/>
          </a:prstGeom>
          <a:solidFill>
            <a:srgbClr val="5C14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Manufacturer</a:t>
            </a:r>
            <a:endParaRPr b="1"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096" name="Google Shape;1096;p47"/>
          <p:cNvSpPr/>
          <p:nvPr/>
        </p:nvSpPr>
        <p:spPr>
          <a:xfrm>
            <a:off x="3588900" y="2865725"/>
            <a:ext cx="1966200" cy="468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Retailers</a:t>
            </a:r>
            <a:endParaRPr b="1"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097" name="Google Shape;1097;p47"/>
          <p:cNvSpPr/>
          <p:nvPr/>
        </p:nvSpPr>
        <p:spPr>
          <a:xfrm>
            <a:off x="3588900" y="3677200"/>
            <a:ext cx="1966200" cy="468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Consumer</a:t>
            </a:r>
            <a:endParaRPr b="1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098" name="Google Shape;1098;p47"/>
          <p:cNvSpPr/>
          <p:nvPr/>
        </p:nvSpPr>
        <p:spPr>
          <a:xfrm>
            <a:off x="6035800" y="2054250"/>
            <a:ext cx="1966200" cy="468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Wholesaler</a:t>
            </a:r>
            <a:endParaRPr b="1"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099" name="Google Shape;1099;p47"/>
          <p:cNvSpPr/>
          <p:nvPr/>
        </p:nvSpPr>
        <p:spPr>
          <a:xfrm>
            <a:off x="6035800" y="2865725"/>
            <a:ext cx="1966200" cy="468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Retailers</a:t>
            </a:r>
            <a:endParaRPr b="1"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100" name="Google Shape;1100;p47"/>
          <p:cNvSpPr/>
          <p:nvPr/>
        </p:nvSpPr>
        <p:spPr>
          <a:xfrm>
            <a:off x="6035800" y="3677200"/>
            <a:ext cx="1966200" cy="468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Consumer</a:t>
            </a:r>
            <a:endParaRPr b="1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101" name="Google Shape;1101;p47"/>
          <p:cNvSpPr/>
          <p:nvPr/>
        </p:nvSpPr>
        <p:spPr>
          <a:xfrm>
            <a:off x="1142000" y="3677200"/>
            <a:ext cx="1966200" cy="468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Consumer</a:t>
            </a:r>
            <a:endParaRPr b="1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cxnSp>
        <p:nvCxnSpPr>
          <p:cNvPr id="1102" name="Google Shape;1102;p47"/>
          <p:cNvCxnSpPr>
            <a:stCxn id="1095" idx="3"/>
            <a:endCxn id="1098" idx="0"/>
          </p:cNvCxnSpPr>
          <p:nvPr/>
        </p:nvCxnSpPr>
        <p:spPr>
          <a:xfrm>
            <a:off x="5555100" y="1476925"/>
            <a:ext cx="1463700" cy="577200"/>
          </a:xfrm>
          <a:prstGeom prst="bentConnector2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3" name="Google Shape;1103;p47"/>
          <p:cNvCxnSpPr>
            <a:stCxn id="1098" idx="2"/>
            <a:endCxn id="1099" idx="0"/>
          </p:cNvCxnSpPr>
          <p:nvPr/>
        </p:nvCxnSpPr>
        <p:spPr>
          <a:xfrm>
            <a:off x="7018900" y="2522550"/>
            <a:ext cx="0" cy="3432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4" name="Google Shape;1104;p47"/>
          <p:cNvCxnSpPr>
            <a:stCxn id="1099" idx="2"/>
            <a:endCxn id="1100" idx="0"/>
          </p:cNvCxnSpPr>
          <p:nvPr/>
        </p:nvCxnSpPr>
        <p:spPr>
          <a:xfrm>
            <a:off x="7018900" y="3334025"/>
            <a:ext cx="0" cy="3432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5" name="Google Shape;1105;p47"/>
          <p:cNvCxnSpPr>
            <a:stCxn id="1096" idx="2"/>
            <a:endCxn id="1097" idx="0"/>
          </p:cNvCxnSpPr>
          <p:nvPr/>
        </p:nvCxnSpPr>
        <p:spPr>
          <a:xfrm>
            <a:off x="4572000" y="3334025"/>
            <a:ext cx="0" cy="3432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6" name="Google Shape;1106;p47"/>
          <p:cNvCxnSpPr>
            <a:endCxn id="1101" idx="0"/>
          </p:cNvCxnSpPr>
          <p:nvPr/>
        </p:nvCxnSpPr>
        <p:spPr>
          <a:xfrm rot="5400000">
            <a:off x="1756850" y="1845250"/>
            <a:ext cx="2200200" cy="1463700"/>
          </a:xfrm>
          <a:prstGeom prst="bentConnector3">
            <a:avLst>
              <a:gd name="adj1" fmla="val -149"/>
            </a:avLst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7" name="Google Shape;1107;p47"/>
          <p:cNvCxnSpPr>
            <a:stCxn id="1095" idx="2"/>
            <a:endCxn id="1096" idx="0"/>
          </p:cNvCxnSpPr>
          <p:nvPr/>
        </p:nvCxnSpPr>
        <p:spPr>
          <a:xfrm>
            <a:off x="4572000" y="1711075"/>
            <a:ext cx="0" cy="115470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8" name="Google Shape;1108;p47"/>
          <p:cNvSpPr/>
          <p:nvPr/>
        </p:nvSpPr>
        <p:spPr>
          <a:xfrm flipH="1">
            <a:off x="4026550" y="505915"/>
            <a:ext cx="6629125" cy="970875"/>
          </a:xfrm>
          <a:custGeom>
            <a:avLst/>
            <a:gdLst/>
            <a:ahLst/>
            <a:cxnLst/>
            <a:rect l="l" t="t" r="r" b="b"/>
            <a:pathLst>
              <a:path w="265165" h="38835" extrusionOk="0">
                <a:moveTo>
                  <a:pt x="0" y="6875"/>
                </a:moveTo>
                <a:cubicBezTo>
                  <a:pt x="9172" y="3820"/>
                  <a:pt x="19296" y="5377"/>
                  <a:pt x="28963" y="5377"/>
                </a:cubicBezTo>
                <a:cubicBezTo>
                  <a:pt x="39184" y="5377"/>
                  <a:pt x="50283" y="4303"/>
                  <a:pt x="59425" y="8873"/>
                </a:cubicBezTo>
                <a:cubicBezTo>
                  <a:pt x="64478" y="11399"/>
                  <a:pt x="69786" y="15447"/>
                  <a:pt x="71409" y="20858"/>
                </a:cubicBezTo>
                <a:cubicBezTo>
                  <a:pt x="73184" y="26774"/>
                  <a:pt x="73092" y="38835"/>
                  <a:pt x="66915" y="38835"/>
                </a:cubicBezTo>
                <a:cubicBezTo>
                  <a:pt x="61263" y="38835"/>
                  <a:pt x="59390" y="26770"/>
                  <a:pt x="62920" y="22356"/>
                </a:cubicBezTo>
                <a:cubicBezTo>
                  <a:pt x="68024" y="15974"/>
                  <a:pt x="75807" y="11909"/>
                  <a:pt x="83394" y="8873"/>
                </a:cubicBezTo>
                <a:cubicBezTo>
                  <a:pt x="105713" y="-58"/>
                  <a:pt x="131981" y="8536"/>
                  <a:pt x="155303" y="14366"/>
                </a:cubicBezTo>
                <a:cubicBezTo>
                  <a:pt x="173832" y="18997"/>
                  <a:pt x="212231" y="26973"/>
                  <a:pt x="212231" y="7874"/>
                </a:cubicBezTo>
                <a:cubicBezTo>
                  <a:pt x="212231" y="3163"/>
                  <a:pt x="204716" y="-1104"/>
                  <a:pt x="200247" y="384"/>
                </a:cubicBezTo>
                <a:cubicBezTo>
                  <a:pt x="195349" y="2015"/>
                  <a:pt x="195781" y="12559"/>
                  <a:pt x="199747" y="15864"/>
                </a:cubicBezTo>
                <a:cubicBezTo>
                  <a:pt x="208555" y="23205"/>
                  <a:pt x="222327" y="27480"/>
                  <a:pt x="233205" y="23854"/>
                </a:cubicBezTo>
                <a:cubicBezTo>
                  <a:pt x="244435" y="20111"/>
                  <a:pt x="253328" y="8374"/>
                  <a:pt x="265165" y="837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109" name="Google Shape;1109;p47"/>
          <p:cNvGrpSpPr/>
          <p:nvPr/>
        </p:nvGrpSpPr>
        <p:grpSpPr>
          <a:xfrm>
            <a:off x="651119" y="1839801"/>
            <a:ext cx="1006219" cy="1299346"/>
            <a:chOff x="1309333" y="-77966"/>
            <a:chExt cx="1541625" cy="1990725"/>
          </a:xfrm>
        </p:grpSpPr>
        <p:sp>
          <p:nvSpPr>
            <p:cNvPr id="1110" name="Google Shape;1110;p47"/>
            <p:cNvSpPr/>
            <p:nvPr/>
          </p:nvSpPr>
          <p:spPr>
            <a:xfrm>
              <a:off x="1309333" y="-77966"/>
              <a:ext cx="1291550" cy="928675"/>
            </a:xfrm>
            <a:custGeom>
              <a:avLst/>
              <a:gdLst/>
              <a:ahLst/>
              <a:cxnLst/>
              <a:rect l="l" t="t" r="r" b="b"/>
              <a:pathLst>
                <a:path w="51662" h="37147" extrusionOk="0">
                  <a:moveTo>
                    <a:pt x="51662" y="0"/>
                  </a:moveTo>
                  <a:lnTo>
                    <a:pt x="1" y="19577"/>
                  </a:lnTo>
                  <a:lnTo>
                    <a:pt x="12701" y="22823"/>
                  </a:lnTo>
                  <a:lnTo>
                    <a:pt x="22441" y="37146"/>
                  </a:lnTo>
                  <a:lnTo>
                    <a:pt x="31159" y="25991"/>
                  </a:lnTo>
                  <a:lnTo>
                    <a:pt x="36862" y="29412"/>
                  </a:lnTo>
                  <a:lnTo>
                    <a:pt x="516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7"/>
            <p:cNvSpPr/>
            <p:nvPr/>
          </p:nvSpPr>
          <p:spPr>
            <a:xfrm>
              <a:off x="1884683" y="-77966"/>
              <a:ext cx="716200" cy="735325"/>
            </a:xfrm>
            <a:custGeom>
              <a:avLst/>
              <a:gdLst/>
              <a:ahLst/>
              <a:cxnLst/>
              <a:rect l="l" t="t" r="r" b="b"/>
              <a:pathLst>
                <a:path w="28648" h="29413" extrusionOk="0">
                  <a:moveTo>
                    <a:pt x="28648" y="0"/>
                  </a:moveTo>
                  <a:lnTo>
                    <a:pt x="0" y="21105"/>
                  </a:lnTo>
                  <a:lnTo>
                    <a:pt x="13848" y="29412"/>
                  </a:lnTo>
                  <a:lnTo>
                    <a:pt x="286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7"/>
            <p:cNvSpPr/>
            <p:nvPr/>
          </p:nvSpPr>
          <p:spPr>
            <a:xfrm>
              <a:off x="1309333" y="-77966"/>
              <a:ext cx="1291550" cy="570575"/>
            </a:xfrm>
            <a:custGeom>
              <a:avLst/>
              <a:gdLst/>
              <a:ahLst/>
              <a:cxnLst/>
              <a:rect l="l" t="t" r="r" b="b"/>
              <a:pathLst>
                <a:path w="51662" h="22823" extrusionOk="0">
                  <a:moveTo>
                    <a:pt x="51662" y="0"/>
                  </a:moveTo>
                  <a:lnTo>
                    <a:pt x="1" y="19577"/>
                  </a:lnTo>
                  <a:lnTo>
                    <a:pt x="12701" y="22823"/>
                  </a:lnTo>
                  <a:lnTo>
                    <a:pt x="516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7"/>
            <p:cNvSpPr/>
            <p:nvPr/>
          </p:nvSpPr>
          <p:spPr>
            <a:xfrm>
              <a:off x="1870333" y="449634"/>
              <a:ext cx="218000" cy="401075"/>
            </a:xfrm>
            <a:custGeom>
              <a:avLst/>
              <a:gdLst/>
              <a:ahLst/>
              <a:cxnLst/>
              <a:rect l="l" t="t" r="r" b="b"/>
              <a:pathLst>
                <a:path w="8720" h="16043" extrusionOk="0">
                  <a:moveTo>
                    <a:pt x="574" y="1"/>
                  </a:moveTo>
                  <a:lnTo>
                    <a:pt x="1" y="16042"/>
                  </a:lnTo>
                  <a:lnTo>
                    <a:pt x="1" y="16042"/>
                  </a:lnTo>
                  <a:lnTo>
                    <a:pt x="8719" y="4887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7"/>
            <p:cNvSpPr/>
            <p:nvPr/>
          </p:nvSpPr>
          <p:spPr>
            <a:xfrm>
              <a:off x="1632483" y="770309"/>
              <a:ext cx="73825" cy="53675"/>
            </a:xfrm>
            <a:custGeom>
              <a:avLst/>
              <a:gdLst/>
              <a:ahLst/>
              <a:cxnLst/>
              <a:rect l="l" t="t" r="r" b="b"/>
              <a:pathLst>
                <a:path w="2953" h="2147" extrusionOk="0">
                  <a:moveTo>
                    <a:pt x="2254" y="1"/>
                  </a:moveTo>
                  <a:cubicBezTo>
                    <a:pt x="2157" y="1"/>
                    <a:pt x="2058" y="24"/>
                    <a:pt x="1966" y="72"/>
                  </a:cubicBezTo>
                  <a:cubicBezTo>
                    <a:pt x="1418" y="363"/>
                    <a:pt x="869" y="682"/>
                    <a:pt x="337" y="1017"/>
                  </a:cubicBezTo>
                  <a:cubicBezTo>
                    <a:pt x="107" y="1162"/>
                    <a:pt x="0" y="1443"/>
                    <a:pt x="76" y="1704"/>
                  </a:cubicBezTo>
                  <a:cubicBezTo>
                    <a:pt x="152" y="1967"/>
                    <a:pt x="393" y="2147"/>
                    <a:pt x="665" y="2147"/>
                  </a:cubicBezTo>
                  <a:cubicBezTo>
                    <a:pt x="781" y="2147"/>
                    <a:pt x="893" y="2114"/>
                    <a:pt x="990" y="2051"/>
                  </a:cubicBezTo>
                  <a:cubicBezTo>
                    <a:pt x="1497" y="1732"/>
                    <a:pt x="2019" y="1431"/>
                    <a:pt x="2540" y="1154"/>
                  </a:cubicBezTo>
                  <a:cubicBezTo>
                    <a:pt x="2838" y="995"/>
                    <a:pt x="2952" y="624"/>
                    <a:pt x="2794" y="326"/>
                  </a:cubicBezTo>
                  <a:cubicBezTo>
                    <a:pt x="2684" y="119"/>
                    <a:pt x="2473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7"/>
            <p:cNvSpPr/>
            <p:nvPr/>
          </p:nvSpPr>
          <p:spPr>
            <a:xfrm>
              <a:off x="1334908" y="848284"/>
              <a:ext cx="1421500" cy="1064475"/>
            </a:xfrm>
            <a:custGeom>
              <a:avLst/>
              <a:gdLst/>
              <a:ahLst/>
              <a:cxnLst/>
              <a:rect l="l" t="t" r="r" b="b"/>
              <a:pathLst>
                <a:path w="56860" h="42579" extrusionOk="0">
                  <a:moveTo>
                    <a:pt x="9598" y="1"/>
                  </a:moveTo>
                  <a:cubicBezTo>
                    <a:pt x="9456" y="1"/>
                    <a:pt x="9314" y="49"/>
                    <a:pt x="9198" y="149"/>
                  </a:cubicBezTo>
                  <a:cubicBezTo>
                    <a:pt x="8243" y="972"/>
                    <a:pt x="7347" y="1861"/>
                    <a:pt x="6515" y="2810"/>
                  </a:cubicBezTo>
                  <a:cubicBezTo>
                    <a:pt x="6169" y="3205"/>
                    <a:pt x="6449" y="3826"/>
                    <a:pt x="6974" y="3826"/>
                  </a:cubicBezTo>
                  <a:cubicBezTo>
                    <a:pt x="6974" y="3826"/>
                    <a:pt x="6975" y="3826"/>
                    <a:pt x="6976" y="3826"/>
                  </a:cubicBezTo>
                  <a:lnTo>
                    <a:pt x="6976" y="3827"/>
                  </a:lnTo>
                  <a:cubicBezTo>
                    <a:pt x="7151" y="3827"/>
                    <a:pt x="7319" y="3750"/>
                    <a:pt x="7436" y="3617"/>
                  </a:cubicBezTo>
                  <a:cubicBezTo>
                    <a:pt x="8230" y="2711"/>
                    <a:pt x="9086" y="1864"/>
                    <a:pt x="9997" y="1078"/>
                  </a:cubicBezTo>
                  <a:cubicBezTo>
                    <a:pt x="10254" y="857"/>
                    <a:pt x="10283" y="470"/>
                    <a:pt x="10063" y="213"/>
                  </a:cubicBezTo>
                  <a:cubicBezTo>
                    <a:pt x="9941" y="73"/>
                    <a:pt x="9770" y="1"/>
                    <a:pt x="9598" y="1"/>
                  </a:cubicBezTo>
                  <a:close/>
                  <a:moveTo>
                    <a:pt x="4745" y="5538"/>
                  </a:moveTo>
                  <a:cubicBezTo>
                    <a:pt x="4544" y="5538"/>
                    <a:pt x="4346" y="5637"/>
                    <a:pt x="4229" y="5819"/>
                  </a:cubicBezTo>
                  <a:cubicBezTo>
                    <a:pt x="3537" y="6873"/>
                    <a:pt x="2920" y="7976"/>
                    <a:pt x="2382" y="9117"/>
                  </a:cubicBezTo>
                  <a:cubicBezTo>
                    <a:pt x="2239" y="9424"/>
                    <a:pt x="2370" y="9788"/>
                    <a:pt x="2676" y="9932"/>
                  </a:cubicBezTo>
                  <a:cubicBezTo>
                    <a:pt x="2757" y="9970"/>
                    <a:pt x="2845" y="9990"/>
                    <a:pt x="2937" y="9990"/>
                  </a:cubicBezTo>
                  <a:lnTo>
                    <a:pt x="2935" y="9992"/>
                  </a:lnTo>
                  <a:cubicBezTo>
                    <a:pt x="3174" y="9992"/>
                    <a:pt x="3390" y="9853"/>
                    <a:pt x="3490" y="9638"/>
                  </a:cubicBezTo>
                  <a:cubicBezTo>
                    <a:pt x="4004" y="8548"/>
                    <a:pt x="4592" y="7496"/>
                    <a:pt x="5252" y="6489"/>
                  </a:cubicBezTo>
                  <a:cubicBezTo>
                    <a:pt x="5441" y="6207"/>
                    <a:pt x="5363" y="5824"/>
                    <a:pt x="5078" y="5638"/>
                  </a:cubicBezTo>
                  <a:cubicBezTo>
                    <a:pt x="4975" y="5570"/>
                    <a:pt x="4859" y="5538"/>
                    <a:pt x="4745" y="5538"/>
                  </a:cubicBezTo>
                  <a:close/>
                  <a:moveTo>
                    <a:pt x="1608" y="12222"/>
                  </a:moveTo>
                  <a:cubicBezTo>
                    <a:pt x="1348" y="12222"/>
                    <a:pt x="1108" y="12389"/>
                    <a:pt x="1025" y="12650"/>
                  </a:cubicBezTo>
                  <a:cubicBezTo>
                    <a:pt x="658" y="13861"/>
                    <a:pt x="387" y="15098"/>
                    <a:pt x="215" y="16350"/>
                  </a:cubicBezTo>
                  <a:cubicBezTo>
                    <a:pt x="165" y="16719"/>
                    <a:pt x="450" y="17045"/>
                    <a:pt x="821" y="17047"/>
                  </a:cubicBezTo>
                  <a:cubicBezTo>
                    <a:pt x="1128" y="17047"/>
                    <a:pt x="1386" y="16820"/>
                    <a:pt x="1427" y="16516"/>
                  </a:cubicBezTo>
                  <a:cubicBezTo>
                    <a:pt x="1593" y="15328"/>
                    <a:pt x="1850" y="14152"/>
                    <a:pt x="2198" y="13003"/>
                  </a:cubicBezTo>
                  <a:cubicBezTo>
                    <a:pt x="2289" y="12681"/>
                    <a:pt x="2105" y="12346"/>
                    <a:pt x="1785" y="12249"/>
                  </a:cubicBezTo>
                  <a:cubicBezTo>
                    <a:pt x="1726" y="12231"/>
                    <a:pt x="1666" y="12222"/>
                    <a:pt x="1608" y="12222"/>
                  </a:cubicBezTo>
                  <a:close/>
                  <a:moveTo>
                    <a:pt x="38682" y="17914"/>
                  </a:moveTo>
                  <a:cubicBezTo>
                    <a:pt x="38375" y="17914"/>
                    <a:pt x="38121" y="18148"/>
                    <a:pt x="38084" y="18458"/>
                  </a:cubicBezTo>
                  <a:cubicBezTo>
                    <a:pt x="38046" y="18793"/>
                    <a:pt x="38285" y="19097"/>
                    <a:pt x="38621" y="19137"/>
                  </a:cubicBezTo>
                  <a:cubicBezTo>
                    <a:pt x="39726" y="19265"/>
                    <a:pt x="40840" y="19653"/>
                    <a:pt x="41843" y="20258"/>
                  </a:cubicBezTo>
                  <a:cubicBezTo>
                    <a:pt x="41938" y="20315"/>
                    <a:pt x="42047" y="20345"/>
                    <a:pt x="42159" y="20345"/>
                  </a:cubicBezTo>
                  <a:cubicBezTo>
                    <a:pt x="42433" y="20345"/>
                    <a:pt x="42675" y="20163"/>
                    <a:pt x="42748" y="19897"/>
                  </a:cubicBezTo>
                  <a:cubicBezTo>
                    <a:pt x="42822" y="19632"/>
                    <a:pt x="42711" y="19351"/>
                    <a:pt x="42475" y="19208"/>
                  </a:cubicBezTo>
                  <a:cubicBezTo>
                    <a:pt x="41324" y="18515"/>
                    <a:pt x="40040" y="18070"/>
                    <a:pt x="38763" y="17920"/>
                  </a:cubicBezTo>
                  <a:cubicBezTo>
                    <a:pt x="38736" y="17916"/>
                    <a:pt x="38709" y="17914"/>
                    <a:pt x="38682" y="17914"/>
                  </a:cubicBezTo>
                  <a:close/>
                  <a:moveTo>
                    <a:pt x="35078" y="18418"/>
                  </a:moveTo>
                  <a:cubicBezTo>
                    <a:pt x="34994" y="18418"/>
                    <a:pt x="34909" y="18435"/>
                    <a:pt x="34827" y="18472"/>
                  </a:cubicBezTo>
                  <a:cubicBezTo>
                    <a:pt x="34579" y="18582"/>
                    <a:pt x="34336" y="18706"/>
                    <a:pt x="34104" y="18843"/>
                  </a:cubicBezTo>
                  <a:cubicBezTo>
                    <a:pt x="33174" y="19392"/>
                    <a:pt x="32397" y="20141"/>
                    <a:pt x="31794" y="21070"/>
                  </a:cubicBezTo>
                  <a:cubicBezTo>
                    <a:pt x="31531" y="21478"/>
                    <a:pt x="31823" y="22014"/>
                    <a:pt x="32308" y="22016"/>
                  </a:cubicBezTo>
                  <a:cubicBezTo>
                    <a:pt x="32516" y="22016"/>
                    <a:pt x="32710" y="21910"/>
                    <a:pt x="32821" y="21735"/>
                  </a:cubicBezTo>
                  <a:cubicBezTo>
                    <a:pt x="33321" y="20969"/>
                    <a:pt x="33960" y="20349"/>
                    <a:pt x="34726" y="19899"/>
                  </a:cubicBezTo>
                  <a:cubicBezTo>
                    <a:pt x="34918" y="19784"/>
                    <a:pt x="35117" y="19682"/>
                    <a:pt x="35321" y="19592"/>
                  </a:cubicBezTo>
                  <a:cubicBezTo>
                    <a:pt x="35633" y="19458"/>
                    <a:pt x="35776" y="19094"/>
                    <a:pt x="35639" y="18783"/>
                  </a:cubicBezTo>
                  <a:cubicBezTo>
                    <a:pt x="35538" y="18554"/>
                    <a:pt x="35313" y="18418"/>
                    <a:pt x="35078" y="18418"/>
                  </a:cubicBezTo>
                  <a:close/>
                  <a:moveTo>
                    <a:pt x="628" y="19509"/>
                  </a:moveTo>
                  <a:cubicBezTo>
                    <a:pt x="620" y="19509"/>
                    <a:pt x="612" y="19509"/>
                    <a:pt x="604" y="19509"/>
                  </a:cubicBezTo>
                  <a:cubicBezTo>
                    <a:pt x="266" y="19521"/>
                    <a:pt x="1" y="19803"/>
                    <a:pt x="12" y="20141"/>
                  </a:cubicBezTo>
                  <a:cubicBezTo>
                    <a:pt x="51" y="21409"/>
                    <a:pt x="205" y="22672"/>
                    <a:pt x="469" y="23915"/>
                  </a:cubicBezTo>
                  <a:cubicBezTo>
                    <a:pt x="528" y="24196"/>
                    <a:pt x="778" y="24398"/>
                    <a:pt x="1066" y="24398"/>
                  </a:cubicBezTo>
                  <a:cubicBezTo>
                    <a:pt x="1456" y="24397"/>
                    <a:pt x="1745" y="24039"/>
                    <a:pt x="1666" y="23658"/>
                  </a:cubicBezTo>
                  <a:cubicBezTo>
                    <a:pt x="1417" y="22488"/>
                    <a:pt x="1273" y="21298"/>
                    <a:pt x="1236" y="20103"/>
                  </a:cubicBezTo>
                  <a:cubicBezTo>
                    <a:pt x="1225" y="19773"/>
                    <a:pt x="932" y="19509"/>
                    <a:pt x="628" y="19509"/>
                  </a:cubicBezTo>
                  <a:close/>
                  <a:moveTo>
                    <a:pt x="44840" y="21623"/>
                  </a:moveTo>
                  <a:cubicBezTo>
                    <a:pt x="44721" y="21623"/>
                    <a:pt x="44601" y="21658"/>
                    <a:pt x="44496" y="21730"/>
                  </a:cubicBezTo>
                  <a:cubicBezTo>
                    <a:pt x="44216" y="21922"/>
                    <a:pt x="44145" y="22304"/>
                    <a:pt x="44336" y="22582"/>
                  </a:cubicBezTo>
                  <a:cubicBezTo>
                    <a:pt x="44541" y="22882"/>
                    <a:pt x="44724" y="23196"/>
                    <a:pt x="44881" y="23524"/>
                  </a:cubicBezTo>
                  <a:cubicBezTo>
                    <a:pt x="45218" y="24230"/>
                    <a:pt x="45456" y="24980"/>
                    <a:pt x="45591" y="25752"/>
                  </a:cubicBezTo>
                  <a:cubicBezTo>
                    <a:pt x="45643" y="26045"/>
                    <a:pt x="45897" y="26259"/>
                    <a:pt x="46193" y="26259"/>
                  </a:cubicBezTo>
                  <a:cubicBezTo>
                    <a:pt x="46229" y="26259"/>
                    <a:pt x="46265" y="26254"/>
                    <a:pt x="46300" y="26249"/>
                  </a:cubicBezTo>
                  <a:cubicBezTo>
                    <a:pt x="46633" y="26190"/>
                    <a:pt x="46855" y="25872"/>
                    <a:pt x="46797" y="25540"/>
                  </a:cubicBezTo>
                  <a:cubicBezTo>
                    <a:pt x="46643" y="24658"/>
                    <a:pt x="46370" y="23802"/>
                    <a:pt x="45985" y="22994"/>
                  </a:cubicBezTo>
                  <a:cubicBezTo>
                    <a:pt x="45801" y="22609"/>
                    <a:pt x="45587" y="22241"/>
                    <a:pt x="45347" y="21890"/>
                  </a:cubicBezTo>
                  <a:cubicBezTo>
                    <a:pt x="45228" y="21717"/>
                    <a:pt x="45035" y="21623"/>
                    <a:pt x="44840" y="21623"/>
                  </a:cubicBezTo>
                  <a:close/>
                  <a:moveTo>
                    <a:pt x="31112" y="24255"/>
                  </a:moveTo>
                  <a:cubicBezTo>
                    <a:pt x="30807" y="24255"/>
                    <a:pt x="30547" y="24491"/>
                    <a:pt x="30514" y="24802"/>
                  </a:cubicBezTo>
                  <a:cubicBezTo>
                    <a:pt x="30477" y="25156"/>
                    <a:pt x="30457" y="25511"/>
                    <a:pt x="30459" y="25868"/>
                  </a:cubicBezTo>
                  <a:cubicBezTo>
                    <a:pt x="30459" y="26824"/>
                    <a:pt x="30591" y="27777"/>
                    <a:pt x="30852" y="28697"/>
                  </a:cubicBezTo>
                  <a:cubicBezTo>
                    <a:pt x="30927" y="28959"/>
                    <a:pt x="31168" y="29142"/>
                    <a:pt x="31440" y="29142"/>
                  </a:cubicBezTo>
                  <a:cubicBezTo>
                    <a:pt x="31497" y="29142"/>
                    <a:pt x="31554" y="29135"/>
                    <a:pt x="31609" y="29119"/>
                  </a:cubicBezTo>
                  <a:cubicBezTo>
                    <a:pt x="31934" y="29028"/>
                    <a:pt x="32122" y="28688"/>
                    <a:pt x="32031" y="28363"/>
                  </a:cubicBezTo>
                  <a:cubicBezTo>
                    <a:pt x="31800" y="27551"/>
                    <a:pt x="31683" y="26711"/>
                    <a:pt x="31683" y="25868"/>
                  </a:cubicBezTo>
                  <a:cubicBezTo>
                    <a:pt x="31683" y="25555"/>
                    <a:pt x="31698" y="25244"/>
                    <a:pt x="31733" y="24933"/>
                  </a:cubicBezTo>
                  <a:cubicBezTo>
                    <a:pt x="31768" y="24598"/>
                    <a:pt x="31524" y="24296"/>
                    <a:pt x="31189" y="24260"/>
                  </a:cubicBezTo>
                  <a:cubicBezTo>
                    <a:pt x="31163" y="24257"/>
                    <a:pt x="31137" y="24255"/>
                    <a:pt x="31112" y="24255"/>
                  </a:cubicBezTo>
                  <a:close/>
                  <a:moveTo>
                    <a:pt x="2169" y="26697"/>
                  </a:moveTo>
                  <a:cubicBezTo>
                    <a:pt x="2091" y="26697"/>
                    <a:pt x="2011" y="26712"/>
                    <a:pt x="1934" y="26744"/>
                  </a:cubicBezTo>
                  <a:cubicBezTo>
                    <a:pt x="1621" y="26874"/>
                    <a:pt x="1474" y="27233"/>
                    <a:pt x="1604" y="27544"/>
                  </a:cubicBezTo>
                  <a:cubicBezTo>
                    <a:pt x="2017" y="28529"/>
                    <a:pt x="2503" y="29480"/>
                    <a:pt x="3059" y="30390"/>
                  </a:cubicBezTo>
                  <a:cubicBezTo>
                    <a:pt x="3166" y="30564"/>
                    <a:pt x="3275" y="30736"/>
                    <a:pt x="3385" y="30905"/>
                  </a:cubicBezTo>
                  <a:cubicBezTo>
                    <a:pt x="3497" y="31079"/>
                    <a:pt x="3691" y="31184"/>
                    <a:pt x="3898" y="31184"/>
                  </a:cubicBezTo>
                  <a:cubicBezTo>
                    <a:pt x="4383" y="31182"/>
                    <a:pt x="4676" y="30644"/>
                    <a:pt x="4412" y="30238"/>
                  </a:cubicBezTo>
                  <a:cubicBezTo>
                    <a:pt x="4308" y="30078"/>
                    <a:pt x="4205" y="29915"/>
                    <a:pt x="4105" y="29751"/>
                  </a:cubicBezTo>
                  <a:cubicBezTo>
                    <a:pt x="3580" y="28895"/>
                    <a:pt x="3122" y="27999"/>
                    <a:pt x="2734" y="27073"/>
                  </a:cubicBezTo>
                  <a:cubicBezTo>
                    <a:pt x="2636" y="26838"/>
                    <a:pt x="2409" y="26697"/>
                    <a:pt x="2169" y="26697"/>
                  </a:cubicBezTo>
                  <a:close/>
                  <a:moveTo>
                    <a:pt x="56177" y="28445"/>
                  </a:moveTo>
                  <a:cubicBezTo>
                    <a:pt x="56032" y="28445"/>
                    <a:pt x="55886" y="28497"/>
                    <a:pt x="55769" y="28601"/>
                  </a:cubicBezTo>
                  <a:cubicBezTo>
                    <a:pt x="54868" y="29406"/>
                    <a:pt x="53919" y="30155"/>
                    <a:pt x="52929" y="30847"/>
                  </a:cubicBezTo>
                  <a:cubicBezTo>
                    <a:pt x="52709" y="31000"/>
                    <a:pt x="52613" y="31276"/>
                    <a:pt x="52693" y="31532"/>
                  </a:cubicBezTo>
                  <a:cubicBezTo>
                    <a:pt x="52775" y="31787"/>
                    <a:pt x="53011" y="31961"/>
                    <a:pt x="53278" y="31961"/>
                  </a:cubicBezTo>
                  <a:lnTo>
                    <a:pt x="53280" y="31961"/>
                  </a:lnTo>
                  <a:cubicBezTo>
                    <a:pt x="53404" y="31960"/>
                    <a:pt x="53526" y="31921"/>
                    <a:pt x="53628" y="31850"/>
                  </a:cubicBezTo>
                  <a:cubicBezTo>
                    <a:pt x="54659" y="31131"/>
                    <a:pt x="55648" y="30350"/>
                    <a:pt x="56585" y="29513"/>
                  </a:cubicBezTo>
                  <a:cubicBezTo>
                    <a:pt x="56838" y="29288"/>
                    <a:pt x="56859" y="28901"/>
                    <a:pt x="56634" y="28650"/>
                  </a:cubicBezTo>
                  <a:cubicBezTo>
                    <a:pt x="56513" y="28514"/>
                    <a:pt x="56345" y="28445"/>
                    <a:pt x="56177" y="28445"/>
                  </a:cubicBezTo>
                  <a:close/>
                  <a:moveTo>
                    <a:pt x="46177" y="28712"/>
                  </a:moveTo>
                  <a:cubicBezTo>
                    <a:pt x="45885" y="28712"/>
                    <a:pt x="45627" y="28922"/>
                    <a:pt x="45576" y="29220"/>
                  </a:cubicBezTo>
                  <a:cubicBezTo>
                    <a:pt x="45374" y="30378"/>
                    <a:pt x="45004" y="31499"/>
                    <a:pt x="44474" y="32547"/>
                  </a:cubicBezTo>
                  <a:cubicBezTo>
                    <a:pt x="44272" y="32954"/>
                    <a:pt x="44567" y="33433"/>
                    <a:pt x="45022" y="33435"/>
                  </a:cubicBezTo>
                  <a:cubicBezTo>
                    <a:pt x="45255" y="33433"/>
                    <a:pt x="45466" y="33304"/>
                    <a:pt x="45570" y="33097"/>
                  </a:cubicBezTo>
                  <a:cubicBezTo>
                    <a:pt x="46152" y="31940"/>
                    <a:pt x="46561" y="30703"/>
                    <a:pt x="46783" y="29427"/>
                  </a:cubicBezTo>
                  <a:cubicBezTo>
                    <a:pt x="46840" y="29095"/>
                    <a:pt x="46617" y="28778"/>
                    <a:pt x="46283" y="28721"/>
                  </a:cubicBezTo>
                  <a:cubicBezTo>
                    <a:pt x="46248" y="28715"/>
                    <a:pt x="46212" y="28712"/>
                    <a:pt x="46177" y="28712"/>
                  </a:cubicBezTo>
                  <a:close/>
                  <a:moveTo>
                    <a:pt x="33127" y="31178"/>
                  </a:moveTo>
                  <a:cubicBezTo>
                    <a:pt x="32989" y="31178"/>
                    <a:pt x="32850" y="31224"/>
                    <a:pt x="32736" y="31319"/>
                  </a:cubicBezTo>
                  <a:cubicBezTo>
                    <a:pt x="32476" y="31535"/>
                    <a:pt x="32439" y="31920"/>
                    <a:pt x="32656" y="32181"/>
                  </a:cubicBezTo>
                  <a:cubicBezTo>
                    <a:pt x="32875" y="32448"/>
                    <a:pt x="33112" y="32700"/>
                    <a:pt x="33365" y="32937"/>
                  </a:cubicBezTo>
                  <a:cubicBezTo>
                    <a:pt x="34062" y="33598"/>
                    <a:pt x="34836" y="34172"/>
                    <a:pt x="35669" y="34652"/>
                  </a:cubicBezTo>
                  <a:cubicBezTo>
                    <a:pt x="35762" y="34705"/>
                    <a:pt x="35866" y="34733"/>
                    <a:pt x="35971" y="34733"/>
                  </a:cubicBezTo>
                  <a:lnTo>
                    <a:pt x="35973" y="34732"/>
                  </a:lnTo>
                  <a:cubicBezTo>
                    <a:pt x="36251" y="34732"/>
                    <a:pt x="36493" y="34546"/>
                    <a:pt x="36565" y="34277"/>
                  </a:cubicBezTo>
                  <a:cubicBezTo>
                    <a:pt x="36636" y="34008"/>
                    <a:pt x="36518" y="33726"/>
                    <a:pt x="36277" y="33589"/>
                  </a:cubicBezTo>
                  <a:cubicBezTo>
                    <a:pt x="35528" y="33157"/>
                    <a:pt x="34831" y="32639"/>
                    <a:pt x="34204" y="32045"/>
                  </a:cubicBezTo>
                  <a:cubicBezTo>
                    <a:pt x="33990" y="31843"/>
                    <a:pt x="33787" y="31627"/>
                    <a:pt x="33597" y="31399"/>
                  </a:cubicBezTo>
                  <a:cubicBezTo>
                    <a:pt x="33477" y="31253"/>
                    <a:pt x="33302" y="31178"/>
                    <a:pt x="33127" y="31178"/>
                  </a:cubicBezTo>
                  <a:close/>
                  <a:moveTo>
                    <a:pt x="50102" y="32655"/>
                  </a:moveTo>
                  <a:cubicBezTo>
                    <a:pt x="50013" y="32655"/>
                    <a:pt x="49922" y="32675"/>
                    <a:pt x="49836" y="32717"/>
                  </a:cubicBezTo>
                  <a:cubicBezTo>
                    <a:pt x="48729" y="33289"/>
                    <a:pt x="47614" y="33762"/>
                    <a:pt x="46526" y="34118"/>
                  </a:cubicBezTo>
                  <a:cubicBezTo>
                    <a:pt x="46238" y="34211"/>
                    <a:pt x="46062" y="34499"/>
                    <a:pt x="46109" y="34797"/>
                  </a:cubicBezTo>
                  <a:cubicBezTo>
                    <a:pt x="46158" y="35093"/>
                    <a:pt x="46413" y="35312"/>
                    <a:pt x="46713" y="35312"/>
                  </a:cubicBezTo>
                  <a:cubicBezTo>
                    <a:pt x="46714" y="35312"/>
                    <a:pt x="46715" y="35312"/>
                    <a:pt x="46716" y="35312"/>
                  </a:cubicBezTo>
                  <a:lnTo>
                    <a:pt x="46717" y="35312"/>
                  </a:lnTo>
                  <a:cubicBezTo>
                    <a:pt x="46781" y="35312"/>
                    <a:pt x="46845" y="35302"/>
                    <a:pt x="46907" y="35281"/>
                  </a:cubicBezTo>
                  <a:cubicBezTo>
                    <a:pt x="48058" y="34903"/>
                    <a:pt x="49232" y="34408"/>
                    <a:pt x="50398" y="33804"/>
                  </a:cubicBezTo>
                  <a:cubicBezTo>
                    <a:pt x="50689" y="33645"/>
                    <a:pt x="50799" y="33282"/>
                    <a:pt x="50646" y="32987"/>
                  </a:cubicBezTo>
                  <a:cubicBezTo>
                    <a:pt x="50537" y="32777"/>
                    <a:pt x="50324" y="32655"/>
                    <a:pt x="50102" y="32655"/>
                  </a:cubicBezTo>
                  <a:close/>
                  <a:moveTo>
                    <a:pt x="6153" y="32872"/>
                  </a:moveTo>
                  <a:cubicBezTo>
                    <a:pt x="6006" y="32872"/>
                    <a:pt x="5858" y="32925"/>
                    <a:pt x="5740" y="33033"/>
                  </a:cubicBezTo>
                  <a:cubicBezTo>
                    <a:pt x="5489" y="33262"/>
                    <a:pt x="5473" y="33655"/>
                    <a:pt x="5706" y="33903"/>
                  </a:cubicBezTo>
                  <a:cubicBezTo>
                    <a:pt x="6560" y="34834"/>
                    <a:pt x="7486" y="35699"/>
                    <a:pt x="8475" y="36487"/>
                  </a:cubicBezTo>
                  <a:cubicBezTo>
                    <a:pt x="8583" y="36574"/>
                    <a:pt x="8719" y="36621"/>
                    <a:pt x="8857" y="36621"/>
                  </a:cubicBezTo>
                  <a:cubicBezTo>
                    <a:pt x="9117" y="36621"/>
                    <a:pt x="9350" y="36457"/>
                    <a:pt x="9435" y="36211"/>
                  </a:cubicBezTo>
                  <a:cubicBezTo>
                    <a:pt x="9521" y="35966"/>
                    <a:pt x="9442" y="35693"/>
                    <a:pt x="9240" y="35531"/>
                  </a:cubicBezTo>
                  <a:cubicBezTo>
                    <a:pt x="8301" y="34782"/>
                    <a:pt x="7422" y="33961"/>
                    <a:pt x="6609" y="33077"/>
                  </a:cubicBezTo>
                  <a:cubicBezTo>
                    <a:pt x="6488" y="32941"/>
                    <a:pt x="6321" y="32872"/>
                    <a:pt x="6153" y="32872"/>
                  </a:cubicBezTo>
                  <a:close/>
                  <a:moveTo>
                    <a:pt x="39438" y="34764"/>
                  </a:moveTo>
                  <a:cubicBezTo>
                    <a:pt x="39149" y="34764"/>
                    <a:pt x="38891" y="34972"/>
                    <a:pt x="38836" y="35267"/>
                  </a:cubicBezTo>
                  <a:cubicBezTo>
                    <a:pt x="38776" y="35596"/>
                    <a:pt x="38992" y="35913"/>
                    <a:pt x="39320" y="35979"/>
                  </a:cubicBezTo>
                  <a:cubicBezTo>
                    <a:pt x="40075" y="36114"/>
                    <a:pt x="40840" y="36183"/>
                    <a:pt x="41607" y="36183"/>
                  </a:cubicBezTo>
                  <a:cubicBezTo>
                    <a:pt x="41615" y="36183"/>
                    <a:pt x="41623" y="36183"/>
                    <a:pt x="41631" y="36183"/>
                  </a:cubicBezTo>
                  <a:lnTo>
                    <a:pt x="41715" y="36183"/>
                  </a:lnTo>
                  <a:cubicBezTo>
                    <a:pt x="41106" y="36743"/>
                    <a:pt x="40452" y="37257"/>
                    <a:pt x="39762" y="37715"/>
                  </a:cubicBezTo>
                  <a:cubicBezTo>
                    <a:pt x="39537" y="37865"/>
                    <a:pt x="39437" y="38143"/>
                    <a:pt x="39515" y="38401"/>
                  </a:cubicBezTo>
                  <a:cubicBezTo>
                    <a:pt x="39594" y="38661"/>
                    <a:pt x="39832" y="38836"/>
                    <a:pt x="40101" y="38836"/>
                  </a:cubicBezTo>
                  <a:cubicBezTo>
                    <a:pt x="40221" y="38836"/>
                    <a:pt x="40340" y="38801"/>
                    <a:pt x="40440" y="38734"/>
                  </a:cubicBezTo>
                  <a:cubicBezTo>
                    <a:pt x="41535" y="38005"/>
                    <a:pt x="42521" y="37173"/>
                    <a:pt x="43367" y="36264"/>
                  </a:cubicBezTo>
                  <a:cubicBezTo>
                    <a:pt x="43715" y="35805"/>
                    <a:pt x="43563" y="35143"/>
                    <a:pt x="43049" y="34883"/>
                  </a:cubicBezTo>
                  <a:cubicBezTo>
                    <a:pt x="42581" y="34933"/>
                    <a:pt x="42112" y="34957"/>
                    <a:pt x="41642" y="34959"/>
                  </a:cubicBezTo>
                  <a:lnTo>
                    <a:pt x="41631" y="34959"/>
                  </a:lnTo>
                  <a:cubicBezTo>
                    <a:pt x="41623" y="34959"/>
                    <a:pt x="41615" y="34959"/>
                    <a:pt x="41608" y="34959"/>
                  </a:cubicBezTo>
                  <a:cubicBezTo>
                    <a:pt x="40915" y="34959"/>
                    <a:pt x="40224" y="34896"/>
                    <a:pt x="39541" y="34773"/>
                  </a:cubicBezTo>
                  <a:cubicBezTo>
                    <a:pt x="39506" y="34767"/>
                    <a:pt x="39472" y="34764"/>
                    <a:pt x="39438" y="34764"/>
                  </a:cubicBezTo>
                  <a:close/>
                  <a:moveTo>
                    <a:pt x="11911" y="37486"/>
                  </a:moveTo>
                  <a:cubicBezTo>
                    <a:pt x="11700" y="37486"/>
                    <a:pt x="11495" y="37595"/>
                    <a:pt x="11381" y="37789"/>
                  </a:cubicBezTo>
                  <a:cubicBezTo>
                    <a:pt x="11213" y="38079"/>
                    <a:pt x="11308" y="38451"/>
                    <a:pt x="11597" y="38624"/>
                  </a:cubicBezTo>
                  <a:cubicBezTo>
                    <a:pt x="12685" y="39259"/>
                    <a:pt x="13815" y="39819"/>
                    <a:pt x="14978" y="40303"/>
                  </a:cubicBezTo>
                  <a:cubicBezTo>
                    <a:pt x="15052" y="40334"/>
                    <a:pt x="15132" y="40350"/>
                    <a:pt x="15213" y="40350"/>
                  </a:cubicBezTo>
                  <a:cubicBezTo>
                    <a:pt x="15504" y="40349"/>
                    <a:pt x="15754" y="40143"/>
                    <a:pt x="15812" y="39858"/>
                  </a:cubicBezTo>
                  <a:cubicBezTo>
                    <a:pt x="15869" y="39572"/>
                    <a:pt x="15717" y="39286"/>
                    <a:pt x="15449" y="39173"/>
                  </a:cubicBezTo>
                  <a:cubicBezTo>
                    <a:pt x="14336" y="38711"/>
                    <a:pt x="13254" y="38173"/>
                    <a:pt x="12214" y="37567"/>
                  </a:cubicBezTo>
                  <a:cubicBezTo>
                    <a:pt x="12118" y="37512"/>
                    <a:pt x="12014" y="37486"/>
                    <a:pt x="11911" y="37486"/>
                  </a:cubicBezTo>
                  <a:close/>
                  <a:moveTo>
                    <a:pt x="36841" y="39345"/>
                  </a:moveTo>
                  <a:cubicBezTo>
                    <a:pt x="36762" y="39345"/>
                    <a:pt x="36682" y="39360"/>
                    <a:pt x="36605" y="39393"/>
                  </a:cubicBezTo>
                  <a:cubicBezTo>
                    <a:pt x="35540" y="39841"/>
                    <a:pt x="34389" y="40222"/>
                    <a:pt x="33186" y="40524"/>
                  </a:cubicBezTo>
                  <a:cubicBezTo>
                    <a:pt x="32887" y="40600"/>
                    <a:pt x="32690" y="40888"/>
                    <a:pt x="32728" y="41193"/>
                  </a:cubicBezTo>
                  <a:cubicBezTo>
                    <a:pt x="32766" y="41500"/>
                    <a:pt x="33027" y="41731"/>
                    <a:pt x="33335" y="41731"/>
                  </a:cubicBezTo>
                  <a:cubicBezTo>
                    <a:pt x="33386" y="41731"/>
                    <a:pt x="33436" y="41725"/>
                    <a:pt x="33485" y="41712"/>
                  </a:cubicBezTo>
                  <a:cubicBezTo>
                    <a:pt x="34749" y="41393"/>
                    <a:pt x="35958" y="40993"/>
                    <a:pt x="37080" y="40523"/>
                  </a:cubicBezTo>
                  <a:cubicBezTo>
                    <a:pt x="37391" y="40391"/>
                    <a:pt x="37538" y="40033"/>
                    <a:pt x="37407" y="39721"/>
                  </a:cubicBezTo>
                  <a:cubicBezTo>
                    <a:pt x="37308" y="39486"/>
                    <a:pt x="37081" y="39345"/>
                    <a:pt x="36841" y="39345"/>
                  </a:cubicBezTo>
                  <a:close/>
                  <a:moveTo>
                    <a:pt x="18709" y="40320"/>
                  </a:moveTo>
                  <a:cubicBezTo>
                    <a:pt x="18439" y="40320"/>
                    <a:pt x="18192" y="40499"/>
                    <a:pt x="18118" y="40772"/>
                  </a:cubicBezTo>
                  <a:cubicBezTo>
                    <a:pt x="18029" y="41098"/>
                    <a:pt x="18222" y="41434"/>
                    <a:pt x="18549" y="41523"/>
                  </a:cubicBezTo>
                  <a:cubicBezTo>
                    <a:pt x="19763" y="41854"/>
                    <a:pt x="20997" y="42106"/>
                    <a:pt x="22242" y="42283"/>
                  </a:cubicBezTo>
                  <a:cubicBezTo>
                    <a:pt x="22271" y="42286"/>
                    <a:pt x="22299" y="42289"/>
                    <a:pt x="22328" y="42289"/>
                  </a:cubicBezTo>
                  <a:lnTo>
                    <a:pt x="22328" y="42289"/>
                  </a:lnTo>
                  <a:cubicBezTo>
                    <a:pt x="22649" y="42287"/>
                    <a:pt x="22916" y="42039"/>
                    <a:pt x="22939" y="41718"/>
                  </a:cubicBezTo>
                  <a:cubicBezTo>
                    <a:pt x="22960" y="41397"/>
                    <a:pt x="22732" y="41115"/>
                    <a:pt x="22414" y="41069"/>
                  </a:cubicBezTo>
                  <a:cubicBezTo>
                    <a:pt x="21218" y="40901"/>
                    <a:pt x="20034" y="40658"/>
                    <a:pt x="18870" y="40341"/>
                  </a:cubicBezTo>
                  <a:cubicBezTo>
                    <a:pt x="18816" y="40327"/>
                    <a:pt x="18762" y="40320"/>
                    <a:pt x="18709" y="40320"/>
                  </a:cubicBezTo>
                  <a:close/>
                  <a:moveTo>
                    <a:pt x="22328" y="42289"/>
                  </a:moveTo>
                  <a:lnTo>
                    <a:pt x="22328" y="42289"/>
                  </a:lnTo>
                  <a:cubicBezTo>
                    <a:pt x="22328" y="42289"/>
                    <a:pt x="22328" y="42289"/>
                    <a:pt x="22328" y="42289"/>
                  </a:cubicBezTo>
                  <a:lnTo>
                    <a:pt x="22329" y="42289"/>
                  </a:lnTo>
                  <a:cubicBezTo>
                    <a:pt x="22329" y="42289"/>
                    <a:pt x="22329" y="42289"/>
                    <a:pt x="22328" y="42289"/>
                  </a:cubicBezTo>
                  <a:close/>
                  <a:moveTo>
                    <a:pt x="29702" y="41168"/>
                  </a:moveTo>
                  <a:cubicBezTo>
                    <a:pt x="29678" y="41168"/>
                    <a:pt x="29655" y="41169"/>
                    <a:pt x="29631" y="41172"/>
                  </a:cubicBezTo>
                  <a:cubicBezTo>
                    <a:pt x="28574" y="41293"/>
                    <a:pt x="27510" y="41353"/>
                    <a:pt x="26445" y="41353"/>
                  </a:cubicBezTo>
                  <a:lnTo>
                    <a:pt x="26020" y="41350"/>
                  </a:lnTo>
                  <a:lnTo>
                    <a:pt x="26012" y="41350"/>
                  </a:lnTo>
                  <a:cubicBezTo>
                    <a:pt x="26010" y="41350"/>
                    <a:pt x="26008" y="41350"/>
                    <a:pt x="26006" y="41350"/>
                  </a:cubicBezTo>
                  <a:cubicBezTo>
                    <a:pt x="25671" y="41350"/>
                    <a:pt x="25397" y="41621"/>
                    <a:pt x="25394" y="41958"/>
                  </a:cubicBezTo>
                  <a:cubicBezTo>
                    <a:pt x="25393" y="42296"/>
                    <a:pt x="25665" y="42573"/>
                    <a:pt x="26003" y="42574"/>
                  </a:cubicBezTo>
                  <a:lnTo>
                    <a:pt x="26445" y="42578"/>
                  </a:lnTo>
                  <a:cubicBezTo>
                    <a:pt x="27557" y="42578"/>
                    <a:pt x="28667" y="42516"/>
                    <a:pt x="29771" y="42389"/>
                  </a:cubicBezTo>
                  <a:cubicBezTo>
                    <a:pt x="30106" y="42350"/>
                    <a:pt x="30347" y="42048"/>
                    <a:pt x="30309" y="41711"/>
                  </a:cubicBezTo>
                  <a:cubicBezTo>
                    <a:pt x="30273" y="41398"/>
                    <a:pt x="30009" y="41168"/>
                    <a:pt x="29702" y="41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7"/>
            <p:cNvSpPr/>
            <p:nvPr/>
          </p:nvSpPr>
          <p:spPr>
            <a:xfrm>
              <a:off x="2785058" y="1456509"/>
              <a:ext cx="65900" cy="66600"/>
            </a:xfrm>
            <a:custGeom>
              <a:avLst/>
              <a:gdLst/>
              <a:ahLst/>
              <a:cxnLst/>
              <a:rect l="l" t="t" r="r" b="b"/>
              <a:pathLst>
                <a:path w="2636" h="2664" extrusionOk="0">
                  <a:moveTo>
                    <a:pt x="1942" y="1"/>
                  </a:moveTo>
                  <a:cubicBezTo>
                    <a:pt x="1754" y="1"/>
                    <a:pt x="1568" y="87"/>
                    <a:pt x="1448" y="251"/>
                  </a:cubicBezTo>
                  <a:cubicBezTo>
                    <a:pt x="1116" y="710"/>
                    <a:pt x="742" y="1181"/>
                    <a:pt x="340" y="1653"/>
                  </a:cubicBezTo>
                  <a:cubicBezTo>
                    <a:pt x="0" y="2050"/>
                    <a:pt x="281" y="2663"/>
                    <a:pt x="805" y="2663"/>
                  </a:cubicBezTo>
                  <a:cubicBezTo>
                    <a:pt x="985" y="2663"/>
                    <a:pt x="1154" y="2585"/>
                    <a:pt x="1271" y="2448"/>
                  </a:cubicBezTo>
                  <a:cubicBezTo>
                    <a:pt x="1694" y="1953"/>
                    <a:pt x="2087" y="1455"/>
                    <a:pt x="2440" y="970"/>
                  </a:cubicBezTo>
                  <a:cubicBezTo>
                    <a:pt x="2635" y="696"/>
                    <a:pt x="2574" y="315"/>
                    <a:pt x="2301" y="118"/>
                  </a:cubicBezTo>
                  <a:cubicBezTo>
                    <a:pt x="2193" y="39"/>
                    <a:pt x="2067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48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Promotion</a:t>
            </a:r>
            <a:endParaRPr/>
          </a:p>
        </p:txBody>
      </p:sp>
      <p:pic>
        <p:nvPicPr>
          <p:cNvPr id="1122" name="Google Shape;1122;p48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20181" r="20442"/>
          <a:stretch/>
        </p:blipFill>
        <p:spPr>
          <a:xfrm>
            <a:off x="2993788" y="966875"/>
            <a:ext cx="3156426" cy="32828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3" name="Google Shape;1123;p48"/>
          <p:cNvSpPr txBox="1">
            <a:spLocks noGrp="1"/>
          </p:cNvSpPr>
          <p:nvPr>
            <p:ph type="title" idx="4294967295"/>
          </p:nvPr>
        </p:nvSpPr>
        <p:spPr>
          <a:xfrm>
            <a:off x="6616450" y="1403210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Multimedia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124" name="Google Shape;1124;p48"/>
          <p:cNvSpPr txBox="1">
            <a:spLocks noGrp="1"/>
          </p:cNvSpPr>
          <p:nvPr>
            <p:ph type="subTitle" idx="4294967295"/>
          </p:nvPr>
        </p:nvSpPr>
        <p:spPr>
          <a:xfrm>
            <a:off x="6616450" y="1793267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 </a:t>
            </a:r>
            <a:endParaRPr sz="1400"/>
          </a:p>
        </p:txBody>
      </p:sp>
      <p:sp>
        <p:nvSpPr>
          <p:cNvPr id="1125" name="Google Shape;1125;p48"/>
          <p:cNvSpPr txBox="1">
            <a:spLocks noGrp="1"/>
          </p:cNvSpPr>
          <p:nvPr>
            <p:ph type="title" idx="4294967295"/>
          </p:nvPr>
        </p:nvSpPr>
        <p:spPr>
          <a:xfrm>
            <a:off x="6616450" y="2788961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4"/>
                </a:solidFill>
              </a:rPr>
              <a:t>Press</a:t>
            </a:r>
            <a:endParaRPr sz="1800">
              <a:solidFill>
                <a:schemeClr val="accent4"/>
              </a:solidFill>
            </a:endParaRPr>
          </a:p>
        </p:txBody>
      </p:sp>
      <p:sp>
        <p:nvSpPr>
          <p:cNvPr id="1126" name="Google Shape;1126;p48"/>
          <p:cNvSpPr txBox="1">
            <a:spLocks noGrp="1"/>
          </p:cNvSpPr>
          <p:nvPr>
            <p:ph type="subTitle" idx="4294967295"/>
          </p:nvPr>
        </p:nvSpPr>
        <p:spPr>
          <a:xfrm>
            <a:off x="6616450" y="3179017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127" name="Google Shape;1127;p48"/>
          <p:cNvSpPr txBox="1">
            <a:spLocks noGrp="1"/>
          </p:cNvSpPr>
          <p:nvPr>
            <p:ph type="title" idx="4294967295"/>
          </p:nvPr>
        </p:nvSpPr>
        <p:spPr>
          <a:xfrm>
            <a:off x="713775" y="2096088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6"/>
                </a:solidFill>
              </a:rPr>
              <a:t>Mobile App</a:t>
            </a:r>
            <a:endParaRPr sz="1800">
              <a:solidFill>
                <a:schemeClr val="accent6"/>
              </a:solidFill>
            </a:endParaRPr>
          </a:p>
        </p:txBody>
      </p:sp>
      <p:sp>
        <p:nvSpPr>
          <p:cNvPr id="1128" name="Google Shape;1128;p48"/>
          <p:cNvSpPr txBox="1">
            <a:spLocks noGrp="1"/>
          </p:cNvSpPr>
          <p:nvPr>
            <p:ph type="subTitle" idx="4294967295"/>
          </p:nvPr>
        </p:nvSpPr>
        <p:spPr>
          <a:xfrm>
            <a:off x="713775" y="2484559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129" name="Google Shape;1129;p48"/>
          <p:cNvSpPr/>
          <p:nvPr/>
        </p:nvSpPr>
        <p:spPr>
          <a:xfrm>
            <a:off x="2403600" y="415999"/>
            <a:ext cx="7078550" cy="627075"/>
          </a:xfrm>
          <a:custGeom>
            <a:avLst/>
            <a:gdLst/>
            <a:ahLst/>
            <a:cxnLst/>
            <a:rect l="l" t="t" r="r" b="b"/>
            <a:pathLst>
              <a:path w="283142" h="25083" extrusionOk="0">
                <a:moveTo>
                  <a:pt x="0" y="10601"/>
                </a:moveTo>
                <a:cubicBezTo>
                  <a:pt x="14318" y="1052"/>
                  <a:pt x="35456" y="-286"/>
                  <a:pt x="51435" y="6107"/>
                </a:cubicBezTo>
                <a:cubicBezTo>
                  <a:pt x="57054" y="8355"/>
                  <a:pt x="63630" y="16174"/>
                  <a:pt x="60923" y="21587"/>
                </a:cubicBezTo>
                <a:cubicBezTo>
                  <a:pt x="59797" y="23840"/>
                  <a:pt x="54944" y="24601"/>
                  <a:pt x="53433" y="22586"/>
                </a:cubicBezTo>
                <a:cubicBezTo>
                  <a:pt x="50335" y="18456"/>
                  <a:pt x="54028" y="9737"/>
                  <a:pt x="58926" y="8104"/>
                </a:cubicBezTo>
                <a:cubicBezTo>
                  <a:pt x="70300" y="4312"/>
                  <a:pt x="83249" y="4194"/>
                  <a:pt x="94880" y="7105"/>
                </a:cubicBezTo>
                <a:cubicBezTo>
                  <a:pt x="124363" y="14483"/>
                  <a:pt x="153875" y="25083"/>
                  <a:pt x="184267" y="25083"/>
                </a:cubicBezTo>
                <a:cubicBezTo>
                  <a:pt x="193028" y="25083"/>
                  <a:pt x="207817" y="16807"/>
                  <a:pt x="204741" y="8604"/>
                </a:cubicBezTo>
                <a:cubicBezTo>
                  <a:pt x="203162" y="4393"/>
                  <a:pt x="198691" y="854"/>
                  <a:pt x="194255" y="114"/>
                </a:cubicBezTo>
                <a:cubicBezTo>
                  <a:pt x="191522" y="-342"/>
                  <a:pt x="186590" y="1921"/>
                  <a:pt x="187263" y="4609"/>
                </a:cubicBezTo>
                <a:cubicBezTo>
                  <a:pt x="189922" y="15228"/>
                  <a:pt x="209103" y="12261"/>
                  <a:pt x="219722" y="9602"/>
                </a:cubicBezTo>
                <a:cubicBezTo>
                  <a:pt x="240270" y="4457"/>
                  <a:pt x="264196" y="-3866"/>
                  <a:pt x="283142" y="5607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30" name="Google Shape;1130;p48"/>
          <p:cNvSpPr txBox="1"/>
          <p:nvPr/>
        </p:nvSpPr>
        <p:spPr>
          <a:xfrm>
            <a:off x="2935663" y="4158700"/>
            <a:ext cx="3272700" cy="47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Fira Sans Condensed"/>
                <a:ea typeface="Fira Sans Condensed"/>
                <a:cs typeface="Fira Sans Condensed"/>
                <a:sym typeface="Fira Sans Condensed"/>
              </a:rPr>
              <a:t>To modify this graph, click on it, follow the link, change the data and paste the new graph here</a:t>
            </a:r>
            <a:endParaRPr sz="1200"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31"/>
          <p:cNvSpPr/>
          <p:nvPr/>
        </p:nvSpPr>
        <p:spPr>
          <a:xfrm>
            <a:off x="1322808" y="1243084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84" name="Google Shape;284;p31"/>
          <p:cNvSpPr/>
          <p:nvPr/>
        </p:nvSpPr>
        <p:spPr>
          <a:xfrm>
            <a:off x="-470800" y="1740463"/>
            <a:ext cx="7944275" cy="2868750"/>
          </a:xfrm>
          <a:custGeom>
            <a:avLst/>
            <a:gdLst/>
            <a:ahLst/>
            <a:cxnLst/>
            <a:rect l="l" t="t" r="r" b="b"/>
            <a:pathLst>
              <a:path w="317771" h="114750" extrusionOk="0">
                <a:moveTo>
                  <a:pt x="317771" y="11053"/>
                </a:moveTo>
                <a:cubicBezTo>
                  <a:pt x="314664" y="20374"/>
                  <a:pt x="310330" y="31264"/>
                  <a:pt x="301542" y="35658"/>
                </a:cubicBezTo>
                <a:cubicBezTo>
                  <a:pt x="283370" y="44744"/>
                  <a:pt x="260276" y="46731"/>
                  <a:pt x="240815" y="40893"/>
                </a:cubicBezTo>
                <a:cubicBezTo>
                  <a:pt x="233303" y="38640"/>
                  <a:pt x="225821" y="34453"/>
                  <a:pt x="220922" y="28329"/>
                </a:cubicBezTo>
                <a:cubicBezTo>
                  <a:pt x="215336" y="21346"/>
                  <a:pt x="211149" y="6994"/>
                  <a:pt x="218304" y="1630"/>
                </a:cubicBezTo>
                <a:cubicBezTo>
                  <a:pt x="222138" y="-1244"/>
                  <a:pt x="230296" y="-38"/>
                  <a:pt x="232439" y="4248"/>
                </a:cubicBezTo>
                <a:cubicBezTo>
                  <a:pt x="240127" y="19623"/>
                  <a:pt x="237516" y="41798"/>
                  <a:pt x="227204" y="55552"/>
                </a:cubicBezTo>
                <a:cubicBezTo>
                  <a:pt x="207161" y="82284"/>
                  <a:pt x="167896" y="91808"/>
                  <a:pt x="134542" y="93768"/>
                </a:cubicBezTo>
                <a:cubicBezTo>
                  <a:pt x="112290" y="95076"/>
                  <a:pt x="87694" y="94242"/>
                  <a:pt x="68580" y="82774"/>
                </a:cubicBezTo>
                <a:cubicBezTo>
                  <a:pt x="60637" y="78008"/>
                  <a:pt x="58408" y="58469"/>
                  <a:pt x="67009" y="55028"/>
                </a:cubicBezTo>
                <a:cubicBezTo>
                  <a:pt x="75992" y="51434"/>
                  <a:pt x="87176" y="63964"/>
                  <a:pt x="89520" y="73351"/>
                </a:cubicBezTo>
                <a:cubicBezTo>
                  <a:pt x="92539" y="85437"/>
                  <a:pt x="91919" y="102216"/>
                  <a:pt x="82191" y="109997"/>
                </a:cubicBezTo>
                <a:cubicBezTo>
                  <a:pt x="66908" y="122221"/>
                  <a:pt x="42825" y="107246"/>
                  <a:pt x="24081" y="101621"/>
                </a:cubicBezTo>
                <a:cubicBezTo>
                  <a:pt x="16364" y="99305"/>
                  <a:pt x="8057" y="99527"/>
                  <a:pt x="0" y="99527"/>
                </a:cubicBezTo>
              </a:path>
            </a:pathLst>
          </a:custGeom>
          <a:noFill/>
          <a:ln w="28575" cap="flat" cmpd="sng">
            <a:solidFill>
              <a:srgbClr val="CAC5F9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85" name="Google Shape;285;p31"/>
          <p:cNvSpPr txBox="1">
            <a:spLocks noGrp="1"/>
          </p:cNvSpPr>
          <p:nvPr>
            <p:ph type="title"/>
          </p:nvPr>
        </p:nvSpPr>
        <p:spPr>
          <a:xfrm>
            <a:off x="733550" y="393825"/>
            <a:ext cx="7373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86" name="Google Shape;286;p31"/>
          <p:cNvSpPr txBox="1">
            <a:spLocks noGrp="1"/>
          </p:cNvSpPr>
          <p:nvPr>
            <p:ph type="title" idx="2"/>
          </p:nvPr>
        </p:nvSpPr>
        <p:spPr>
          <a:xfrm>
            <a:off x="93965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87" name="Google Shape;287;p31"/>
          <p:cNvSpPr/>
          <p:nvPr/>
        </p:nvSpPr>
        <p:spPr>
          <a:xfrm>
            <a:off x="3476846" y="1243084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88" name="Google Shape;288;p31"/>
          <p:cNvSpPr/>
          <p:nvPr/>
        </p:nvSpPr>
        <p:spPr>
          <a:xfrm>
            <a:off x="5875483" y="1243084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89" name="Google Shape;289;p31"/>
          <p:cNvSpPr txBox="1">
            <a:spLocks noGrp="1"/>
          </p:cNvSpPr>
          <p:nvPr>
            <p:ph type="title" idx="3"/>
          </p:nvPr>
        </p:nvSpPr>
        <p:spPr>
          <a:xfrm>
            <a:off x="58115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sp>
        <p:nvSpPr>
          <p:cNvPr id="290" name="Google Shape;290;p31"/>
          <p:cNvSpPr txBox="1">
            <a:spLocks noGrp="1"/>
          </p:cNvSpPr>
          <p:nvPr>
            <p:ph type="subTitle" idx="1"/>
          </p:nvPr>
        </p:nvSpPr>
        <p:spPr>
          <a:xfrm>
            <a:off x="58115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sp>
        <p:nvSpPr>
          <p:cNvPr id="291" name="Google Shape;291;p31"/>
          <p:cNvSpPr txBox="1">
            <a:spLocks noGrp="1"/>
          </p:cNvSpPr>
          <p:nvPr>
            <p:ph type="title" idx="4"/>
          </p:nvPr>
        </p:nvSpPr>
        <p:spPr>
          <a:xfrm>
            <a:off x="311720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92" name="Google Shape;292;p31"/>
          <p:cNvSpPr txBox="1">
            <a:spLocks noGrp="1"/>
          </p:cNvSpPr>
          <p:nvPr>
            <p:ph type="title" idx="5"/>
          </p:nvPr>
        </p:nvSpPr>
        <p:spPr>
          <a:xfrm>
            <a:off x="275870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Market Analysis</a:t>
            </a:r>
            <a:endParaRPr/>
          </a:p>
        </p:txBody>
      </p:sp>
      <p:sp>
        <p:nvSpPr>
          <p:cNvPr id="293" name="Google Shape;293;p31"/>
          <p:cNvSpPr/>
          <p:nvPr/>
        </p:nvSpPr>
        <p:spPr>
          <a:xfrm>
            <a:off x="2602146" y="3050659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94" name="Google Shape;294;p31"/>
          <p:cNvSpPr/>
          <p:nvPr/>
        </p:nvSpPr>
        <p:spPr>
          <a:xfrm>
            <a:off x="4779683" y="3050659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95" name="Google Shape;295;p31"/>
          <p:cNvSpPr/>
          <p:nvPr/>
        </p:nvSpPr>
        <p:spPr>
          <a:xfrm>
            <a:off x="7178346" y="3050659"/>
            <a:ext cx="666419" cy="715234"/>
          </a:xfrm>
          <a:custGeom>
            <a:avLst/>
            <a:gdLst/>
            <a:ahLst/>
            <a:cxnLst/>
            <a:rect l="l" t="t" r="r" b="b"/>
            <a:pathLst>
              <a:path w="30867" h="33128" extrusionOk="0">
                <a:moveTo>
                  <a:pt x="3066" y="0"/>
                </a:moveTo>
                <a:cubicBezTo>
                  <a:pt x="1380" y="0"/>
                  <a:pt x="1" y="1381"/>
                  <a:pt x="1" y="3067"/>
                </a:cubicBezTo>
                <a:lnTo>
                  <a:pt x="1" y="23081"/>
                </a:lnTo>
                <a:cubicBezTo>
                  <a:pt x="1" y="24767"/>
                  <a:pt x="1380" y="26147"/>
                  <a:pt x="3066" y="26147"/>
                </a:cubicBezTo>
                <a:lnTo>
                  <a:pt x="16250" y="26147"/>
                </a:lnTo>
                <a:lnTo>
                  <a:pt x="21934" y="33127"/>
                </a:lnTo>
                <a:lnTo>
                  <a:pt x="21934" y="26147"/>
                </a:lnTo>
                <a:lnTo>
                  <a:pt x="27801" y="26147"/>
                </a:lnTo>
                <a:cubicBezTo>
                  <a:pt x="29487" y="26147"/>
                  <a:pt x="30866" y="24767"/>
                  <a:pt x="30866" y="23081"/>
                </a:cubicBezTo>
                <a:lnTo>
                  <a:pt x="30866" y="3067"/>
                </a:lnTo>
                <a:cubicBezTo>
                  <a:pt x="30866" y="1380"/>
                  <a:pt x="29487" y="0"/>
                  <a:pt x="27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96" name="Google Shape;296;p31"/>
          <p:cNvSpPr txBox="1">
            <a:spLocks noGrp="1"/>
          </p:cNvSpPr>
          <p:nvPr>
            <p:ph type="subTitle" idx="6"/>
          </p:nvPr>
        </p:nvSpPr>
        <p:spPr>
          <a:xfrm>
            <a:off x="275870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sp>
        <p:nvSpPr>
          <p:cNvPr id="297" name="Google Shape;297;p31"/>
          <p:cNvSpPr txBox="1">
            <a:spLocks noGrp="1"/>
          </p:cNvSpPr>
          <p:nvPr>
            <p:ph type="title" idx="7"/>
          </p:nvPr>
        </p:nvSpPr>
        <p:spPr>
          <a:xfrm>
            <a:off x="5515850" y="1493272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98" name="Google Shape;298;p31"/>
          <p:cNvSpPr txBox="1">
            <a:spLocks noGrp="1"/>
          </p:cNvSpPr>
          <p:nvPr>
            <p:ph type="title" idx="8"/>
          </p:nvPr>
        </p:nvSpPr>
        <p:spPr>
          <a:xfrm>
            <a:off x="5157350" y="1904400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 &amp; Strategy</a:t>
            </a:r>
            <a:endParaRPr/>
          </a:p>
        </p:txBody>
      </p:sp>
      <p:sp>
        <p:nvSpPr>
          <p:cNvPr id="299" name="Google Shape;299;p31"/>
          <p:cNvSpPr txBox="1">
            <a:spLocks noGrp="1"/>
          </p:cNvSpPr>
          <p:nvPr>
            <p:ph type="subTitle" idx="9"/>
          </p:nvPr>
        </p:nvSpPr>
        <p:spPr>
          <a:xfrm>
            <a:off x="5157350" y="2234875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sp>
        <p:nvSpPr>
          <p:cNvPr id="300" name="Google Shape;300;p31"/>
          <p:cNvSpPr txBox="1">
            <a:spLocks noGrp="1"/>
          </p:cNvSpPr>
          <p:nvPr>
            <p:ph type="title" idx="13"/>
          </p:nvPr>
        </p:nvSpPr>
        <p:spPr>
          <a:xfrm>
            <a:off x="224250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01" name="Google Shape;301;p31"/>
          <p:cNvSpPr txBox="1">
            <a:spLocks noGrp="1"/>
          </p:cNvSpPr>
          <p:nvPr>
            <p:ph type="title" idx="14"/>
          </p:nvPr>
        </p:nvSpPr>
        <p:spPr>
          <a:xfrm>
            <a:off x="188400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 Plan</a:t>
            </a:r>
            <a:endParaRPr/>
          </a:p>
        </p:txBody>
      </p:sp>
      <p:sp>
        <p:nvSpPr>
          <p:cNvPr id="302" name="Google Shape;302;p31"/>
          <p:cNvSpPr txBox="1">
            <a:spLocks noGrp="1"/>
          </p:cNvSpPr>
          <p:nvPr>
            <p:ph type="subTitle" idx="15"/>
          </p:nvPr>
        </p:nvSpPr>
        <p:spPr>
          <a:xfrm>
            <a:off x="188400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sp>
        <p:nvSpPr>
          <p:cNvPr id="303" name="Google Shape;303;p31"/>
          <p:cNvSpPr txBox="1">
            <a:spLocks noGrp="1"/>
          </p:cNvSpPr>
          <p:nvPr>
            <p:ph type="title" idx="16"/>
          </p:nvPr>
        </p:nvSpPr>
        <p:spPr>
          <a:xfrm>
            <a:off x="442005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05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04" name="Google Shape;304;p31"/>
          <p:cNvSpPr txBox="1">
            <a:spLocks noGrp="1"/>
          </p:cNvSpPr>
          <p:nvPr>
            <p:ph type="title" idx="17"/>
          </p:nvPr>
        </p:nvSpPr>
        <p:spPr>
          <a:xfrm>
            <a:off x="406155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  <p:sp>
        <p:nvSpPr>
          <p:cNvPr id="305" name="Google Shape;305;p31"/>
          <p:cNvSpPr txBox="1">
            <a:spLocks noGrp="1"/>
          </p:cNvSpPr>
          <p:nvPr>
            <p:ph type="subTitle" idx="18"/>
          </p:nvPr>
        </p:nvSpPr>
        <p:spPr>
          <a:xfrm>
            <a:off x="406155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sp>
        <p:nvSpPr>
          <p:cNvPr id="306" name="Google Shape;306;p31"/>
          <p:cNvSpPr txBox="1">
            <a:spLocks noGrp="1"/>
          </p:cNvSpPr>
          <p:nvPr>
            <p:ph type="title" idx="19"/>
          </p:nvPr>
        </p:nvSpPr>
        <p:spPr>
          <a:xfrm>
            <a:off x="6818700" y="3293950"/>
            <a:ext cx="1385700" cy="3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06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31"/>
          <p:cNvSpPr txBox="1">
            <a:spLocks noGrp="1"/>
          </p:cNvSpPr>
          <p:nvPr>
            <p:ph type="title" idx="20"/>
          </p:nvPr>
        </p:nvSpPr>
        <p:spPr>
          <a:xfrm>
            <a:off x="6460200" y="3705175"/>
            <a:ext cx="210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KPI Overview</a:t>
            </a:r>
            <a:endParaRPr/>
          </a:p>
        </p:txBody>
      </p:sp>
      <p:sp>
        <p:nvSpPr>
          <p:cNvPr id="308" name="Google Shape;308;p31"/>
          <p:cNvSpPr txBox="1">
            <a:spLocks noGrp="1"/>
          </p:cNvSpPr>
          <p:nvPr>
            <p:ph type="subTitle" idx="21"/>
          </p:nvPr>
        </p:nvSpPr>
        <p:spPr>
          <a:xfrm>
            <a:off x="6460200" y="4035650"/>
            <a:ext cx="21027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 of the section</a:t>
            </a:r>
            <a:endParaRPr/>
          </a:p>
        </p:txBody>
      </p:sp>
      <p:grpSp>
        <p:nvGrpSpPr>
          <p:cNvPr id="309" name="Google Shape;309;p31"/>
          <p:cNvGrpSpPr/>
          <p:nvPr/>
        </p:nvGrpSpPr>
        <p:grpSpPr>
          <a:xfrm>
            <a:off x="7260053" y="501002"/>
            <a:ext cx="1752931" cy="1629120"/>
            <a:chOff x="7260053" y="501002"/>
            <a:chExt cx="1752931" cy="1629120"/>
          </a:xfrm>
        </p:grpSpPr>
        <p:sp>
          <p:nvSpPr>
            <p:cNvPr id="310" name="Google Shape;310;p31"/>
            <p:cNvSpPr/>
            <p:nvPr/>
          </p:nvSpPr>
          <p:spPr>
            <a:xfrm rot="-781915">
              <a:off x="7909985" y="505074"/>
              <a:ext cx="40574" cy="39035"/>
            </a:xfrm>
            <a:custGeom>
              <a:avLst/>
              <a:gdLst/>
              <a:ahLst/>
              <a:cxnLst/>
              <a:rect l="l" t="t" r="r" b="b"/>
              <a:pathLst>
                <a:path w="5034" h="4843" extrusionOk="0">
                  <a:moveTo>
                    <a:pt x="2612" y="0"/>
                  </a:moveTo>
                  <a:cubicBezTo>
                    <a:pt x="1633" y="0"/>
                    <a:pt x="750" y="590"/>
                    <a:pt x="375" y="1494"/>
                  </a:cubicBezTo>
                  <a:cubicBezTo>
                    <a:pt x="1" y="2400"/>
                    <a:pt x="208" y="3441"/>
                    <a:pt x="900" y="4133"/>
                  </a:cubicBezTo>
                  <a:cubicBezTo>
                    <a:pt x="1364" y="4597"/>
                    <a:pt x="1983" y="4843"/>
                    <a:pt x="2613" y="4843"/>
                  </a:cubicBezTo>
                  <a:cubicBezTo>
                    <a:pt x="2924" y="4843"/>
                    <a:pt x="3239" y="4782"/>
                    <a:pt x="3538" y="4658"/>
                  </a:cubicBezTo>
                  <a:cubicBezTo>
                    <a:pt x="4442" y="4284"/>
                    <a:pt x="5033" y="3401"/>
                    <a:pt x="5033" y="2421"/>
                  </a:cubicBezTo>
                  <a:cubicBezTo>
                    <a:pt x="5033" y="1084"/>
                    <a:pt x="3950" y="0"/>
                    <a:pt x="2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1" name="Google Shape;311;p31"/>
            <p:cNvGrpSpPr/>
            <p:nvPr/>
          </p:nvGrpSpPr>
          <p:grpSpPr>
            <a:xfrm>
              <a:off x="7260053" y="548163"/>
              <a:ext cx="1752931" cy="1581959"/>
              <a:chOff x="7580428" y="219838"/>
              <a:chExt cx="1752931" cy="1581959"/>
            </a:xfrm>
          </p:grpSpPr>
          <p:sp>
            <p:nvSpPr>
              <p:cNvPr id="312" name="Google Shape;312;p31"/>
              <p:cNvSpPr/>
              <p:nvPr/>
            </p:nvSpPr>
            <p:spPr>
              <a:xfrm rot="-781915">
                <a:off x="7654286" y="637614"/>
                <a:ext cx="1605215" cy="838419"/>
              </a:xfrm>
              <a:custGeom>
                <a:avLst/>
                <a:gdLst/>
                <a:ahLst/>
                <a:cxnLst/>
                <a:rect l="l" t="t" r="r" b="b"/>
                <a:pathLst>
                  <a:path w="199156" h="104021" extrusionOk="0">
                    <a:moveTo>
                      <a:pt x="199156" y="1"/>
                    </a:moveTo>
                    <a:lnTo>
                      <a:pt x="0" y="41262"/>
                    </a:lnTo>
                    <a:lnTo>
                      <a:pt x="79582" y="104020"/>
                    </a:lnTo>
                    <a:lnTo>
                      <a:pt x="19915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1"/>
              <p:cNvSpPr/>
              <p:nvPr/>
            </p:nvSpPr>
            <p:spPr>
              <a:xfrm rot="-781915">
                <a:off x="7953113" y="786260"/>
                <a:ext cx="922115" cy="762049"/>
              </a:xfrm>
              <a:custGeom>
                <a:avLst/>
                <a:gdLst/>
                <a:ahLst/>
                <a:cxnLst/>
                <a:rect l="l" t="t" r="r" b="b"/>
                <a:pathLst>
                  <a:path w="114405" h="94546" extrusionOk="0">
                    <a:moveTo>
                      <a:pt x="114404" y="0"/>
                    </a:moveTo>
                    <a:lnTo>
                      <a:pt x="0" y="52238"/>
                    </a:lnTo>
                    <a:lnTo>
                      <a:pt x="433" y="94545"/>
                    </a:lnTo>
                    <a:lnTo>
                      <a:pt x="28063" y="73823"/>
                    </a:lnTo>
                    <a:lnTo>
                      <a:pt x="12952" y="59145"/>
                    </a:lnTo>
                    <a:lnTo>
                      <a:pt x="114404" y="0"/>
                    </a:lnTo>
                    <a:close/>
                  </a:path>
                </a:pathLst>
              </a:custGeom>
              <a:solidFill>
                <a:srgbClr val="FF6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1"/>
              <p:cNvSpPr/>
              <p:nvPr/>
            </p:nvSpPr>
            <p:spPr>
              <a:xfrm rot="-781915">
                <a:off x="7956891" y="788788"/>
                <a:ext cx="915578" cy="759438"/>
              </a:xfrm>
              <a:custGeom>
                <a:avLst/>
                <a:gdLst/>
                <a:ahLst/>
                <a:cxnLst/>
                <a:rect l="l" t="t" r="r" b="b"/>
                <a:pathLst>
                  <a:path w="113594" h="94222" extrusionOk="0">
                    <a:moveTo>
                      <a:pt x="113594" y="0"/>
                    </a:moveTo>
                    <a:lnTo>
                      <a:pt x="7339" y="55368"/>
                    </a:lnTo>
                    <a:lnTo>
                      <a:pt x="0" y="94221"/>
                    </a:lnTo>
                    <a:lnTo>
                      <a:pt x="22124" y="68319"/>
                    </a:lnTo>
                    <a:lnTo>
                      <a:pt x="12573" y="58929"/>
                    </a:lnTo>
                    <a:lnTo>
                      <a:pt x="1135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1"/>
              <p:cNvSpPr/>
              <p:nvPr/>
            </p:nvSpPr>
            <p:spPr>
              <a:xfrm rot="-781915">
                <a:off x="8573923" y="1427363"/>
                <a:ext cx="215309" cy="260196"/>
              </a:xfrm>
              <a:custGeom>
                <a:avLst/>
                <a:gdLst/>
                <a:ahLst/>
                <a:cxnLst/>
                <a:rect l="l" t="t" r="r" b="b"/>
                <a:pathLst>
                  <a:path w="26713" h="32282" extrusionOk="0">
                    <a:moveTo>
                      <a:pt x="13356" y="0"/>
                    </a:moveTo>
                    <a:cubicBezTo>
                      <a:pt x="12968" y="0"/>
                      <a:pt x="12655" y="313"/>
                      <a:pt x="12655" y="702"/>
                    </a:cubicBezTo>
                    <a:cubicBezTo>
                      <a:pt x="12655" y="15229"/>
                      <a:pt x="1210" y="15436"/>
                      <a:pt x="722" y="15439"/>
                    </a:cubicBezTo>
                    <a:cubicBezTo>
                      <a:pt x="721" y="15439"/>
                      <a:pt x="720" y="15439"/>
                      <a:pt x="719" y="15439"/>
                    </a:cubicBezTo>
                    <a:cubicBezTo>
                      <a:pt x="346" y="15439"/>
                      <a:pt x="37" y="15732"/>
                      <a:pt x="19" y="16106"/>
                    </a:cubicBezTo>
                    <a:cubicBezTo>
                      <a:pt x="1" y="16482"/>
                      <a:pt x="280" y="16804"/>
                      <a:pt x="655" y="16840"/>
                    </a:cubicBezTo>
                    <a:cubicBezTo>
                      <a:pt x="10514" y="17825"/>
                      <a:pt x="12368" y="25267"/>
                      <a:pt x="12655" y="29165"/>
                    </a:cubicBezTo>
                    <a:lnTo>
                      <a:pt x="12655" y="29308"/>
                    </a:lnTo>
                    <a:cubicBezTo>
                      <a:pt x="12564" y="30667"/>
                      <a:pt x="12650" y="31576"/>
                      <a:pt x="12658" y="31649"/>
                    </a:cubicBezTo>
                    <a:cubicBezTo>
                      <a:pt x="12661" y="31686"/>
                      <a:pt x="12679" y="31717"/>
                      <a:pt x="12687" y="31752"/>
                    </a:cubicBezTo>
                    <a:cubicBezTo>
                      <a:pt x="12696" y="31792"/>
                      <a:pt x="12707" y="31832"/>
                      <a:pt x="12722" y="31870"/>
                    </a:cubicBezTo>
                    <a:cubicBezTo>
                      <a:pt x="12744" y="31912"/>
                      <a:pt x="12768" y="31950"/>
                      <a:pt x="12797" y="31986"/>
                    </a:cubicBezTo>
                    <a:cubicBezTo>
                      <a:pt x="12819" y="32019"/>
                      <a:pt x="12842" y="32050"/>
                      <a:pt x="12870" y="32079"/>
                    </a:cubicBezTo>
                    <a:cubicBezTo>
                      <a:pt x="12903" y="32110"/>
                      <a:pt x="12942" y="32138"/>
                      <a:pt x="12980" y="32161"/>
                    </a:cubicBezTo>
                    <a:cubicBezTo>
                      <a:pt x="13012" y="32184"/>
                      <a:pt x="13046" y="32204"/>
                      <a:pt x="13080" y="32222"/>
                    </a:cubicBezTo>
                    <a:cubicBezTo>
                      <a:pt x="13126" y="32239"/>
                      <a:pt x="13175" y="32250"/>
                      <a:pt x="13223" y="32257"/>
                    </a:cubicBezTo>
                    <a:cubicBezTo>
                      <a:pt x="13257" y="32264"/>
                      <a:pt x="13286" y="32279"/>
                      <a:pt x="13321" y="32282"/>
                    </a:cubicBezTo>
                    <a:lnTo>
                      <a:pt x="13390" y="32282"/>
                    </a:lnTo>
                    <a:cubicBezTo>
                      <a:pt x="13425" y="32279"/>
                      <a:pt x="13455" y="32264"/>
                      <a:pt x="13488" y="32257"/>
                    </a:cubicBezTo>
                    <a:cubicBezTo>
                      <a:pt x="13538" y="32250"/>
                      <a:pt x="13585" y="32239"/>
                      <a:pt x="13631" y="32222"/>
                    </a:cubicBezTo>
                    <a:cubicBezTo>
                      <a:pt x="13666" y="32204"/>
                      <a:pt x="13700" y="32184"/>
                      <a:pt x="13731" y="32161"/>
                    </a:cubicBezTo>
                    <a:cubicBezTo>
                      <a:pt x="13771" y="32138"/>
                      <a:pt x="13808" y="32110"/>
                      <a:pt x="13843" y="32079"/>
                    </a:cubicBezTo>
                    <a:cubicBezTo>
                      <a:pt x="13869" y="32050"/>
                      <a:pt x="13894" y="32019"/>
                      <a:pt x="13915" y="31986"/>
                    </a:cubicBezTo>
                    <a:cubicBezTo>
                      <a:pt x="13974" y="31921"/>
                      <a:pt x="14012" y="31840"/>
                      <a:pt x="14024" y="31752"/>
                    </a:cubicBezTo>
                    <a:cubicBezTo>
                      <a:pt x="14033" y="31718"/>
                      <a:pt x="14050" y="31686"/>
                      <a:pt x="14055" y="31649"/>
                    </a:cubicBezTo>
                    <a:cubicBezTo>
                      <a:pt x="14061" y="31577"/>
                      <a:pt x="14142" y="30690"/>
                      <a:pt x="14061" y="29371"/>
                    </a:cubicBezTo>
                    <a:cubicBezTo>
                      <a:pt x="14147" y="28092"/>
                      <a:pt x="14399" y="26383"/>
                      <a:pt x="15065" y="24638"/>
                    </a:cubicBezTo>
                    <a:cubicBezTo>
                      <a:pt x="16825" y="20016"/>
                      <a:pt x="20523" y="17392"/>
                      <a:pt x="26058" y="16840"/>
                    </a:cubicBezTo>
                    <a:cubicBezTo>
                      <a:pt x="26433" y="16804"/>
                      <a:pt x="26712" y="16480"/>
                      <a:pt x="26694" y="16106"/>
                    </a:cubicBezTo>
                    <a:cubicBezTo>
                      <a:pt x="26675" y="15731"/>
                      <a:pt x="26365" y="15438"/>
                      <a:pt x="25990" y="15438"/>
                    </a:cubicBezTo>
                    <a:cubicBezTo>
                      <a:pt x="25989" y="15438"/>
                      <a:pt x="25988" y="15438"/>
                      <a:pt x="25987" y="15438"/>
                    </a:cubicBezTo>
                    <a:lnTo>
                      <a:pt x="25987" y="15439"/>
                    </a:lnTo>
                    <a:cubicBezTo>
                      <a:pt x="25501" y="15439"/>
                      <a:pt x="14058" y="15272"/>
                      <a:pt x="14058" y="702"/>
                    </a:cubicBezTo>
                    <a:cubicBezTo>
                      <a:pt x="14058" y="313"/>
                      <a:pt x="13743" y="0"/>
                      <a:pt x="133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1"/>
              <p:cNvSpPr/>
              <p:nvPr/>
            </p:nvSpPr>
            <p:spPr>
              <a:xfrm rot="-781915">
                <a:off x="8661159" y="1773048"/>
                <a:ext cx="27058" cy="26034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3230" extrusionOk="0">
                    <a:moveTo>
                      <a:pt x="1743" y="0"/>
                    </a:moveTo>
                    <a:cubicBezTo>
                      <a:pt x="1089" y="0"/>
                      <a:pt x="501" y="393"/>
                      <a:pt x="250" y="997"/>
                    </a:cubicBezTo>
                    <a:cubicBezTo>
                      <a:pt x="0" y="1600"/>
                      <a:pt x="138" y="2294"/>
                      <a:pt x="600" y="2756"/>
                    </a:cubicBezTo>
                    <a:cubicBezTo>
                      <a:pt x="909" y="3065"/>
                      <a:pt x="1322" y="3229"/>
                      <a:pt x="1742" y="3229"/>
                    </a:cubicBezTo>
                    <a:cubicBezTo>
                      <a:pt x="1950" y="3229"/>
                      <a:pt x="2160" y="3189"/>
                      <a:pt x="2360" y="3106"/>
                    </a:cubicBezTo>
                    <a:cubicBezTo>
                      <a:pt x="2963" y="2856"/>
                      <a:pt x="3356" y="2268"/>
                      <a:pt x="3356" y="1615"/>
                    </a:cubicBezTo>
                    <a:cubicBezTo>
                      <a:pt x="3356" y="723"/>
                      <a:pt x="2633" y="0"/>
                      <a:pt x="1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1"/>
              <p:cNvSpPr/>
              <p:nvPr/>
            </p:nvSpPr>
            <p:spPr>
              <a:xfrm rot="-781915">
                <a:off x="8783940" y="1611118"/>
                <a:ext cx="27058" cy="26034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3230" extrusionOk="0">
                    <a:moveTo>
                      <a:pt x="1742" y="0"/>
                    </a:moveTo>
                    <a:cubicBezTo>
                      <a:pt x="1089" y="0"/>
                      <a:pt x="501" y="393"/>
                      <a:pt x="251" y="997"/>
                    </a:cubicBezTo>
                    <a:cubicBezTo>
                      <a:pt x="1" y="1600"/>
                      <a:pt x="139" y="2294"/>
                      <a:pt x="601" y="2756"/>
                    </a:cubicBezTo>
                    <a:cubicBezTo>
                      <a:pt x="909" y="3065"/>
                      <a:pt x="1322" y="3229"/>
                      <a:pt x="1742" y="3229"/>
                    </a:cubicBezTo>
                    <a:cubicBezTo>
                      <a:pt x="1950" y="3229"/>
                      <a:pt x="2160" y="3189"/>
                      <a:pt x="2359" y="3106"/>
                    </a:cubicBezTo>
                    <a:cubicBezTo>
                      <a:pt x="2962" y="2856"/>
                      <a:pt x="3357" y="2268"/>
                      <a:pt x="3357" y="1616"/>
                    </a:cubicBezTo>
                    <a:cubicBezTo>
                      <a:pt x="3357" y="723"/>
                      <a:pt x="2634" y="0"/>
                      <a:pt x="17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1"/>
              <p:cNvSpPr/>
              <p:nvPr/>
            </p:nvSpPr>
            <p:spPr>
              <a:xfrm rot="-781915">
                <a:off x="8553655" y="1649637"/>
                <a:ext cx="40574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4844" extrusionOk="0">
                    <a:moveTo>
                      <a:pt x="2612" y="1"/>
                    </a:moveTo>
                    <a:cubicBezTo>
                      <a:pt x="1632" y="1"/>
                      <a:pt x="750" y="590"/>
                      <a:pt x="375" y="1495"/>
                    </a:cubicBezTo>
                    <a:cubicBezTo>
                      <a:pt x="0" y="2400"/>
                      <a:pt x="208" y="3441"/>
                      <a:pt x="900" y="4134"/>
                    </a:cubicBezTo>
                    <a:cubicBezTo>
                      <a:pt x="1363" y="4597"/>
                      <a:pt x="1983" y="4843"/>
                      <a:pt x="2613" y="4843"/>
                    </a:cubicBezTo>
                    <a:cubicBezTo>
                      <a:pt x="2925" y="4843"/>
                      <a:pt x="3239" y="4783"/>
                      <a:pt x="3539" y="4659"/>
                    </a:cubicBezTo>
                    <a:cubicBezTo>
                      <a:pt x="4444" y="4284"/>
                      <a:pt x="5033" y="3401"/>
                      <a:pt x="5033" y="2422"/>
                    </a:cubicBezTo>
                    <a:cubicBezTo>
                      <a:pt x="5033" y="1085"/>
                      <a:pt x="3949" y="1"/>
                      <a:pt x="2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1"/>
              <p:cNvSpPr/>
              <p:nvPr/>
            </p:nvSpPr>
            <p:spPr>
              <a:xfrm rot="-781915">
                <a:off x="7930242" y="282785"/>
                <a:ext cx="215317" cy="260196"/>
              </a:xfrm>
              <a:custGeom>
                <a:avLst/>
                <a:gdLst/>
                <a:ahLst/>
                <a:cxnLst/>
                <a:rect l="l" t="t" r="r" b="b"/>
                <a:pathLst>
                  <a:path w="26714" h="32282" extrusionOk="0">
                    <a:moveTo>
                      <a:pt x="13356" y="0"/>
                    </a:moveTo>
                    <a:cubicBezTo>
                      <a:pt x="12969" y="0"/>
                      <a:pt x="12654" y="315"/>
                      <a:pt x="12654" y="703"/>
                    </a:cubicBezTo>
                    <a:cubicBezTo>
                      <a:pt x="12654" y="15231"/>
                      <a:pt x="1210" y="15438"/>
                      <a:pt x="724" y="15439"/>
                    </a:cubicBezTo>
                    <a:cubicBezTo>
                      <a:pt x="723" y="15439"/>
                      <a:pt x="722" y="15439"/>
                      <a:pt x="721" y="15439"/>
                    </a:cubicBezTo>
                    <a:cubicBezTo>
                      <a:pt x="346" y="15439"/>
                      <a:pt x="37" y="15734"/>
                      <a:pt x="19" y="16107"/>
                    </a:cubicBezTo>
                    <a:cubicBezTo>
                      <a:pt x="0" y="16482"/>
                      <a:pt x="281" y="16806"/>
                      <a:pt x="654" y="16841"/>
                    </a:cubicBezTo>
                    <a:cubicBezTo>
                      <a:pt x="10516" y="17827"/>
                      <a:pt x="12367" y="25268"/>
                      <a:pt x="12654" y="29165"/>
                    </a:cubicBezTo>
                    <a:lnTo>
                      <a:pt x="12654" y="29309"/>
                    </a:lnTo>
                    <a:cubicBezTo>
                      <a:pt x="12565" y="30668"/>
                      <a:pt x="12651" y="31577"/>
                      <a:pt x="12658" y="31651"/>
                    </a:cubicBezTo>
                    <a:cubicBezTo>
                      <a:pt x="12662" y="31688"/>
                      <a:pt x="12679" y="31718"/>
                      <a:pt x="12688" y="31754"/>
                    </a:cubicBezTo>
                    <a:cubicBezTo>
                      <a:pt x="12702" y="31840"/>
                      <a:pt x="12739" y="31921"/>
                      <a:pt x="12797" y="31987"/>
                    </a:cubicBezTo>
                    <a:cubicBezTo>
                      <a:pt x="12819" y="32021"/>
                      <a:pt x="12843" y="32052"/>
                      <a:pt x="12869" y="32081"/>
                    </a:cubicBezTo>
                    <a:cubicBezTo>
                      <a:pt x="12905" y="32111"/>
                      <a:pt x="12942" y="32138"/>
                      <a:pt x="12982" y="32161"/>
                    </a:cubicBezTo>
                    <a:cubicBezTo>
                      <a:pt x="13012" y="32185"/>
                      <a:pt x="13046" y="32205"/>
                      <a:pt x="13081" y="32222"/>
                    </a:cubicBezTo>
                    <a:cubicBezTo>
                      <a:pt x="13127" y="32239"/>
                      <a:pt x="13175" y="32251"/>
                      <a:pt x="13224" y="32257"/>
                    </a:cubicBezTo>
                    <a:cubicBezTo>
                      <a:pt x="13258" y="32265"/>
                      <a:pt x="13287" y="32280"/>
                      <a:pt x="13322" y="32282"/>
                    </a:cubicBezTo>
                    <a:lnTo>
                      <a:pt x="13391" y="32282"/>
                    </a:lnTo>
                    <a:cubicBezTo>
                      <a:pt x="13427" y="32280"/>
                      <a:pt x="13456" y="32265"/>
                      <a:pt x="13490" y="32257"/>
                    </a:cubicBezTo>
                    <a:cubicBezTo>
                      <a:pt x="13537" y="32251"/>
                      <a:pt x="13586" y="32239"/>
                      <a:pt x="13632" y="32222"/>
                    </a:cubicBezTo>
                    <a:cubicBezTo>
                      <a:pt x="13666" y="32205"/>
                      <a:pt x="13700" y="32185"/>
                      <a:pt x="13732" y="32161"/>
                    </a:cubicBezTo>
                    <a:cubicBezTo>
                      <a:pt x="13809" y="32122"/>
                      <a:pt x="13872" y="32062"/>
                      <a:pt x="13915" y="31987"/>
                    </a:cubicBezTo>
                    <a:cubicBezTo>
                      <a:pt x="13944" y="31952"/>
                      <a:pt x="13969" y="31913"/>
                      <a:pt x="13990" y="31872"/>
                    </a:cubicBezTo>
                    <a:cubicBezTo>
                      <a:pt x="14006" y="31834"/>
                      <a:pt x="14016" y="31794"/>
                      <a:pt x="14026" y="31754"/>
                    </a:cubicBezTo>
                    <a:cubicBezTo>
                      <a:pt x="14035" y="31718"/>
                      <a:pt x="14052" y="31688"/>
                      <a:pt x="14055" y="31651"/>
                    </a:cubicBezTo>
                    <a:cubicBezTo>
                      <a:pt x="14062" y="31579"/>
                      <a:pt x="14144" y="30691"/>
                      <a:pt x="14061" y="29372"/>
                    </a:cubicBezTo>
                    <a:cubicBezTo>
                      <a:pt x="14148" y="28092"/>
                      <a:pt x="14400" y="26383"/>
                      <a:pt x="15065" y="24637"/>
                    </a:cubicBezTo>
                    <a:cubicBezTo>
                      <a:pt x="16824" y="20016"/>
                      <a:pt x="20525" y="17392"/>
                      <a:pt x="26058" y="16840"/>
                    </a:cubicBezTo>
                    <a:cubicBezTo>
                      <a:pt x="26432" y="16806"/>
                      <a:pt x="26713" y="16482"/>
                      <a:pt x="26695" y="16106"/>
                    </a:cubicBezTo>
                    <a:cubicBezTo>
                      <a:pt x="26675" y="15733"/>
                      <a:pt x="26368" y="15439"/>
                      <a:pt x="25995" y="15439"/>
                    </a:cubicBezTo>
                    <a:cubicBezTo>
                      <a:pt x="25993" y="15439"/>
                      <a:pt x="25991" y="15439"/>
                      <a:pt x="25989" y="15439"/>
                    </a:cubicBezTo>
                    <a:cubicBezTo>
                      <a:pt x="25502" y="15439"/>
                      <a:pt x="14058" y="15272"/>
                      <a:pt x="14058" y="703"/>
                    </a:cubicBezTo>
                    <a:cubicBezTo>
                      <a:pt x="14058" y="315"/>
                      <a:pt x="13745" y="0"/>
                      <a:pt x="133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1"/>
              <p:cNvSpPr/>
              <p:nvPr/>
            </p:nvSpPr>
            <p:spPr>
              <a:xfrm rot="-781915">
                <a:off x="8017487" y="628476"/>
                <a:ext cx="27058" cy="26034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3230" extrusionOk="0">
                    <a:moveTo>
                      <a:pt x="1741" y="1"/>
                    </a:moveTo>
                    <a:cubicBezTo>
                      <a:pt x="1089" y="1"/>
                      <a:pt x="501" y="395"/>
                      <a:pt x="251" y="997"/>
                    </a:cubicBezTo>
                    <a:cubicBezTo>
                      <a:pt x="0" y="1600"/>
                      <a:pt x="139" y="2294"/>
                      <a:pt x="601" y="2757"/>
                    </a:cubicBezTo>
                    <a:cubicBezTo>
                      <a:pt x="909" y="3066"/>
                      <a:pt x="1322" y="3230"/>
                      <a:pt x="1742" y="3230"/>
                    </a:cubicBezTo>
                    <a:cubicBezTo>
                      <a:pt x="1950" y="3230"/>
                      <a:pt x="2159" y="3190"/>
                      <a:pt x="2359" y="3107"/>
                    </a:cubicBezTo>
                    <a:cubicBezTo>
                      <a:pt x="2962" y="2856"/>
                      <a:pt x="3355" y="2268"/>
                      <a:pt x="3357" y="1616"/>
                    </a:cubicBezTo>
                    <a:cubicBezTo>
                      <a:pt x="3357" y="724"/>
                      <a:pt x="2633" y="1"/>
                      <a:pt x="1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1"/>
              <p:cNvSpPr/>
              <p:nvPr/>
            </p:nvSpPr>
            <p:spPr>
              <a:xfrm rot="-781915">
                <a:off x="8140277" y="466546"/>
                <a:ext cx="27042" cy="26034"/>
              </a:xfrm>
              <a:custGeom>
                <a:avLst/>
                <a:gdLst/>
                <a:ahLst/>
                <a:cxnLst/>
                <a:rect l="l" t="t" r="r" b="b"/>
                <a:pathLst>
                  <a:path w="3355" h="3230" extrusionOk="0">
                    <a:moveTo>
                      <a:pt x="1741" y="1"/>
                    </a:moveTo>
                    <a:cubicBezTo>
                      <a:pt x="1087" y="1"/>
                      <a:pt x="499" y="394"/>
                      <a:pt x="249" y="997"/>
                    </a:cubicBezTo>
                    <a:cubicBezTo>
                      <a:pt x="0" y="1601"/>
                      <a:pt x="138" y="2295"/>
                      <a:pt x="599" y="2757"/>
                    </a:cubicBezTo>
                    <a:cubicBezTo>
                      <a:pt x="908" y="3066"/>
                      <a:pt x="1321" y="3230"/>
                      <a:pt x="1741" y="3230"/>
                    </a:cubicBezTo>
                    <a:cubicBezTo>
                      <a:pt x="1949" y="3230"/>
                      <a:pt x="2158" y="3190"/>
                      <a:pt x="2358" y="3107"/>
                    </a:cubicBezTo>
                    <a:cubicBezTo>
                      <a:pt x="2962" y="2857"/>
                      <a:pt x="3355" y="2268"/>
                      <a:pt x="3355" y="1616"/>
                    </a:cubicBezTo>
                    <a:cubicBezTo>
                      <a:pt x="3355" y="724"/>
                      <a:pt x="2632" y="1"/>
                      <a:pt x="1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1"/>
              <p:cNvSpPr/>
              <p:nvPr/>
            </p:nvSpPr>
            <p:spPr>
              <a:xfrm rot="-781915">
                <a:off x="8231825" y="637736"/>
                <a:ext cx="2706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3229" extrusionOk="0">
                    <a:moveTo>
                      <a:pt x="1742" y="0"/>
                    </a:moveTo>
                    <a:cubicBezTo>
                      <a:pt x="1090" y="0"/>
                      <a:pt x="502" y="393"/>
                      <a:pt x="251" y="997"/>
                    </a:cubicBezTo>
                    <a:cubicBezTo>
                      <a:pt x="1" y="1600"/>
                      <a:pt x="139" y="2294"/>
                      <a:pt x="601" y="2756"/>
                    </a:cubicBezTo>
                    <a:cubicBezTo>
                      <a:pt x="911" y="3065"/>
                      <a:pt x="1324" y="3228"/>
                      <a:pt x="1744" y="3228"/>
                    </a:cubicBezTo>
                    <a:cubicBezTo>
                      <a:pt x="1952" y="3228"/>
                      <a:pt x="2161" y="3188"/>
                      <a:pt x="2361" y="3106"/>
                    </a:cubicBezTo>
                    <a:cubicBezTo>
                      <a:pt x="2964" y="2856"/>
                      <a:pt x="3357" y="2266"/>
                      <a:pt x="3357" y="1614"/>
                    </a:cubicBezTo>
                    <a:cubicBezTo>
                      <a:pt x="3357" y="722"/>
                      <a:pt x="2634" y="0"/>
                      <a:pt x="17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1"/>
              <p:cNvSpPr/>
              <p:nvPr/>
            </p:nvSpPr>
            <p:spPr>
              <a:xfrm rot="-781915">
                <a:off x="8093250" y="223910"/>
                <a:ext cx="40574" cy="39035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4843" extrusionOk="0">
                    <a:moveTo>
                      <a:pt x="2612" y="0"/>
                    </a:moveTo>
                    <a:cubicBezTo>
                      <a:pt x="1633" y="0"/>
                      <a:pt x="750" y="590"/>
                      <a:pt x="376" y="1495"/>
                    </a:cubicBezTo>
                    <a:cubicBezTo>
                      <a:pt x="1" y="2400"/>
                      <a:pt x="208" y="3441"/>
                      <a:pt x="901" y="4133"/>
                    </a:cubicBezTo>
                    <a:cubicBezTo>
                      <a:pt x="1364" y="4596"/>
                      <a:pt x="1983" y="4842"/>
                      <a:pt x="2613" y="4842"/>
                    </a:cubicBezTo>
                    <a:cubicBezTo>
                      <a:pt x="2925" y="4842"/>
                      <a:pt x="3239" y="4782"/>
                      <a:pt x="3538" y="4658"/>
                    </a:cubicBezTo>
                    <a:cubicBezTo>
                      <a:pt x="4444" y="4284"/>
                      <a:pt x="5034" y="3401"/>
                      <a:pt x="5034" y="2421"/>
                    </a:cubicBezTo>
                    <a:cubicBezTo>
                      <a:pt x="5034" y="1084"/>
                      <a:pt x="3950" y="0"/>
                      <a:pt x="2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1"/>
              <p:cNvSpPr/>
              <p:nvPr/>
            </p:nvSpPr>
            <p:spPr>
              <a:xfrm rot="-781915">
                <a:off x="8238714" y="289552"/>
                <a:ext cx="40574" cy="39035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4843" extrusionOk="0">
                    <a:moveTo>
                      <a:pt x="2612" y="0"/>
                    </a:moveTo>
                    <a:cubicBezTo>
                      <a:pt x="1632" y="0"/>
                      <a:pt x="750" y="590"/>
                      <a:pt x="375" y="1496"/>
                    </a:cubicBezTo>
                    <a:cubicBezTo>
                      <a:pt x="0" y="2400"/>
                      <a:pt x="208" y="3441"/>
                      <a:pt x="900" y="4133"/>
                    </a:cubicBezTo>
                    <a:cubicBezTo>
                      <a:pt x="1363" y="4597"/>
                      <a:pt x="1983" y="4843"/>
                      <a:pt x="2612" y="4843"/>
                    </a:cubicBezTo>
                    <a:cubicBezTo>
                      <a:pt x="2924" y="4843"/>
                      <a:pt x="3238" y="4782"/>
                      <a:pt x="3538" y="4658"/>
                    </a:cubicBezTo>
                    <a:cubicBezTo>
                      <a:pt x="4444" y="4284"/>
                      <a:pt x="5033" y="3401"/>
                      <a:pt x="5033" y="2421"/>
                    </a:cubicBezTo>
                    <a:cubicBezTo>
                      <a:pt x="5033" y="1084"/>
                      <a:pt x="3949" y="0"/>
                      <a:pt x="2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9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Advertising Campaign 1</a:t>
            </a:r>
            <a:endParaRPr/>
          </a:p>
        </p:txBody>
      </p:sp>
      <p:grpSp>
        <p:nvGrpSpPr>
          <p:cNvPr id="1136" name="Google Shape;1136;p49"/>
          <p:cNvGrpSpPr/>
          <p:nvPr/>
        </p:nvGrpSpPr>
        <p:grpSpPr>
          <a:xfrm>
            <a:off x="1042002" y="2064218"/>
            <a:ext cx="2826538" cy="1969587"/>
            <a:chOff x="318915" y="2053018"/>
            <a:chExt cx="2826538" cy="1969587"/>
          </a:xfrm>
        </p:grpSpPr>
        <p:pic>
          <p:nvPicPr>
            <p:cNvPr id="1137" name="Google Shape;1137;p49"/>
            <p:cNvPicPr preferRelativeResize="0"/>
            <p:nvPr/>
          </p:nvPicPr>
          <p:blipFill rotWithShape="1">
            <a:blip r:embed="rId3">
              <a:alphaModFix/>
            </a:blip>
            <a:srcRect l="11891" r="10589"/>
            <a:stretch/>
          </p:blipFill>
          <p:spPr>
            <a:xfrm>
              <a:off x="416800" y="2103325"/>
              <a:ext cx="2584250" cy="186897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8" name="Google Shape;1138;p49"/>
            <p:cNvGrpSpPr/>
            <p:nvPr/>
          </p:nvGrpSpPr>
          <p:grpSpPr>
            <a:xfrm>
              <a:off x="318915" y="2053018"/>
              <a:ext cx="2826538" cy="1969587"/>
              <a:chOff x="3041525" y="953075"/>
              <a:chExt cx="2654525" cy="1849725"/>
            </a:xfrm>
          </p:grpSpPr>
          <p:sp>
            <p:nvSpPr>
              <p:cNvPr id="1139" name="Google Shape;1139;p49"/>
              <p:cNvSpPr/>
              <p:nvPr/>
            </p:nvSpPr>
            <p:spPr>
              <a:xfrm>
                <a:off x="3041525" y="953075"/>
                <a:ext cx="2654525" cy="1849725"/>
              </a:xfrm>
              <a:custGeom>
                <a:avLst/>
                <a:gdLst/>
                <a:ahLst/>
                <a:cxnLst/>
                <a:rect l="l" t="t" r="r" b="b"/>
                <a:pathLst>
                  <a:path w="106181" h="73989" extrusionOk="0">
                    <a:moveTo>
                      <a:pt x="95936" y="2334"/>
                    </a:moveTo>
                    <a:lnTo>
                      <a:pt x="95936" y="71656"/>
                    </a:lnTo>
                    <a:lnTo>
                      <a:pt x="7265" y="71656"/>
                    </a:lnTo>
                    <a:lnTo>
                      <a:pt x="7265" y="2334"/>
                    </a:lnTo>
                    <a:close/>
                    <a:moveTo>
                      <a:pt x="5467" y="1"/>
                    </a:moveTo>
                    <a:cubicBezTo>
                      <a:pt x="2448" y="1"/>
                      <a:pt x="1" y="2448"/>
                      <a:pt x="1" y="5467"/>
                    </a:cubicBezTo>
                    <a:lnTo>
                      <a:pt x="1" y="68522"/>
                    </a:lnTo>
                    <a:cubicBezTo>
                      <a:pt x="1" y="71542"/>
                      <a:pt x="2448" y="73988"/>
                      <a:pt x="5467" y="73988"/>
                    </a:cubicBezTo>
                    <a:lnTo>
                      <a:pt x="100713" y="73988"/>
                    </a:lnTo>
                    <a:cubicBezTo>
                      <a:pt x="103732" y="73988"/>
                      <a:pt x="106179" y="71542"/>
                      <a:pt x="106179" y="68522"/>
                    </a:cubicBezTo>
                    <a:lnTo>
                      <a:pt x="106179" y="5467"/>
                    </a:lnTo>
                    <a:cubicBezTo>
                      <a:pt x="106181" y="2448"/>
                      <a:pt x="103732" y="1"/>
                      <a:pt x="1007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9"/>
              <p:cNvSpPr/>
              <p:nvPr/>
            </p:nvSpPr>
            <p:spPr>
              <a:xfrm>
                <a:off x="5491600" y="1806950"/>
                <a:ext cx="147600" cy="142000"/>
              </a:xfrm>
              <a:custGeom>
                <a:avLst/>
                <a:gdLst/>
                <a:ahLst/>
                <a:cxnLst/>
                <a:rect l="l" t="t" r="r" b="b"/>
                <a:pathLst>
                  <a:path w="5904" h="5680" extrusionOk="0">
                    <a:moveTo>
                      <a:pt x="2841" y="0"/>
                    </a:moveTo>
                    <a:cubicBezTo>
                      <a:pt x="1273" y="0"/>
                      <a:pt x="1" y="1272"/>
                      <a:pt x="1" y="2839"/>
                    </a:cubicBezTo>
                    <a:cubicBezTo>
                      <a:pt x="1" y="3988"/>
                      <a:pt x="693" y="5024"/>
                      <a:pt x="1753" y="5464"/>
                    </a:cubicBezTo>
                    <a:cubicBezTo>
                      <a:pt x="2104" y="5609"/>
                      <a:pt x="2473" y="5680"/>
                      <a:pt x="2839" y="5680"/>
                    </a:cubicBezTo>
                    <a:cubicBezTo>
                      <a:pt x="3578" y="5680"/>
                      <a:pt x="4305" y="5391"/>
                      <a:pt x="4848" y="4848"/>
                    </a:cubicBezTo>
                    <a:cubicBezTo>
                      <a:pt x="5661" y="4037"/>
                      <a:pt x="5903" y="2815"/>
                      <a:pt x="5464" y="1754"/>
                    </a:cubicBezTo>
                    <a:cubicBezTo>
                      <a:pt x="5024" y="694"/>
                      <a:pt x="3988" y="0"/>
                      <a:pt x="28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9"/>
              <p:cNvSpPr/>
              <p:nvPr/>
            </p:nvSpPr>
            <p:spPr>
              <a:xfrm>
                <a:off x="3118000" y="1599375"/>
                <a:ext cx="29325" cy="557150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22286" extrusionOk="0">
                    <a:moveTo>
                      <a:pt x="20" y="1"/>
                    </a:moveTo>
                    <a:cubicBezTo>
                      <a:pt x="8" y="1"/>
                      <a:pt x="0" y="10"/>
                      <a:pt x="0" y="20"/>
                    </a:cubicBezTo>
                    <a:lnTo>
                      <a:pt x="0" y="22266"/>
                    </a:lnTo>
                    <a:cubicBezTo>
                      <a:pt x="0" y="22276"/>
                      <a:pt x="8" y="22285"/>
                      <a:pt x="20" y="22285"/>
                    </a:cubicBezTo>
                    <a:lnTo>
                      <a:pt x="1153" y="22285"/>
                    </a:lnTo>
                    <a:cubicBezTo>
                      <a:pt x="1164" y="22285"/>
                      <a:pt x="1172" y="22276"/>
                      <a:pt x="1172" y="22266"/>
                    </a:cubicBezTo>
                    <a:lnTo>
                      <a:pt x="1172" y="20"/>
                    </a:lnTo>
                    <a:cubicBezTo>
                      <a:pt x="1172" y="10"/>
                      <a:pt x="1164" y="1"/>
                      <a:pt x="11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42" name="Google Shape;1142;p49"/>
          <p:cNvSpPr/>
          <p:nvPr/>
        </p:nvSpPr>
        <p:spPr>
          <a:xfrm>
            <a:off x="4280675" y="549900"/>
            <a:ext cx="1822700" cy="194600"/>
          </a:xfrm>
          <a:custGeom>
            <a:avLst/>
            <a:gdLst/>
            <a:ahLst/>
            <a:cxnLst/>
            <a:rect l="l" t="t" r="r" b="b"/>
            <a:pathLst>
              <a:path w="72908" h="7784" extrusionOk="0">
                <a:moveTo>
                  <a:pt x="0" y="6991"/>
                </a:moveTo>
                <a:cubicBezTo>
                  <a:pt x="6856" y="2414"/>
                  <a:pt x="16492" y="7225"/>
                  <a:pt x="24719" y="7740"/>
                </a:cubicBezTo>
                <a:cubicBezTo>
                  <a:pt x="30321" y="8091"/>
                  <a:pt x="35411" y="2323"/>
                  <a:pt x="40948" y="3246"/>
                </a:cubicBezTo>
                <a:cubicBezTo>
                  <a:pt x="51510" y="5006"/>
                  <a:pt x="65336" y="7572"/>
                  <a:pt x="72908" y="0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aphicFrame>
        <p:nvGraphicFramePr>
          <p:cNvPr id="1143" name="Google Shape;1143;p49"/>
          <p:cNvGraphicFramePr/>
          <p:nvPr/>
        </p:nvGraphicFramePr>
        <p:xfrm>
          <a:off x="4280663" y="1442038"/>
          <a:ext cx="3840500" cy="3213925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192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0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1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Channel</a:t>
                      </a:r>
                      <a:endParaRPr sz="1800">
                        <a:solidFill>
                          <a:schemeClr val="lt1"/>
                        </a:solidFill>
                        <a:latin typeface="Fira Sans Condensed Black"/>
                        <a:ea typeface="Fira Sans Condensed Black"/>
                        <a:cs typeface="Fira Sans Condensed Black"/>
                        <a:sym typeface="Fira Sans Condensed Black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Social Networking Sites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1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Budget</a:t>
                      </a:r>
                      <a:endParaRPr sz="1800">
                        <a:solidFill>
                          <a:schemeClr val="lt1"/>
                        </a:solidFill>
                        <a:latin typeface="Fira Sans Condensed Black"/>
                        <a:ea typeface="Fira Sans Condensed Black"/>
                        <a:cs typeface="Fira Sans Condensed Black"/>
                        <a:sym typeface="Fira Sans Condensed Black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$25,000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30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Description</a:t>
                      </a:r>
                      <a:endParaRPr sz="1800">
                        <a:solidFill>
                          <a:schemeClr val="lt1"/>
                        </a:solidFill>
                        <a:latin typeface="Fira Sans Condensed Black"/>
                        <a:ea typeface="Fira Sans Condensed Black"/>
                        <a:cs typeface="Fira Sans Condensed Black"/>
                        <a:sym typeface="Fira Sans Condensed Black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Mercury is the closest planet to the Sun and the smallest one in the Solar System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Goals</a:t>
                      </a:r>
                      <a:endParaRPr sz="1800">
                        <a:solidFill>
                          <a:schemeClr val="lt1"/>
                        </a:solidFill>
                        <a:latin typeface="Fira Sans Condensed Black"/>
                        <a:ea typeface="Fira Sans Condensed Black"/>
                        <a:cs typeface="Fira Sans Condensed Black"/>
                        <a:sym typeface="Fira Sans Condensed Black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p50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Advertising Campaign 2</a:t>
            </a:r>
            <a:endParaRPr/>
          </a:p>
        </p:txBody>
      </p:sp>
      <p:sp>
        <p:nvSpPr>
          <p:cNvPr id="1149" name="Google Shape;1149;p50"/>
          <p:cNvSpPr txBox="1">
            <a:spLocks noGrp="1"/>
          </p:cNvSpPr>
          <p:nvPr>
            <p:ph type="title" idx="2"/>
          </p:nvPr>
        </p:nvSpPr>
        <p:spPr>
          <a:xfrm>
            <a:off x="1762800" y="1439500"/>
            <a:ext cx="5618400" cy="9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$500,000</a:t>
            </a:r>
            <a:endParaRPr/>
          </a:p>
        </p:txBody>
      </p:sp>
      <p:sp>
        <p:nvSpPr>
          <p:cNvPr id="1150" name="Google Shape;1150;p50"/>
          <p:cNvSpPr/>
          <p:nvPr/>
        </p:nvSpPr>
        <p:spPr>
          <a:xfrm>
            <a:off x="4257275" y="44275"/>
            <a:ext cx="5599175" cy="787275"/>
          </a:xfrm>
          <a:custGeom>
            <a:avLst/>
            <a:gdLst/>
            <a:ahLst/>
            <a:cxnLst/>
            <a:rect l="l" t="t" r="r" b="b"/>
            <a:pathLst>
              <a:path w="223967" h="31491" extrusionOk="0">
                <a:moveTo>
                  <a:pt x="223967" y="0"/>
                </a:moveTo>
                <a:cubicBezTo>
                  <a:pt x="221487" y="7446"/>
                  <a:pt x="217464" y="15437"/>
                  <a:pt x="210734" y="19475"/>
                </a:cubicBezTo>
                <a:cubicBezTo>
                  <a:pt x="203490" y="23821"/>
                  <a:pt x="188187" y="24992"/>
                  <a:pt x="185516" y="16978"/>
                </a:cubicBezTo>
                <a:cubicBezTo>
                  <a:pt x="184301" y="13332"/>
                  <a:pt x="185573" y="7710"/>
                  <a:pt x="189011" y="5992"/>
                </a:cubicBezTo>
                <a:cubicBezTo>
                  <a:pt x="192375" y="4311"/>
                  <a:pt x="197453" y="4475"/>
                  <a:pt x="200247" y="6991"/>
                </a:cubicBezTo>
                <a:cubicBezTo>
                  <a:pt x="206115" y="12274"/>
                  <a:pt x="200087" y="26529"/>
                  <a:pt x="192756" y="29462"/>
                </a:cubicBezTo>
                <a:cubicBezTo>
                  <a:pt x="170167" y="38499"/>
                  <a:pt x="146344" y="14234"/>
                  <a:pt x="122345" y="10237"/>
                </a:cubicBezTo>
                <a:cubicBezTo>
                  <a:pt x="103760" y="7142"/>
                  <a:pt x="86306" y="21383"/>
                  <a:pt x="67914" y="25467"/>
                </a:cubicBezTo>
                <a:cubicBezTo>
                  <a:pt x="62037" y="26772"/>
                  <a:pt x="55778" y="28675"/>
                  <a:pt x="49937" y="27215"/>
                </a:cubicBezTo>
                <a:cubicBezTo>
                  <a:pt x="41530" y="25113"/>
                  <a:pt x="33634" y="19974"/>
                  <a:pt x="24968" y="19974"/>
                </a:cubicBezTo>
                <a:cubicBezTo>
                  <a:pt x="21132" y="19974"/>
                  <a:pt x="17913" y="23002"/>
                  <a:pt x="14482" y="24718"/>
                </a:cubicBezTo>
                <a:cubicBezTo>
                  <a:pt x="10141" y="26888"/>
                  <a:pt x="4853" y="26216"/>
                  <a:pt x="0" y="26216"/>
                </a:cubicBezTo>
              </a:path>
            </a:pathLst>
          </a:custGeom>
          <a:noFill/>
          <a:ln w="28575" cap="flat" cmpd="sng">
            <a:solidFill>
              <a:srgbClr val="CAC5F9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51" name="Google Shape;1151;p50"/>
          <p:cNvSpPr txBox="1">
            <a:spLocks noGrp="1"/>
          </p:cNvSpPr>
          <p:nvPr>
            <p:ph type="subTitle" idx="1"/>
          </p:nvPr>
        </p:nvSpPr>
        <p:spPr>
          <a:xfrm>
            <a:off x="2180700" y="2354700"/>
            <a:ext cx="4782600" cy="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budget</a:t>
            </a:r>
            <a:endParaRPr/>
          </a:p>
        </p:txBody>
      </p:sp>
      <p:graphicFrame>
        <p:nvGraphicFramePr>
          <p:cNvPr id="1152" name="Google Shape;1152;p50"/>
          <p:cNvGraphicFramePr/>
          <p:nvPr/>
        </p:nvGraphicFramePr>
        <p:xfrm>
          <a:off x="1297650" y="2891900"/>
          <a:ext cx="6548700" cy="1737300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2182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82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82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Channel</a:t>
                      </a:r>
                      <a:endParaRPr sz="1800"/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Goals</a:t>
                      </a:r>
                      <a:endParaRPr sz="1800"/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Fira Sans Condensed Black"/>
                          <a:ea typeface="Fira Sans Condensed Black"/>
                          <a:cs typeface="Fira Sans Condensed Black"/>
                          <a:sym typeface="Fira Sans Condensed Black"/>
                        </a:rPr>
                        <a:t>Description</a:t>
                      </a:r>
                      <a:endParaRPr sz="1800"/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Billboards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  <a:p>
                      <a:pPr marL="457200" lvl="0" indent="-3048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200"/>
                        <a:buFont typeface="Fira Sans Condensed"/>
                        <a:buAutoNum type="arabicPeriod"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Here you can list your goals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2"/>
                          </a:solidFill>
                          <a:latin typeface="Fira Sans Condensed"/>
                          <a:ea typeface="Fira Sans Condensed"/>
                          <a:cs typeface="Fira Sans Condensed"/>
                          <a:sym typeface="Fira Sans Condensed"/>
                        </a:rPr>
                        <a:t>Mercury is the closest planet to the Sun and the smallest one in the Solar System</a:t>
                      </a:r>
                      <a:endParaRPr sz="1200">
                        <a:solidFill>
                          <a:schemeClr val="dk2"/>
                        </a:solidFill>
                        <a:latin typeface="Fira Sans Condensed"/>
                        <a:ea typeface="Fira Sans Condensed"/>
                        <a:cs typeface="Fira Sans Condensed"/>
                        <a:sym typeface="Fira Sans Condense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" name="Google Shape;1157;p51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Advertising Campaign Reach</a:t>
            </a:r>
            <a:endParaRPr/>
          </a:p>
        </p:txBody>
      </p:sp>
      <p:grpSp>
        <p:nvGrpSpPr>
          <p:cNvPr id="1158" name="Google Shape;1158;p51"/>
          <p:cNvGrpSpPr/>
          <p:nvPr/>
        </p:nvGrpSpPr>
        <p:grpSpPr>
          <a:xfrm>
            <a:off x="1621081" y="1531733"/>
            <a:ext cx="5901833" cy="3144122"/>
            <a:chOff x="233350" y="949250"/>
            <a:chExt cx="7137300" cy="3802300"/>
          </a:xfrm>
        </p:grpSpPr>
        <p:sp>
          <p:nvSpPr>
            <p:cNvPr id="1159" name="Google Shape;1159;p5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" name="Google Shape;1210;p51"/>
          <p:cNvSpPr/>
          <p:nvPr/>
        </p:nvSpPr>
        <p:spPr>
          <a:xfrm>
            <a:off x="4979650" y="150400"/>
            <a:ext cx="4238051" cy="668690"/>
          </a:xfrm>
          <a:custGeom>
            <a:avLst/>
            <a:gdLst/>
            <a:ahLst/>
            <a:cxnLst/>
            <a:rect l="l" t="t" r="r" b="b"/>
            <a:pathLst>
              <a:path w="164043" h="25370" extrusionOk="0">
                <a:moveTo>
                  <a:pt x="164043" y="18346"/>
                </a:moveTo>
                <a:cubicBezTo>
                  <a:pt x="154630" y="24619"/>
                  <a:pt x="142147" y="25337"/>
                  <a:pt x="130835" y="25337"/>
                </a:cubicBezTo>
                <a:cubicBezTo>
                  <a:pt x="117404" y="25337"/>
                  <a:pt x="103011" y="25869"/>
                  <a:pt x="90885" y="20094"/>
                </a:cubicBezTo>
                <a:cubicBezTo>
                  <a:pt x="83802" y="16721"/>
                  <a:pt x="73705" y="10025"/>
                  <a:pt x="75405" y="2366"/>
                </a:cubicBezTo>
                <a:cubicBezTo>
                  <a:pt x="76351" y="-1897"/>
                  <a:pt x="86434" y="209"/>
                  <a:pt x="88388" y="4114"/>
                </a:cubicBezTo>
                <a:cubicBezTo>
                  <a:pt x="90721" y="8777"/>
                  <a:pt x="86909" y="16911"/>
                  <a:pt x="81896" y="18346"/>
                </a:cubicBezTo>
                <a:cubicBezTo>
                  <a:pt x="74604" y="20433"/>
                  <a:pt x="66452" y="21735"/>
                  <a:pt x="59175" y="19594"/>
                </a:cubicBezTo>
                <a:cubicBezTo>
                  <a:pt x="50095" y="16923"/>
                  <a:pt x="42600" y="9282"/>
                  <a:pt x="33208" y="8109"/>
                </a:cubicBezTo>
                <a:cubicBezTo>
                  <a:pt x="24507" y="7022"/>
                  <a:pt x="15288" y="10737"/>
                  <a:pt x="7990" y="15599"/>
                </a:cubicBezTo>
                <a:cubicBezTo>
                  <a:pt x="5090" y="17531"/>
                  <a:pt x="3306" y="21238"/>
                  <a:pt x="0" y="22341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211" name="Google Shape;1211;p51"/>
          <p:cNvSpPr/>
          <p:nvPr/>
        </p:nvSpPr>
        <p:spPr>
          <a:xfrm flipH="1">
            <a:off x="2035363" y="1405127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" name="Google Shape;1212;p51"/>
          <p:cNvSpPr/>
          <p:nvPr/>
        </p:nvSpPr>
        <p:spPr>
          <a:xfrm flipH="1">
            <a:off x="3188977" y="3086295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" name="Google Shape;1213;p51"/>
          <p:cNvSpPr/>
          <p:nvPr/>
        </p:nvSpPr>
        <p:spPr>
          <a:xfrm flipH="1">
            <a:off x="6368456" y="3438029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1"/>
          <p:cNvSpPr/>
          <p:nvPr/>
        </p:nvSpPr>
        <p:spPr>
          <a:xfrm flipH="1">
            <a:off x="6291094" y="1616167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" name="Google Shape;1215;p51"/>
          <p:cNvSpPr/>
          <p:nvPr/>
        </p:nvSpPr>
        <p:spPr>
          <a:xfrm flipH="1">
            <a:off x="4526219" y="1475473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" name="Google Shape;1216;p51"/>
          <p:cNvSpPr/>
          <p:nvPr/>
        </p:nvSpPr>
        <p:spPr>
          <a:xfrm flipH="1">
            <a:off x="3998630" y="1531734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7" name="Google Shape;1217;p51"/>
          <p:cNvSpPr/>
          <p:nvPr/>
        </p:nvSpPr>
        <p:spPr>
          <a:xfrm flipH="1">
            <a:off x="3822777" y="2158728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8" name="Google Shape;1218;p51"/>
          <p:cNvSpPr/>
          <p:nvPr/>
        </p:nvSpPr>
        <p:spPr>
          <a:xfrm flipH="1">
            <a:off x="2676178" y="1884384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9" name="Google Shape;1219;p51"/>
          <p:cNvSpPr/>
          <p:nvPr/>
        </p:nvSpPr>
        <p:spPr>
          <a:xfrm flipH="1">
            <a:off x="2035363" y="2348639"/>
            <a:ext cx="408725" cy="601466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51"/>
          <p:cNvSpPr txBox="1">
            <a:spLocks noGrp="1"/>
          </p:cNvSpPr>
          <p:nvPr>
            <p:ph type="subTitle" idx="4294967295"/>
          </p:nvPr>
        </p:nvSpPr>
        <p:spPr>
          <a:xfrm>
            <a:off x="1652800" y="3824238"/>
            <a:ext cx="12690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Campaign 1</a:t>
            </a:r>
            <a:endParaRPr sz="1400"/>
          </a:p>
        </p:txBody>
      </p:sp>
      <p:sp>
        <p:nvSpPr>
          <p:cNvPr id="1221" name="Google Shape;1221;p51"/>
          <p:cNvSpPr txBox="1">
            <a:spLocks noGrp="1"/>
          </p:cNvSpPr>
          <p:nvPr>
            <p:ph type="subTitle" idx="4294967295"/>
          </p:nvPr>
        </p:nvSpPr>
        <p:spPr>
          <a:xfrm>
            <a:off x="1652800" y="4269038"/>
            <a:ext cx="1269000" cy="4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Campaign 2</a:t>
            </a:r>
            <a:endParaRPr sz="1400"/>
          </a:p>
        </p:txBody>
      </p:sp>
      <p:sp>
        <p:nvSpPr>
          <p:cNvPr id="1222" name="Google Shape;1222;p51"/>
          <p:cNvSpPr/>
          <p:nvPr/>
        </p:nvSpPr>
        <p:spPr>
          <a:xfrm flipH="1">
            <a:off x="1473544" y="3895759"/>
            <a:ext cx="179254" cy="263784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" name="Google Shape;1223;p51"/>
          <p:cNvSpPr/>
          <p:nvPr/>
        </p:nvSpPr>
        <p:spPr>
          <a:xfrm flipH="1">
            <a:off x="1473544" y="4340559"/>
            <a:ext cx="179254" cy="263784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p52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 Outreach</a:t>
            </a:r>
            <a:endParaRPr/>
          </a:p>
        </p:txBody>
      </p:sp>
      <p:sp>
        <p:nvSpPr>
          <p:cNvPr id="1229" name="Google Shape;1229;p52"/>
          <p:cNvSpPr/>
          <p:nvPr/>
        </p:nvSpPr>
        <p:spPr>
          <a:xfrm>
            <a:off x="2696975" y="386989"/>
            <a:ext cx="6941225" cy="426650"/>
          </a:xfrm>
          <a:custGeom>
            <a:avLst/>
            <a:gdLst/>
            <a:ahLst/>
            <a:cxnLst/>
            <a:rect l="l" t="t" r="r" b="b"/>
            <a:pathLst>
              <a:path w="277649" h="17066" extrusionOk="0">
                <a:moveTo>
                  <a:pt x="277649" y="2182"/>
                </a:moveTo>
                <a:cubicBezTo>
                  <a:pt x="253641" y="10185"/>
                  <a:pt x="226797" y="4261"/>
                  <a:pt x="201745" y="684"/>
                </a:cubicBezTo>
                <a:cubicBezTo>
                  <a:pt x="183544" y="-1915"/>
                  <a:pt x="165058" y="7959"/>
                  <a:pt x="146814" y="5678"/>
                </a:cubicBezTo>
                <a:cubicBezTo>
                  <a:pt x="134644" y="4156"/>
                  <a:pt x="122387" y="-1719"/>
                  <a:pt x="110360" y="684"/>
                </a:cubicBezTo>
                <a:cubicBezTo>
                  <a:pt x="105063" y="1743"/>
                  <a:pt x="101842" y="7545"/>
                  <a:pt x="96877" y="9673"/>
                </a:cubicBezTo>
                <a:cubicBezTo>
                  <a:pt x="91197" y="12107"/>
                  <a:pt x="84579" y="11171"/>
                  <a:pt x="78400" y="11171"/>
                </a:cubicBezTo>
                <a:cubicBezTo>
                  <a:pt x="73434" y="11171"/>
                  <a:pt x="66140" y="12116"/>
                  <a:pt x="63919" y="7675"/>
                </a:cubicBezTo>
                <a:cubicBezTo>
                  <a:pt x="62054" y="3944"/>
                  <a:pt x="71568" y="-819"/>
                  <a:pt x="74905" y="1683"/>
                </a:cubicBezTo>
                <a:cubicBezTo>
                  <a:pt x="78245" y="4187"/>
                  <a:pt x="77246" y="11663"/>
                  <a:pt x="73906" y="14167"/>
                </a:cubicBezTo>
                <a:cubicBezTo>
                  <a:pt x="63283" y="22131"/>
                  <a:pt x="47475" y="11276"/>
                  <a:pt x="34456" y="8674"/>
                </a:cubicBezTo>
                <a:cubicBezTo>
                  <a:pt x="23118" y="6408"/>
                  <a:pt x="11562" y="12669"/>
                  <a:pt x="0" y="12669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230" name="Google Shape;1230;p52"/>
          <p:cNvSpPr txBox="1">
            <a:spLocks noGrp="1"/>
          </p:cNvSpPr>
          <p:nvPr>
            <p:ph type="title" idx="4294967295"/>
          </p:nvPr>
        </p:nvSpPr>
        <p:spPr>
          <a:xfrm>
            <a:off x="651122" y="1291561"/>
            <a:ext cx="24684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Media Channels</a:t>
            </a:r>
            <a:endParaRPr sz="1800"/>
          </a:p>
        </p:txBody>
      </p:sp>
      <p:sp>
        <p:nvSpPr>
          <p:cNvPr id="1231" name="Google Shape;1231;p52"/>
          <p:cNvSpPr txBox="1">
            <a:spLocks noGrp="1"/>
          </p:cNvSpPr>
          <p:nvPr>
            <p:ph type="title" idx="4294967295"/>
          </p:nvPr>
        </p:nvSpPr>
        <p:spPr>
          <a:xfrm>
            <a:off x="3337797" y="1291561"/>
            <a:ext cx="24684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Goals</a:t>
            </a:r>
            <a:endParaRPr sz="1800"/>
          </a:p>
        </p:txBody>
      </p:sp>
      <p:sp>
        <p:nvSpPr>
          <p:cNvPr id="1232" name="Google Shape;1232;p52"/>
          <p:cNvSpPr txBox="1">
            <a:spLocks noGrp="1"/>
          </p:cNvSpPr>
          <p:nvPr>
            <p:ph type="title" idx="4294967295"/>
          </p:nvPr>
        </p:nvSpPr>
        <p:spPr>
          <a:xfrm>
            <a:off x="6024472" y="1291561"/>
            <a:ext cx="2468400" cy="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Key Messages</a:t>
            </a:r>
            <a:endParaRPr sz="1800"/>
          </a:p>
        </p:txBody>
      </p:sp>
      <p:sp>
        <p:nvSpPr>
          <p:cNvPr id="1233" name="Google Shape;1233;p52"/>
          <p:cNvSpPr/>
          <p:nvPr/>
        </p:nvSpPr>
        <p:spPr>
          <a:xfrm>
            <a:off x="651125" y="2082697"/>
            <a:ext cx="730200" cy="730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52"/>
          <p:cNvSpPr/>
          <p:nvPr/>
        </p:nvSpPr>
        <p:spPr>
          <a:xfrm>
            <a:off x="651125" y="3343978"/>
            <a:ext cx="730200" cy="730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2"/>
          <p:cNvSpPr txBox="1">
            <a:spLocks noGrp="1"/>
          </p:cNvSpPr>
          <p:nvPr>
            <p:ph type="title" idx="4294967295"/>
          </p:nvPr>
        </p:nvSpPr>
        <p:spPr>
          <a:xfrm>
            <a:off x="1524000" y="2038772"/>
            <a:ext cx="15954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Social Media</a:t>
            </a:r>
            <a:endParaRPr sz="1400"/>
          </a:p>
        </p:txBody>
      </p:sp>
      <p:sp>
        <p:nvSpPr>
          <p:cNvPr id="1236" name="Google Shape;1236;p52"/>
          <p:cNvSpPr txBox="1">
            <a:spLocks noGrp="1"/>
          </p:cNvSpPr>
          <p:nvPr>
            <p:ph type="subTitle" idx="4294967295"/>
          </p:nvPr>
        </p:nvSpPr>
        <p:spPr>
          <a:xfrm>
            <a:off x="1524000" y="2319523"/>
            <a:ext cx="1595400" cy="53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Mercury is the closest planet to the Sun </a:t>
            </a:r>
            <a:endParaRPr sz="1200"/>
          </a:p>
        </p:txBody>
      </p:sp>
      <p:sp>
        <p:nvSpPr>
          <p:cNvPr id="1237" name="Google Shape;1237;p52"/>
          <p:cNvSpPr txBox="1">
            <a:spLocks noGrp="1"/>
          </p:cNvSpPr>
          <p:nvPr>
            <p:ph type="title" idx="4294967295"/>
          </p:nvPr>
        </p:nvSpPr>
        <p:spPr>
          <a:xfrm>
            <a:off x="1524000" y="3300053"/>
            <a:ext cx="15954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Banners</a:t>
            </a:r>
            <a:endParaRPr sz="1400"/>
          </a:p>
        </p:txBody>
      </p:sp>
      <p:sp>
        <p:nvSpPr>
          <p:cNvPr id="1238" name="Google Shape;1238;p52"/>
          <p:cNvSpPr txBox="1">
            <a:spLocks noGrp="1"/>
          </p:cNvSpPr>
          <p:nvPr>
            <p:ph type="subTitle" idx="4294967295"/>
          </p:nvPr>
        </p:nvSpPr>
        <p:spPr>
          <a:xfrm>
            <a:off x="1524000" y="3580805"/>
            <a:ext cx="1595400" cy="53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Venus is the second planet from the Sun</a:t>
            </a:r>
            <a:endParaRPr sz="1200"/>
          </a:p>
        </p:txBody>
      </p:sp>
      <p:grpSp>
        <p:nvGrpSpPr>
          <p:cNvPr id="1239" name="Google Shape;1239;p52"/>
          <p:cNvGrpSpPr/>
          <p:nvPr/>
        </p:nvGrpSpPr>
        <p:grpSpPr>
          <a:xfrm>
            <a:off x="766275" y="3559008"/>
            <a:ext cx="499920" cy="300136"/>
            <a:chOff x="6988887" y="1538854"/>
            <a:chExt cx="499920" cy="300136"/>
          </a:xfrm>
        </p:grpSpPr>
        <p:sp>
          <p:nvSpPr>
            <p:cNvPr id="1240" name="Google Shape;1240;p52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2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2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2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2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2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2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2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2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2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2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2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2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" name="Google Shape;1253;p52"/>
          <p:cNvGrpSpPr/>
          <p:nvPr/>
        </p:nvGrpSpPr>
        <p:grpSpPr>
          <a:xfrm>
            <a:off x="827384" y="2258961"/>
            <a:ext cx="377706" cy="377680"/>
            <a:chOff x="6554059" y="2907251"/>
            <a:chExt cx="377706" cy="377680"/>
          </a:xfrm>
        </p:grpSpPr>
        <p:sp>
          <p:nvSpPr>
            <p:cNvPr id="1254" name="Google Shape;1254;p52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2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2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2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2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2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2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2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2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2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2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2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2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2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2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2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2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2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2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2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2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1275;p52"/>
          <p:cNvGrpSpPr/>
          <p:nvPr/>
        </p:nvGrpSpPr>
        <p:grpSpPr>
          <a:xfrm>
            <a:off x="3337800" y="2085898"/>
            <a:ext cx="725255" cy="723795"/>
            <a:chOff x="4049800" y="640400"/>
            <a:chExt cx="858900" cy="858900"/>
          </a:xfrm>
        </p:grpSpPr>
        <p:sp>
          <p:nvSpPr>
            <p:cNvPr id="1276" name="Google Shape;1276;p5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8330252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" name="Google Shape;1278;p52"/>
          <p:cNvGrpSpPr/>
          <p:nvPr/>
        </p:nvGrpSpPr>
        <p:grpSpPr>
          <a:xfrm>
            <a:off x="3337800" y="3347179"/>
            <a:ext cx="725255" cy="723795"/>
            <a:chOff x="4049800" y="640400"/>
            <a:chExt cx="858900" cy="858900"/>
          </a:xfrm>
        </p:grpSpPr>
        <p:sp>
          <p:nvSpPr>
            <p:cNvPr id="1279" name="Google Shape;1279;p5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75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8330252"/>
                <a:gd name="adj2" fmla="val 4082115"/>
                <a:gd name="adj3" fmla="val 11644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1" name="Google Shape;1281;p52"/>
          <p:cNvSpPr txBox="1">
            <a:spLocks noGrp="1"/>
          </p:cNvSpPr>
          <p:nvPr>
            <p:ph type="title" idx="4294967295"/>
          </p:nvPr>
        </p:nvSpPr>
        <p:spPr>
          <a:xfrm>
            <a:off x="3398925" y="2258959"/>
            <a:ext cx="603000" cy="3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50%</a:t>
            </a:r>
            <a:endParaRPr sz="1400"/>
          </a:p>
        </p:txBody>
      </p:sp>
      <p:sp>
        <p:nvSpPr>
          <p:cNvPr id="1282" name="Google Shape;1282;p52"/>
          <p:cNvSpPr txBox="1">
            <a:spLocks noGrp="1"/>
          </p:cNvSpPr>
          <p:nvPr>
            <p:ph type="title" idx="4294967295"/>
          </p:nvPr>
        </p:nvSpPr>
        <p:spPr>
          <a:xfrm>
            <a:off x="3398925" y="3520216"/>
            <a:ext cx="603000" cy="3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80%</a:t>
            </a:r>
            <a:endParaRPr sz="1400"/>
          </a:p>
        </p:txBody>
      </p:sp>
      <p:sp>
        <p:nvSpPr>
          <p:cNvPr id="1283" name="Google Shape;1283;p52"/>
          <p:cNvSpPr txBox="1">
            <a:spLocks noGrp="1"/>
          </p:cNvSpPr>
          <p:nvPr>
            <p:ph type="title" idx="4294967295"/>
          </p:nvPr>
        </p:nvSpPr>
        <p:spPr>
          <a:xfrm>
            <a:off x="4210800" y="2038772"/>
            <a:ext cx="15954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Goal 1</a:t>
            </a:r>
            <a:endParaRPr sz="1400"/>
          </a:p>
        </p:txBody>
      </p:sp>
      <p:sp>
        <p:nvSpPr>
          <p:cNvPr id="1284" name="Google Shape;1284;p52"/>
          <p:cNvSpPr txBox="1">
            <a:spLocks noGrp="1"/>
          </p:cNvSpPr>
          <p:nvPr>
            <p:ph type="subTitle" idx="4294967295"/>
          </p:nvPr>
        </p:nvSpPr>
        <p:spPr>
          <a:xfrm>
            <a:off x="4210800" y="2319523"/>
            <a:ext cx="1595400" cy="53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Despite being red, Mars is a cold place</a:t>
            </a:r>
            <a:endParaRPr sz="12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1285" name="Google Shape;1285;p52"/>
          <p:cNvSpPr txBox="1">
            <a:spLocks noGrp="1"/>
          </p:cNvSpPr>
          <p:nvPr>
            <p:ph type="title" idx="4294967295"/>
          </p:nvPr>
        </p:nvSpPr>
        <p:spPr>
          <a:xfrm>
            <a:off x="4210800" y="3300053"/>
            <a:ext cx="15954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Goal 2</a:t>
            </a:r>
            <a:endParaRPr sz="1400"/>
          </a:p>
        </p:txBody>
      </p:sp>
      <p:sp>
        <p:nvSpPr>
          <p:cNvPr id="1286" name="Google Shape;1286;p52"/>
          <p:cNvSpPr txBox="1">
            <a:spLocks noGrp="1"/>
          </p:cNvSpPr>
          <p:nvPr>
            <p:ph type="subTitle" idx="4294967295"/>
          </p:nvPr>
        </p:nvSpPr>
        <p:spPr>
          <a:xfrm>
            <a:off x="4210800" y="3580805"/>
            <a:ext cx="1595400" cy="53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Earth is the planet where we live on</a:t>
            </a:r>
            <a:endParaRPr sz="1200"/>
          </a:p>
        </p:txBody>
      </p:sp>
      <p:sp>
        <p:nvSpPr>
          <p:cNvPr id="1287" name="Google Shape;1287;p52"/>
          <p:cNvSpPr/>
          <p:nvPr/>
        </p:nvSpPr>
        <p:spPr>
          <a:xfrm>
            <a:off x="6097100" y="1959950"/>
            <a:ext cx="2331900" cy="991200"/>
          </a:xfrm>
          <a:prstGeom prst="wedgeRoundRectCallout">
            <a:avLst>
              <a:gd name="adj1" fmla="val -21293"/>
              <a:gd name="adj2" fmla="val 70602"/>
              <a:gd name="adj3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“Jupiter is the biggest</a:t>
            </a:r>
            <a:endParaRPr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planet in the Solar</a:t>
            </a:r>
            <a:endParaRPr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System”</a:t>
            </a:r>
            <a:endParaRPr>
              <a:solidFill>
                <a:schemeClr val="lt1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  <p:sp>
        <p:nvSpPr>
          <p:cNvPr id="1288" name="Google Shape;1288;p52"/>
          <p:cNvSpPr/>
          <p:nvPr/>
        </p:nvSpPr>
        <p:spPr>
          <a:xfrm flipH="1">
            <a:off x="6088349" y="3217775"/>
            <a:ext cx="2331900" cy="991200"/>
          </a:xfrm>
          <a:prstGeom prst="wedgeRoundRectCallout">
            <a:avLst>
              <a:gd name="adj1" fmla="val -21293"/>
              <a:gd name="adj2" fmla="val 70602"/>
              <a:gd name="adj3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“Saturn is a gas giant,</a:t>
            </a:r>
            <a:endParaRPr>
              <a:solidFill>
                <a:schemeClr val="dk2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composed mostly of</a:t>
            </a:r>
            <a:endParaRPr>
              <a:solidFill>
                <a:schemeClr val="dk2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hydrogen and helium”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53"/>
          <p:cNvSpPr txBox="1">
            <a:spLocks noGrp="1"/>
          </p:cNvSpPr>
          <p:nvPr>
            <p:ph type="title" idx="2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  <p:grpSp>
        <p:nvGrpSpPr>
          <p:cNvPr id="1294" name="Google Shape;1294;p53"/>
          <p:cNvGrpSpPr/>
          <p:nvPr/>
        </p:nvGrpSpPr>
        <p:grpSpPr>
          <a:xfrm>
            <a:off x="7097403" y="2841022"/>
            <a:ext cx="1601546" cy="2067740"/>
            <a:chOff x="5751325" y="3485225"/>
            <a:chExt cx="1541875" cy="1990700"/>
          </a:xfrm>
        </p:grpSpPr>
        <p:sp>
          <p:nvSpPr>
            <p:cNvPr id="1295" name="Google Shape;1295;p53"/>
            <p:cNvSpPr/>
            <p:nvPr/>
          </p:nvSpPr>
          <p:spPr>
            <a:xfrm>
              <a:off x="6001600" y="3485225"/>
              <a:ext cx="1291600" cy="928675"/>
            </a:xfrm>
            <a:custGeom>
              <a:avLst/>
              <a:gdLst/>
              <a:ahLst/>
              <a:cxnLst/>
              <a:rect l="l" t="t" r="r" b="b"/>
              <a:pathLst>
                <a:path w="51664" h="37147" extrusionOk="0">
                  <a:moveTo>
                    <a:pt x="1" y="0"/>
                  </a:moveTo>
                  <a:lnTo>
                    <a:pt x="14802" y="29411"/>
                  </a:lnTo>
                  <a:lnTo>
                    <a:pt x="20505" y="25990"/>
                  </a:lnTo>
                  <a:lnTo>
                    <a:pt x="29222" y="37147"/>
                  </a:lnTo>
                  <a:lnTo>
                    <a:pt x="38963" y="22823"/>
                  </a:lnTo>
                  <a:lnTo>
                    <a:pt x="51663" y="195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3"/>
            <p:cNvSpPr/>
            <p:nvPr/>
          </p:nvSpPr>
          <p:spPr>
            <a:xfrm>
              <a:off x="6001600" y="3485225"/>
              <a:ext cx="716250" cy="735300"/>
            </a:xfrm>
            <a:custGeom>
              <a:avLst/>
              <a:gdLst/>
              <a:ahLst/>
              <a:cxnLst/>
              <a:rect l="l" t="t" r="r" b="b"/>
              <a:pathLst>
                <a:path w="28650" h="29412" extrusionOk="0">
                  <a:moveTo>
                    <a:pt x="1" y="0"/>
                  </a:moveTo>
                  <a:lnTo>
                    <a:pt x="14802" y="29411"/>
                  </a:lnTo>
                  <a:lnTo>
                    <a:pt x="28650" y="211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3"/>
            <p:cNvSpPr/>
            <p:nvPr/>
          </p:nvSpPr>
          <p:spPr>
            <a:xfrm>
              <a:off x="6001600" y="3485225"/>
              <a:ext cx="1291600" cy="570575"/>
            </a:xfrm>
            <a:custGeom>
              <a:avLst/>
              <a:gdLst/>
              <a:ahLst/>
              <a:cxnLst/>
              <a:rect l="l" t="t" r="r" b="b"/>
              <a:pathLst>
                <a:path w="51664" h="22823" extrusionOk="0">
                  <a:moveTo>
                    <a:pt x="1" y="0"/>
                  </a:moveTo>
                  <a:lnTo>
                    <a:pt x="38963" y="22823"/>
                  </a:lnTo>
                  <a:lnTo>
                    <a:pt x="51663" y="195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3"/>
            <p:cNvSpPr/>
            <p:nvPr/>
          </p:nvSpPr>
          <p:spPr>
            <a:xfrm>
              <a:off x="6514200" y="4012800"/>
              <a:ext cx="217950" cy="401100"/>
            </a:xfrm>
            <a:custGeom>
              <a:avLst/>
              <a:gdLst/>
              <a:ahLst/>
              <a:cxnLst/>
              <a:rect l="l" t="t" r="r" b="b"/>
              <a:pathLst>
                <a:path w="8718" h="16044" extrusionOk="0">
                  <a:moveTo>
                    <a:pt x="8146" y="1"/>
                  </a:moveTo>
                  <a:lnTo>
                    <a:pt x="1" y="4887"/>
                  </a:lnTo>
                  <a:lnTo>
                    <a:pt x="8718" y="16044"/>
                  </a:lnTo>
                  <a:lnTo>
                    <a:pt x="8146" y="1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3"/>
            <p:cNvSpPr/>
            <p:nvPr/>
          </p:nvSpPr>
          <p:spPr>
            <a:xfrm>
              <a:off x="6895975" y="4333425"/>
              <a:ext cx="74050" cy="53725"/>
            </a:xfrm>
            <a:custGeom>
              <a:avLst/>
              <a:gdLst/>
              <a:ahLst/>
              <a:cxnLst/>
              <a:rect l="l" t="t" r="r" b="b"/>
              <a:pathLst>
                <a:path w="2962" h="2149" extrusionOk="0">
                  <a:moveTo>
                    <a:pt x="703" y="0"/>
                  </a:moveTo>
                  <a:cubicBezTo>
                    <a:pt x="484" y="0"/>
                    <a:pt x="272" y="118"/>
                    <a:pt x="161" y="326"/>
                  </a:cubicBezTo>
                  <a:cubicBezTo>
                    <a:pt x="1" y="627"/>
                    <a:pt x="118" y="1000"/>
                    <a:pt x="422" y="1157"/>
                  </a:cubicBezTo>
                  <a:cubicBezTo>
                    <a:pt x="950" y="1437"/>
                    <a:pt x="1472" y="1739"/>
                    <a:pt x="1971" y="2055"/>
                  </a:cubicBezTo>
                  <a:cubicBezTo>
                    <a:pt x="2068" y="2116"/>
                    <a:pt x="2182" y="2149"/>
                    <a:pt x="2298" y="2149"/>
                  </a:cubicBezTo>
                  <a:cubicBezTo>
                    <a:pt x="2299" y="2149"/>
                    <a:pt x="2300" y="2149"/>
                    <a:pt x="2301" y="2149"/>
                  </a:cubicBezTo>
                  <a:cubicBezTo>
                    <a:pt x="2572" y="2149"/>
                    <a:pt x="2810" y="1968"/>
                    <a:pt x="2886" y="1708"/>
                  </a:cubicBezTo>
                  <a:cubicBezTo>
                    <a:pt x="2961" y="1445"/>
                    <a:pt x="2856" y="1164"/>
                    <a:pt x="2624" y="1019"/>
                  </a:cubicBezTo>
                  <a:cubicBezTo>
                    <a:pt x="2099" y="688"/>
                    <a:pt x="1550" y="370"/>
                    <a:pt x="997" y="76"/>
                  </a:cubicBezTo>
                  <a:cubicBezTo>
                    <a:pt x="903" y="25"/>
                    <a:pt x="802" y="0"/>
                    <a:pt x="7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3"/>
            <p:cNvSpPr/>
            <p:nvPr/>
          </p:nvSpPr>
          <p:spPr>
            <a:xfrm>
              <a:off x="5846125" y="4411475"/>
              <a:ext cx="1421450" cy="1064450"/>
            </a:xfrm>
            <a:custGeom>
              <a:avLst/>
              <a:gdLst/>
              <a:ahLst/>
              <a:cxnLst/>
              <a:rect l="l" t="t" r="r" b="b"/>
              <a:pathLst>
                <a:path w="56858" h="42578" extrusionOk="0">
                  <a:moveTo>
                    <a:pt x="47261" y="1"/>
                  </a:moveTo>
                  <a:cubicBezTo>
                    <a:pt x="47089" y="1"/>
                    <a:pt x="46918" y="73"/>
                    <a:pt x="46797" y="214"/>
                  </a:cubicBezTo>
                  <a:cubicBezTo>
                    <a:pt x="46576" y="471"/>
                    <a:pt x="46606" y="857"/>
                    <a:pt x="46863" y="1077"/>
                  </a:cubicBezTo>
                  <a:cubicBezTo>
                    <a:pt x="47774" y="1863"/>
                    <a:pt x="48630" y="2712"/>
                    <a:pt x="49424" y="3616"/>
                  </a:cubicBezTo>
                  <a:cubicBezTo>
                    <a:pt x="49539" y="3751"/>
                    <a:pt x="49707" y="3826"/>
                    <a:pt x="49884" y="3826"/>
                  </a:cubicBezTo>
                  <a:lnTo>
                    <a:pt x="49884" y="3828"/>
                  </a:lnTo>
                  <a:cubicBezTo>
                    <a:pt x="50124" y="3828"/>
                    <a:pt x="50342" y="3686"/>
                    <a:pt x="50442" y="3467"/>
                  </a:cubicBezTo>
                  <a:cubicBezTo>
                    <a:pt x="50541" y="3248"/>
                    <a:pt x="50504" y="2992"/>
                    <a:pt x="50345" y="2810"/>
                  </a:cubicBezTo>
                  <a:cubicBezTo>
                    <a:pt x="49513" y="1862"/>
                    <a:pt x="48616" y="971"/>
                    <a:pt x="47660" y="148"/>
                  </a:cubicBezTo>
                  <a:cubicBezTo>
                    <a:pt x="47544" y="49"/>
                    <a:pt x="47402" y="1"/>
                    <a:pt x="47261" y="1"/>
                  </a:cubicBezTo>
                  <a:close/>
                  <a:moveTo>
                    <a:pt x="52118" y="5543"/>
                  </a:moveTo>
                  <a:cubicBezTo>
                    <a:pt x="52003" y="5543"/>
                    <a:pt x="51886" y="5575"/>
                    <a:pt x="51783" y="5642"/>
                  </a:cubicBezTo>
                  <a:cubicBezTo>
                    <a:pt x="51501" y="5828"/>
                    <a:pt x="51421" y="6207"/>
                    <a:pt x="51606" y="6491"/>
                  </a:cubicBezTo>
                  <a:cubicBezTo>
                    <a:pt x="52267" y="7497"/>
                    <a:pt x="52856" y="8550"/>
                    <a:pt x="53370" y="9640"/>
                  </a:cubicBezTo>
                  <a:cubicBezTo>
                    <a:pt x="53470" y="9854"/>
                    <a:pt x="53686" y="9992"/>
                    <a:pt x="53925" y="9992"/>
                  </a:cubicBezTo>
                  <a:cubicBezTo>
                    <a:pt x="54013" y="9992"/>
                    <a:pt x="54103" y="9972"/>
                    <a:pt x="54184" y="9934"/>
                  </a:cubicBezTo>
                  <a:cubicBezTo>
                    <a:pt x="54490" y="9790"/>
                    <a:pt x="54622" y="9424"/>
                    <a:pt x="54477" y="9119"/>
                  </a:cubicBezTo>
                  <a:cubicBezTo>
                    <a:pt x="53940" y="7976"/>
                    <a:pt x="53323" y="6875"/>
                    <a:pt x="52631" y="5819"/>
                  </a:cubicBezTo>
                  <a:cubicBezTo>
                    <a:pt x="52513" y="5640"/>
                    <a:pt x="52317" y="5543"/>
                    <a:pt x="52118" y="5543"/>
                  </a:cubicBezTo>
                  <a:close/>
                  <a:moveTo>
                    <a:pt x="55251" y="12222"/>
                  </a:moveTo>
                  <a:cubicBezTo>
                    <a:pt x="55193" y="12222"/>
                    <a:pt x="55133" y="12230"/>
                    <a:pt x="55075" y="12248"/>
                  </a:cubicBezTo>
                  <a:cubicBezTo>
                    <a:pt x="54754" y="12345"/>
                    <a:pt x="54570" y="12682"/>
                    <a:pt x="54662" y="13003"/>
                  </a:cubicBezTo>
                  <a:cubicBezTo>
                    <a:pt x="55009" y="14152"/>
                    <a:pt x="55267" y="15328"/>
                    <a:pt x="55433" y="16518"/>
                  </a:cubicBezTo>
                  <a:cubicBezTo>
                    <a:pt x="55474" y="16820"/>
                    <a:pt x="55732" y="17046"/>
                    <a:pt x="56039" y="17046"/>
                  </a:cubicBezTo>
                  <a:cubicBezTo>
                    <a:pt x="56410" y="17044"/>
                    <a:pt x="56695" y="16718"/>
                    <a:pt x="56645" y="16349"/>
                  </a:cubicBezTo>
                  <a:cubicBezTo>
                    <a:pt x="56471" y="15097"/>
                    <a:pt x="56200" y="13860"/>
                    <a:pt x="55835" y="12650"/>
                  </a:cubicBezTo>
                  <a:cubicBezTo>
                    <a:pt x="55752" y="12389"/>
                    <a:pt x="55511" y="12222"/>
                    <a:pt x="55251" y="12222"/>
                  </a:cubicBezTo>
                  <a:close/>
                  <a:moveTo>
                    <a:pt x="18174" y="17917"/>
                  </a:moveTo>
                  <a:cubicBezTo>
                    <a:pt x="18148" y="17917"/>
                    <a:pt x="18123" y="17918"/>
                    <a:pt x="18097" y="17922"/>
                  </a:cubicBezTo>
                  <a:cubicBezTo>
                    <a:pt x="16821" y="18070"/>
                    <a:pt x="15537" y="18515"/>
                    <a:pt x="14386" y="19209"/>
                  </a:cubicBezTo>
                  <a:cubicBezTo>
                    <a:pt x="14150" y="19350"/>
                    <a:pt x="14038" y="19632"/>
                    <a:pt x="14112" y="19896"/>
                  </a:cubicBezTo>
                  <a:cubicBezTo>
                    <a:pt x="14186" y="20162"/>
                    <a:pt x="14427" y="20346"/>
                    <a:pt x="14703" y="20346"/>
                  </a:cubicBezTo>
                  <a:cubicBezTo>
                    <a:pt x="14812" y="20346"/>
                    <a:pt x="14922" y="20316"/>
                    <a:pt x="15018" y="20257"/>
                  </a:cubicBezTo>
                  <a:cubicBezTo>
                    <a:pt x="16021" y="19654"/>
                    <a:pt x="17135" y="19266"/>
                    <a:pt x="18239" y="19137"/>
                  </a:cubicBezTo>
                  <a:cubicBezTo>
                    <a:pt x="18575" y="19097"/>
                    <a:pt x="18816" y="18793"/>
                    <a:pt x="18776" y="18458"/>
                  </a:cubicBezTo>
                  <a:cubicBezTo>
                    <a:pt x="18740" y="18149"/>
                    <a:pt x="18475" y="17917"/>
                    <a:pt x="18174" y="17917"/>
                  </a:cubicBezTo>
                  <a:close/>
                  <a:moveTo>
                    <a:pt x="21795" y="18424"/>
                  </a:moveTo>
                  <a:cubicBezTo>
                    <a:pt x="21560" y="18424"/>
                    <a:pt x="21336" y="18561"/>
                    <a:pt x="21235" y="18789"/>
                  </a:cubicBezTo>
                  <a:cubicBezTo>
                    <a:pt x="21100" y="19096"/>
                    <a:pt x="21235" y="19453"/>
                    <a:pt x="21539" y="19592"/>
                  </a:cubicBezTo>
                  <a:cubicBezTo>
                    <a:pt x="21743" y="19684"/>
                    <a:pt x="21943" y="19785"/>
                    <a:pt x="22136" y="19899"/>
                  </a:cubicBezTo>
                  <a:cubicBezTo>
                    <a:pt x="22902" y="20350"/>
                    <a:pt x="23541" y="20969"/>
                    <a:pt x="24037" y="21735"/>
                  </a:cubicBezTo>
                  <a:cubicBezTo>
                    <a:pt x="24150" y="21911"/>
                    <a:pt x="24344" y="22016"/>
                    <a:pt x="24552" y="22016"/>
                  </a:cubicBezTo>
                  <a:lnTo>
                    <a:pt x="24552" y="22018"/>
                  </a:lnTo>
                  <a:cubicBezTo>
                    <a:pt x="25037" y="22016"/>
                    <a:pt x="25328" y="21480"/>
                    <a:pt x="25066" y="21072"/>
                  </a:cubicBezTo>
                  <a:cubicBezTo>
                    <a:pt x="24465" y="20143"/>
                    <a:pt x="23689" y="19394"/>
                    <a:pt x="22758" y="18845"/>
                  </a:cubicBezTo>
                  <a:cubicBezTo>
                    <a:pt x="22524" y="18706"/>
                    <a:pt x="22281" y="18582"/>
                    <a:pt x="22033" y="18472"/>
                  </a:cubicBezTo>
                  <a:cubicBezTo>
                    <a:pt x="21955" y="18440"/>
                    <a:pt x="21875" y="18424"/>
                    <a:pt x="21795" y="18424"/>
                  </a:cubicBezTo>
                  <a:close/>
                  <a:moveTo>
                    <a:pt x="56233" y="19509"/>
                  </a:moveTo>
                  <a:cubicBezTo>
                    <a:pt x="55906" y="19509"/>
                    <a:pt x="55635" y="19771"/>
                    <a:pt x="55624" y="20102"/>
                  </a:cubicBezTo>
                  <a:cubicBezTo>
                    <a:pt x="55587" y="21297"/>
                    <a:pt x="55443" y="22487"/>
                    <a:pt x="55193" y="23657"/>
                  </a:cubicBezTo>
                  <a:cubicBezTo>
                    <a:pt x="55112" y="24038"/>
                    <a:pt x="55403" y="24397"/>
                    <a:pt x="55792" y="24397"/>
                  </a:cubicBezTo>
                  <a:cubicBezTo>
                    <a:pt x="56080" y="24397"/>
                    <a:pt x="56330" y="24195"/>
                    <a:pt x="56390" y="23914"/>
                  </a:cubicBezTo>
                  <a:cubicBezTo>
                    <a:pt x="56655" y="22671"/>
                    <a:pt x="56808" y="21408"/>
                    <a:pt x="56848" y="20140"/>
                  </a:cubicBezTo>
                  <a:cubicBezTo>
                    <a:pt x="56858" y="19802"/>
                    <a:pt x="56593" y="19520"/>
                    <a:pt x="56254" y="19510"/>
                  </a:cubicBezTo>
                  <a:cubicBezTo>
                    <a:pt x="56247" y="19509"/>
                    <a:pt x="56240" y="19509"/>
                    <a:pt x="56233" y="19509"/>
                  </a:cubicBezTo>
                  <a:close/>
                  <a:moveTo>
                    <a:pt x="12018" y="21622"/>
                  </a:moveTo>
                  <a:cubicBezTo>
                    <a:pt x="11823" y="21622"/>
                    <a:pt x="11631" y="21715"/>
                    <a:pt x="11513" y="21888"/>
                  </a:cubicBezTo>
                  <a:cubicBezTo>
                    <a:pt x="11271" y="22240"/>
                    <a:pt x="11057" y="22610"/>
                    <a:pt x="10873" y="22994"/>
                  </a:cubicBezTo>
                  <a:cubicBezTo>
                    <a:pt x="10490" y="23802"/>
                    <a:pt x="10217" y="24658"/>
                    <a:pt x="10063" y="25540"/>
                  </a:cubicBezTo>
                  <a:cubicBezTo>
                    <a:pt x="10005" y="25873"/>
                    <a:pt x="10227" y="26189"/>
                    <a:pt x="10560" y="26249"/>
                  </a:cubicBezTo>
                  <a:cubicBezTo>
                    <a:pt x="10595" y="26255"/>
                    <a:pt x="10631" y="26258"/>
                    <a:pt x="10667" y="26258"/>
                  </a:cubicBezTo>
                  <a:cubicBezTo>
                    <a:pt x="10963" y="26258"/>
                    <a:pt x="11217" y="26044"/>
                    <a:pt x="11269" y="25751"/>
                  </a:cubicBezTo>
                  <a:cubicBezTo>
                    <a:pt x="11403" y="24979"/>
                    <a:pt x="11642" y="24229"/>
                    <a:pt x="11979" y="23520"/>
                  </a:cubicBezTo>
                  <a:cubicBezTo>
                    <a:pt x="12135" y="23193"/>
                    <a:pt x="12317" y="22879"/>
                    <a:pt x="12521" y="22580"/>
                  </a:cubicBezTo>
                  <a:cubicBezTo>
                    <a:pt x="12712" y="22302"/>
                    <a:pt x="12643" y="21921"/>
                    <a:pt x="12363" y="21729"/>
                  </a:cubicBezTo>
                  <a:cubicBezTo>
                    <a:pt x="12257" y="21657"/>
                    <a:pt x="12137" y="21622"/>
                    <a:pt x="12018" y="21622"/>
                  </a:cubicBezTo>
                  <a:close/>
                  <a:moveTo>
                    <a:pt x="25744" y="24256"/>
                  </a:moveTo>
                  <a:cubicBezTo>
                    <a:pt x="25720" y="24256"/>
                    <a:pt x="25696" y="24257"/>
                    <a:pt x="25671" y="24260"/>
                  </a:cubicBezTo>
                  <a:cubicBezTo>
                    <a:pt x="25336" y="24296"/>
                    <a:pt x="25092" y="24599"/>
                    <a:pt x="25127" y="24934"/>
                  </a:cubicBezTo>
                  <a:cubicBezTo>
                    <a:pt x="25160" y="25245"/>
                    <a:pt x="25177" y="25556"/>
                    <a:pt x="25176" y="25868"/>
                  </a:cubicBezTo>
                  <a:cubicBezTo>
                    <a:pt x="25176" y="26711"/>
                    <a:pt x="25059" y="27552"/>
                    <a:pt x="24829" y="28364"/>
                  </a:cubicBezTo>
                  <a:cubicBezTo>
                    <a:pt x="24719" y="28753"/>
                    <a:pt x="25012" y="29141"/>
                    <a:pt x="25417" y="29142"/>
                  </a:cubicBezTo>
                  <a:lnTo>
                    <a:pt x="25418" y="29142"/>
                  </a:lnTo>
                  <a:cubicBezTo>
                    <a:pt x="25691" y="29142"/>
                    <a:pt x="25932" y="28961"/>
                    <a:pt x="26006" y="28697"/>
                  </a:cubicBezTo>
                  <a:cubicBezTo>
                    <a:pt x="26269" y="27779"/>
                    <a:pt x="26401" y="26826"/>
                    <a:pt x="26401" y="25870"/>
                  </a:cubicBezTo>
                  <a:cubicBezTo>
                    <a:pt x="26401" y="25514"/>
                    <a:pt x="26383" y="25158"/>
                    <a:pt x="26346" y="24804"/>
                  </a:cubicBezTo>
                  <a:cubicBezTo>
                    <a:pt x="26311" y="24494"/>
                    <a:pt x="26045" y="24256"/>
                    <a:pt x="25744" y="24256"/>
                  </a:cubicBezTo>
                  <a:close/>
                  <a:moveTo>
                    <a:pt x="54691" y="26696"/>
                  </a:moveTo>
                  <a:cubicBezTo>
                    <a:pt x="54451" y="26696"/>
                    <a:pt x="54224" y="26837"/>
                    <a:pt x="54126" y="27072"/>
                  </a:cubicBezTo>
                  <a:cubicBezTo>
                    <a:pt x="53736" y="27998"/>
                    <a:pt x="53278" y="28894"/>
                    <a:pt x="52755" y="29752"/>
                  </a:cubicBezTo>
                  <a:cubicBezTo>
                    <a:pt x="52655" y="29914"/>
                    <a:pt x="52554" y="30076"/>
                    <a:pt x="52449" y="30235"/>
                  </a:cubicBezTo>
                  <a:cubicBezTo>
                    <a:pt x="52183" y="30643"/>
                    <a:pt x="52474" y="31183"/>
                    <a:pt x="52960" y="31184"/>
                  </a:cubicBezTo>
                  <a:lnTo>
                    <a:pt x="52962" y="31184"/>
                  </a:lnTo>
                  <a:cubicBezTo>
                    <a:pt x="53167" y="31184"/>
                    <a:pt x="53361" y="31080"/>
                    <a:pt x="53474" y="30906"/>
                  </a:cubicBezTo>
                  <a:cubicBezTo>
                    <a:pt x="53585" y="30736"/>
                    <a:pt x="53694" y="30563"/>
                    <a:pt x="53801" y="30389"/>
                  </a:cubicBezTo>
                  <a:cubicBezTo>
                    <a:pt x="54357" y="29479"/>
                    <a:pt x="54843" y="28528"/>
                    <a:pt x="55254" y="27543"/>
                  </a:cubicBezTo>
                  <a:cubicBezTo>
                    <a:pt x="55386" y="27232"/>
                    <a:pt x="55237" y="26874"/>
                    <a:pt x="54926" y="26743"/>
                  </a:cubicBezTo>
                  <a:cubicBezTo>
                    <a:pt x="54849" y="26711"/>
                    <a:pt x="54769" y="26696"/>
                    <a:pt x="54691" y="26696"/>
                  </a:cubicBezTo>
                  <a:close/>
                  <a:moveTo>
                    <a:pt x="682" y="28444"/>
                  </a:moveTo>
                  <a:cubicBezTo>
                    <a:pt x="513" y="28444"/>
                    <a:pt x="346" y="28513"/>
                    <a:pt x="225" y="28649"/>
                  </a:cubicBezTo>
                  <a:cubicBezTo>
                    <a:pt x="1" y="28901"/>
                    <a:pt x="22" y="29288"/>
                    <a:pt x="275" y="29513"/>
                  </a:cubicBezTo>
                  <a:cubicBezTo>
                    <a:pt x="1212" y="30351"/>
                    <a:pt x="2199" y="31131"/>
                    <a:pt x="3232" y="31850"/>
                  </a:cubicBezTo>
                  <a:cubicBezTo>
                    <a:pt x="3333" y="31922"/>
                    <a:pt x="3455" y="31960"/>
                    <a:pt x="3580" y="31960"/>
                  </a:cubicBezTo>
                  <a:cubicBezTo>
                    <a:pt x="3847" y="31960"/>
                    <a:pt x="4084" y="31786"/>
                    <a:pt x="4164" y="31531"/>
                  </a:cubicBezTo>
                  <a:cubicBezTo>
                    <a:pt x="4245" y="31277"/>
                    <a:pt x="4150" y="30999"/>
                    <a:pt x="3930" y="30846"/>
                  </a:cubicBezTo>
                  <a:cubicBezTo>
                    <a:pt x="2940" y="30154"/>
                    <a:pt x="1991" y="29405"/>
                    <a:pt x="1089" y="28600"/>
                  </a:cubicBezTo>
                  <a:cubicBezTo>
                    <a:pt x="973" y="28496"/>
                    <a:pt x="827" y="28444"/>
                    <a:pt x="682" y="28444"/>
                  </a:cubicBezTo>
                  <a:close/>
                  <a:moveTo>
                    <a:pt x="10683" y="28711"/>
                  </a:moveTo>
                  <a:cubicBezTo>
                    <a:pt x="10648" y="28711"/>
                    <a:pt x="10612" y="28714"/>
                    <a:pt x="10577" y="28720"/>
                  </a:cubicBezTo>
                  <a:cubicBezTo>
                    <a:pt x="10244" y="28777"/>
                    <a:pt x="10020" y="29093"/>
                    <a:pt x="10077" y="29426"/>
                  </a:cubicBezTo>
                  <a:cubicBezTo>
                    <a:pt x="10293" y="30685"/>
                    <a:pt x="10702" y="31919"/>
                    <a:pt x="11290" y="33094"/>
                  </a:cubicBezTo>
                  <a:cubicBezTo>
                    <a:pt x="11394" y="33303"/>
                    <a:pt x="11607" y="33434"/>
                    <a:pt x="11838" y="33434"/>
                  </a:cubicBezTo>
                  <a:lnTo>
                    <a:pt x="11839" y="33433"/>
                  </a:lnTo>
                  <a:cubicBezTo>
                    <a:pt x="12294" y="33433"/>
                    <a:pt x="12590" y="32953"/>
                    <a:pt x="12386" y="32547"/>
                  </a:cubicBezTo>
                  <a:cubicBezTo>
                    <a:pt x="11856" y="31497"/>
                    <a:pt x="11485" y="30377"/>
                    <a:pt x="11284" y="29220"/>
                  </a:cubicBezTo>
                  <a:cubicBezTo>
                    <a:pt x="11233" y="28921"/>
                    <a:pt x="10975" y="28711"/>
                    <a:pt x="10683" y="28711"/>
                  </a:cubicBezTo>
                  <a:close/>
                  <a:moveTo>
                    <a:pt x="23738" y="31172"/>
                  </a:moveTo>
                  <a:cubicBezTo>
                    <a:pt x="23560" y="31172"/>
                    <a:pt x="23383" y="31250"/>
                    <a:pt x="23261" y="31399"/>
                  </a:cubicBezTo>
                  <a:cubicBezTo>
                    <a:pt x="23073" y="31626"/>
                    <a:pt x="22870" y="31842"/>
                    <a:pt x="22655" y="32046"/>
                  </a:cubicBezTo>
                  <a:cubicBezTo>
                    <a:pt x="22027" y="32639"/>
                    <a:pt x="21331" y="33157"/>
                    <a:pt x="20582" y="33588"/>
                  </a:cubicBezTo>
                  <a:cubicBezTo>
                    <a:pt x="20341" y="33726"/>
                    <a:pt x="20222" y="34009"/>
                    <a:pt x="20294" y="34277"/>
                  </a:cubicBezTo>
                  <a:cubicBezTo>
                    <a:pt x="20365" y="34545"/>
                    <a:pt x="20609" y="34732"/>
                    <a:pt x="20886" y="34732"/>
                  </a:cubicBezTo>
                  <a:cubicBezTo>
                    <a:pt x="20993" y="34732"/>
                    <a:pt x="21097" y="34705"/>
                    <a:pt x="21190" y="34651"/>
                  </a:cubicBezTo>
                  <a:cubicBezTo>
                    <a:pt x="22023" y="34173"/>
                    <a:pt x="22798" y="33597"/>
                    <a:pt x="23495" y="32936"/>
                  </a:cubicBezTo>
                  <a:cubicBezTo>
                    <a:pt x="23746" y="32699"/>
                    <a:pt x="23983" y="32447"/>
                    <a:pt x="24204" y="32181"/>
                  </a:cubicBezTo>
                  <a:cubicBezTo>
                    <a:pt x="24425" y="31922"/>
                    <a:pt x="24391" y="31532"/>
                    <a:pt x="24129" y="31314"/>
                  </a:cubicBezTo>
                  <a:cubicBezTo>
                    <a:pt x="24014" y="31219"/>
                    <a:pt x="23876" y="31172"/>
                    <a:pt x="23738" y="31172"/>
                  </a:cubicBezTo>
                  <a:close/>
                  <a:moveTo>
                    <a:pt x="6738" y="32647"/>
                  </a:moveTo>
                  <a:cubicBezTo>
                    <a:pt x="6516" y="32647"/>
                    <a:pt x="6302" y="32768"/>
                    <a:pt x="6194" y="32979"/>
                  </a:cubicBezTo>
                  <a:cubicBezTo>
                    <a:pt x="6037" y="33280"/>
                    <a:pt x="6157" y="33652"/>
                    <a:pt x="6461" y="33806"/>
                  </a:cubicBezTo>
                  <a:cubicBezTo>
                    <a:pt x="7628" y="34408"/>
                    <a:pt x="8803" y="34905"/>
                    <a:pt x="9952" y="35283"/>
                  </a:cubicBezTo>
                  <a:cubicBezTo>
                    <a:pt x="10013" y="35303"/>
                    <a:pt x="10079" y="35313"/>
                    <a:pt x="10143" y="35313"/>
                  </a:cubicBezTo>
                  <a:lnTo>
                    <a:pt x="10143" y="35314"/>
                  </a:lnTo>
                  <a:cubicBezTo>
                    <a:pt x="10444" y="35314"/>
                    <a:pt x="10702" y="35096"/>
                    <a:pt x="10749" y="34798"/>
                  </a:cubicBezTo>
                  <a:cubicBezTo>
                    <a:pt x="10796" y="34500"/>
                    <a:pt x="10621" y="34211"/>
                    <a:pt x="10334" y="34119"/>
                  </a:cubicBezTo>
                  <a:cubicBezTo>
                    <a:pt x="9246" y="33762"/>
                    <a:pt x="8131" y="33291"/>
                    <a:pt x="7023" y="32718"/>
                  </a:cubicBezTo>
                  <a:cubicBezTo>
                    <a:pt x="6932" y="32670"/>
                    <a:pt x="6834" y="32647"/>
                    <a:pt x="6738" y="32647"/>
                  </a:cubicBezTo>
                  <a:close/>
                  <a:moveTo>
                    <a:pt x="50698" y="32881"/>
                  </a:moveTo>
                  <a:cubicBezTo>
                    <a:pt x="50533" y="32881"/>
                    <a:pt x="50370" y="32947"/>
                    <a:pt x="50250" y="33076"/>
                  </a:cubicBezTo>
                  <a:cubicBezTo>
                    <a:pt x="49438" y="33960"/>
                    <a:pt x="48558" y="34782"/>
                    <a:pt x="47619" y="35530"/>
                  </a:cubicBezTo>
                  <a:cubicBezTo>
                    <a:pt x="47416" y="35692"/>
                    <a:pt x="47338" y="35966"/>
                    <a:pt x="47423" y="36212"/>
                  </a:cubicBezTo>
                  <a:cubicBezTo>
                    <a:pt x="47510" y="36457"/>
                    <a:pt x="47741" y="36621"/>
                    <a:pt x="48002" y="36621"/>
                  </a:cubicBezTo>
                  <a:lnTo>
                    <a:pt x="48002" y="36621"/>
                  </a:lnTo>
                  <a:cubicBezTo>
                    <a:pt x="48141" y="36621"/>
                    <a:pt x="48275" y="36574"/>
                    <a:pt x="48383" y="36487"/>
                  </a:cubicBezTo>
                  <a:cubicBezTo>
                    <a:pt x="49372" y="35698"/>
                    <a:pt x="50298" y="34835"/>
                    <a:pt x="51153" y="33903"/>
                  </a:cubicBezTo>
                  <a:cubicBezTo>
                    <a:pt x="51378" y="33652"/>
                    <a:pt x="51358" y="33268"/>
                    <a:pt x="51111" y="33042"/>
                  </a:cubicBezTo>
                  <a:cubicBezTo>
                    <a:pt x="50994" y="32934"/>
                    <a:pt x="50845" y="32881"/>
                    <a:pt x="50698" y="32881"/>
                  </a:cubicBezTo>
                  <a:close/>
                  <a:moveTo>
                    <a:pt x="48002" y="36621"/>
                  </a:moveTo>
                  <a:lnTo>
                    <a:pt x="48002" y="36621"/>
                  </a:lnTo>
                  <a:cubicBezTo>
                    <a:pt x="48002" y="36621"/>
                    <a:pt x="48001" y="36621"/>
                    <a:pt x="48001" y="36621"/>
                  </a:cubicBezTo>
                  <a:lnTo>
                    <a:pt x="48003" y="36621"/>
                  </a:lnTo>
                  <a:cubicBezTo>
                    <a:pt x="48002" y="36621"/>
                    <a:pt x="48002" y="36621"/>
                    <a:pt x="48002" y="36621"/>
                  </a:cubicBezTo>
                  <a:close/>
                  <a:moveTo>
                    <a:pt x="17429" y="34762"/>
                  </a:moveTo>
                  <a:cubicBezTo>
                    <a:pt x="17393" y="34762"/>
                    <a:pt x="17356" y="34766"/>
                    <a:pt x="17319" y="34772"/>
                  </a:cubicBezTo>
                  <a:cubicBezTo>
                    <a:pt x="16644" y="34895"/>
                    <a:pt x="15960" y="34958"/>
                    <a:pt x="15273" y="34958"/>
                  </a:cubicBezTo>
                  <a:cubicBezTo>
                    <a:pt x="15258" y="34958"/>
                    <a:pt x="15243" y="34958"/>
                    <a:pt x="15228" y="34958"/>
                  </a:cubicBezTo>
                  <a:cubicBezTo>
                    <a:pt x="15214" y="34958"/>
                    <a:pt x="15201" y="34958"/>
                    <a:pt x="15188" y="34958"/>
                  </a:cubicBezTo>
                  <a:cubicBezTo>
                    <a:pt x="14728" y="34958"/>
                    <a:pt x="14267" y="34933"/>
                    <a:pt x="13811" y="34883"/>
                  </a:cubicBezTo>
                  <a:cubicBezTo>
                    <a:pt x="13481" y="34901"/>
                    <a:pt x="13205" y="35133"/>
                    <a:pt x="13132" y="35454"/>
                  </a:cubicBezTo>
                  <a:cubicBezTo>
                    <a:pt x="13058" y="35774"/>
                    <a:pt x="13205" y="36105"/>
                    <a:pt x="13493" y="36263"/>
                  </a:cubicBezTo>
                  <a:cubicBezTo>
                    <a:pt x="14340" y="37173"/>
                    <a:pt x="15325" y="38005"/>
                    <a:pt x="16420" y="38734"/>
                  </a:cubicBezTo>
                  <a:cubicBezTo>
                    <a:pt x="16520" y="38801"/>
                    <a:pt x="16638" y="38837"/>
                    <a:pt x="16759" y="38837"/>
                  </a:cubicBezTo>
                  <a:lnTo>
                    <a:pt x="16759" y="38837"/>
                  </a:lnTo>
                  <a:cubicBezTo>
                    <a:pt x="17030" y="38836"/>
                    <a:pt x="17266" y="38661"/>
                    <a:pt x="17345" y="38403"/>
                  </a:cubicBezTo>
                  <a:cubicBezTo>
                    <a:pt x="17423" y="38145"/>
                    <a:pt x="17323" y="37865"/>
                    <a:pt x="17099" y="37715"/>
                  </a:cubicBezTo>
                  <a:cubicBezTo>
                    <a:pt x="16409" y="37257"/>
                    <a:pt x="15756" y="36745"/>
                    <a:pt x="15146" y="36183"/>
                  </a:cubicBezTo>
                  <a:lnTo>
                    <a:pt x="15229" y="36183"/>
                  </a:lnTo>
                  <a:cubicBezTo>
                    <a:pt x="15237" y="36183"/>
                    <a:pt x="15245" y="36183"/>
                    <a:pt x="15253" y="36183"/>
                  </a:cubicBezTo>
                  <a:cubicBezTo>
                    <a:pt x="16020" y="36183"/>
                    <a:pt x="16785" y="36115"/>
                    <a:pt x="17540" y="35978"/>
                  </a:cubicBezTo>
                  <a:cubicBezTo>
                    <a:pt x="17873" y="35918"/>
                    <a:pt x="18092" y="35598"/>
                    <a:pt x="18032" y="35266"/>
                  </a:cubicBezTo>
                  <a:cubicBezTo>
                    <a:pt x="17978" y="34969"/>
                    <a:pt x="17719" y="34762"/>
                    <a:pt x="17429" y="34762"/>
                  </a:cubicBezTo>
                  <a:close/>
                  <a:moveTo>
                    <a:pt x="16759" y="38837"/>
                  </a:moveTo>
                  <a:cubicBezTo>
                    <a:pt x="16759" y="38837"/>
                    <a:pt x="16759" y="38837"/>
                    <a:pt x="16758" y="38837"/>
                  </a:cubicBezTo>
                  <a:lnTo>
                    <a:pt x="16760" y="38837"/>
                  </a:lnTo>
                  <a:cubicBezTo>
                    <a:pt x="16760" y="38837"/>
                    <a:pt x="16759" y="38837"/>
                    <a:pt x="16759" y="38837"/>
                  </a:cubicBezTo>
                  <a:close/>
                  <a:moveTo>
                    <a:pt x="44955" y="37484"/>
                  </a:moveTo>
                  <a:cubicBezTo>
                    <a:pt x="44850" y="37484"/>
                    <a:pt x="44743" y="37511"/>
                    <a:pt x="44646" y="37568"/>
                  </a:cubicBezTo>
                  <a:cubicBezTo>
                    <a:pt x="43606" y="38175"/>
                    <a:pt x="42524" y="38711"/>
                    <a:pt x="41411" y="39175"/>
                  </a:cubicBezTo>
                  <a:cubicBezTo>
                    <a:pt x="41143" y="39288"/>
                    <a:pt x="40990" y="39573"/>
                    <a:pt x="41048" y="39858"/>
                  </a:cubicBezTo>
                  <a:cubicBezTo>
                    <a:pt x="41105" y="40144"/>
                    <a:pt x="41356" y="40350"/>
                    <a:pt x="41647" y="40352"/>
                  </a:cubicBezTo>
                  <a:cubicBezTo>
                    <a:pt x="41727" y="40352"/>
                    <a:pt x="41807" y="40336"/>
                    <a:pt x="41882" y="40305"/>
                  </a:cubicBezTo>
                  <a:cubicBezTo>
                    <a:pt x="43045" y="39821"/>
                    <a:pt x="44175" y="39260"/>
                    <a:pt x="45263" y="38626"/>
                  </a:cubicBezTo>
                  <a:cubicBezTo>
                    <a:pt x="45556" y="38454"/>
                    <a:pt x="45654" y="38079"/>
                    <a:pt x="45483" y="37788"/>
                  </a:cubicBezTo>
                  <a:cubicBezTo>
                    <a:pt x="45370" y="37593"/>
                    <a:pt x="45165" y="37484"/>
                    <a:pt x="44955" y="37484"/>
                  </a:cubicBezTo>
                  <a:close/>
                  <a:moveTo>
                    <a:pt x="20018" y="39346"/>
                  </a:moveTo>
                  <a:cubicBezTo>
                    <a:pt x="19779" y="39346"/>
                    <a:pt x="19552" y="39486"/>
                    <a:pt x="19455" y="39720"/>
                  </a:cubicBezTo>
                  <a:cubicBezTo>
                    <a:pt x="19324" y="40032"/>
                    <a:pt x="19469" y="40390"/>
                    <a:pt x="19780" y="40522"/>
                  </a:cubicBezTo>
                  <a:cubicBezTo>
                    <a:pt x="20900" y="40994"/>
                    <a:pt x="22108" y="41395"/>
                    <a:pt x="23375" y="41713"/>
                  </a:cubicBezTo>
                  <a:cubicBezTo>
                    <a:pt x="23424" y="41726"/>
                    <a:pt x="23474" y="41731"/>
                    <a:pt x="23525" y="41731"/>
                  </a:cubicBezTo>
                  <a:cubicBezTo>
                    <a:pt x="23833" y="41731"/>
                    <a:pt x="24094" y="41500"/>
                    <a:pt x="24133" y="41194"/>
                  </a:cubicBezTo>
                  <a:cubicBezTo>
                    <a:pt x="24170" y="40887"/>
                    <a:pt x="23973" y="40600"/>
                    <a:pt x="23674" y="40526"/>
                  </a:cubicBezTo>
                  <a:cubicBezTo>
                    <a:pt x="22468" y="40222"/>
                    <a:pt x="21318" y="39841"/>
                    <a:pt x="20255" y="39395"/>
                  </a:cubicBezTo>
                  <a:cubicBezTo>
                    <a:pt x="20178" y="39362"/>
                    <a:pt x="20097" y="39346"/>
                    <a:pt x="20018" y="39346"/>
                  </a:cubicBezTo>
                  <a:close/>
                  <a:moveTo>
                    <a:pt x="38150" y="40319"/>
                  </a:moveTo>
                  <a:cubicBezTo>
                    <a:pt x="38097" y="40319"/>
                    <a:pt x="38044" y="40326"/>
                    <a:pt x="37990" y="40340"/>
                  </a:cubicBezTo>
                  <a:cubicBezTo>
                    <a:pt x="36825" y="40657"/>
                    <a:pt x="35640" y="40901"/>
                    <a:pt x="34445" y="41068"/>
                  </a:cubicBezTo>
                  <a:cubicBezTo>
                    <a:pt x="34127" y="41114"/>
                    <a:pt x="33898" y="41398"/>
                    <a:pt x="33920" y="41717"/>
                  </a:cubicBezTo>
                  <a:cubicBezTo>
                    <a:pt x="33943" y="42038"/>
                    <a:pt x="34209" y="42288"/>
                    <a:pt x="34530" y="42288"/>
                  </a:cubicBezTo>
                  <a:cubicBezTo>
                    <a:pt x="34559" y="42288"/>
                    <a:pt x="34588" y="42285"/>
                    <a:pt x="34616" y="42282"/>
                  </a:cubicBezTo>
                  <a:cubicBezTo>
                    <a:pt x="35863" y="42105"/>
                    <a:pt x="37096" y="41853"/>
                    <a:pt x="38311" y="41522"/>
                  </a:cubicBezTo>
                  <a:cubicBezTo>
                    <a:pt x="38636" y="41433"/>
                    <a:pt x="38829" y="41098"/>
                    <a:pt x="38741" y="40771"/>
                  </a:cubicBezTo>
                  <a:cubicBezTo>
                    <a:pt x="38667" y="40498"/>
                    <a:pt x="38419" y="40319"/>
                    <a:pt x="38150" y="40319"/>
                  </a:cubicBezTo>
                  <a:close/>
                  <a:moveTo>
                    <a:pt x="27165" y="41169"/>
                  </a:moveTo>
                  <a:cubicBezTo>
                    <a:pt x="26856" y="41169"/>
                    <a:pt x="26591" y="41399"/>
                    <a:pt x="26555" y="41711"/>
                  </a:cubicBezTo>
                  <a:cubicBezTo>
                    <a:pt x="26518" y="42045"/>
                    <a:pt x="26755" y="42348"/>
                    <a:pt x="27089" y="42389"/>
                  </a:cubicBezTo>
                  <a:cubicBezTo>
                    <a:pt x="28192" y="42515"/>
                    <a:pt x="29302" y="42577"/>
                    <a:pt x="30413" y="42577"/>
                  </a:cubicBezTo>
                  <a:lnTo>
                    <a:pt x="30857" y="42575"/>
                  </a:lnTo>
                  <a:cubicBezTo>
                    <a:pt x="31191" y="42568"/>
                    <a:pt x="31457" y="42292"/>
                    <a:pt x="31456" y="41958"/>
                  </a:cubicBezTo>
                  <a:cubicBezTo>
                    <a:pt x="31453" y="41623"/>
                    <a:pt x="31184" y="41352"/>
                    <a:pt x="30848" y="41349"/>
                  </a:cubicBezTo>
                  <a:lnTo>
                    <a:pt x="30840" y="41349"/>
                  </a:lnTo>
                  <a:lnTo>
                    <a:pt x="30413" y="41353"/>
                  </a:lnTo>
                  <a:cubicBezTo>
                    <a:pt x="29349" y="41353"/>
                    <a:pt x="28286" y="41293"/>
                    <a:pt x="27229" y="41172"/>
                  </a:cubicBezTo>
                  <a:cubicBezTo>
                    <a:pt x="27207" y="41170"/>
                    <a:pt x="27186" y="41169"/>
                    <a:pt x="27165" y="41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3"/>
            <p:cNvSpPr/>
            <p:nvPr/>
          </p:nvSpPr>
          <p:spPr>
            <a:xfrm>
              <a:off x="5751325" y="5019425"/>
              <a:ext cx="62450" cy="66850"/>
            </a:xfrm>
            <a:custGeom>
              <a:avLst/>
              <a:gdLst/>
              <a:ahLst/>
              <a:cxnLst/>
              <a:rect l="l" t="t" r="r" b="b"/>
              <a:pathLst>
                <a:path w="2498" h="2674" extrusionOk="0">
                  <a:moveTo>
                    <a:pt x="696" y="1"/>
                  </a:moveTo>
                  <a:cubicBezTo>
                    <a:pt x="571" y="1"/>
                    <a:pt x="445" y="39"/>
                    <a:pt x="336" y="118"/>
                  </a:cubicBezTo>
                  <a:cubicBezTo>
                    <a:pt x="59" y="319"/>
                    <a:pt x="1" y="707"/>
                    <a:pt x="206" y="981"/>
                  </a:cubicBezTo>
                  <a:cubicBezTo>
                    <a:pt x="566" y="1475"/>
                    <a:pt x="959" y="1973"/>
                    <a:pt x="1376" y="2459"/>
                  </a:cubicBezTo>
                  <a:cubicBezTo>
                    <a:pt x="1493" y="2595"/>
                    <a:pt x="1663" y="2673"/>
                    <a:pt x="1841" y="2673"/>
                  </a:cubicBezTo>
                  <a:cubicBezTo>
                    <a:pt x="2079" y="2673"/>
                    <a:pt x="2298" y="2533"/>
                    <a:pt x="2397" y="2316"/>
                  </a:cubicBezTo>
                  <a:cubicBezTo>
                    <a:pt x="2497" y="2100"/>
                    <a:pt x="2462" y="1844"/>
                    <a:pt x="2306" y="1662"/>
                  </a:cubicBezTo>
                  <a:cubicBezTo>
                    <a:pt x="1911" y="1201"/>
                    <a:pt x="1536" y="729"/>
                    <a:pt x="1198" y="261"/>
                  </a:cubicBezTo>
                  <a:cubicBezTo>
                    <a:pt x="1078" y="91"/>
                    <a:pt x="889" y="1"/>
                    <a:pt x="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53"/>
          <p:cNvSpPr/>
          <p:nvPr/>
        </p:nvSpPr>
        <p:spPr>
          <a:xfrm flipH="1">
            <a:off x="1952192" y="461900"/>
            <a:ext cx="7284083" cy="1071069"/>
          </a:xfrm>
          <a:custGeom>
            <a:avLst/>
            <a:gdLst/>
            <a:ahLst/>
            <a:cxnLst/>
            <a:rect l="l" t="t" r="r" b="b"/>
            <a:pathLst>
              <a:path w="265165" h="38835" extrusionOk="0">
                <a:moveTo>
                  <a:pt x="0" y="6875"/>
                </a:moveTo>
                <a:cubicBezTo>
                  <a:pt x="9172" y="3820"/>
                  <a:pt x="19296" y="5377"/>
                  <a:pt x="28963" y="5377"/>
                </a:cubicBezTo>
                <a:cubicBezTo>
                  <a:pt x="39184" y="5377"/>
                  <a:pt x="50283" y="4303"/>
                  <a:pt x="59425" y="8873"/>
                </a:cubicBezTo>
                <a:cubicBezTo>
                  <a:pt x="64478" y="11399"/>
                  <a:pt x="69786" y="15447"/>
                  <a:pt x="71409" y="20858"/>
                </a:cubicBezTo>
                <a:cubicBezTo>
                  <a:pt x="73184" y="26774"/>
                  <a:pt x="73092" y="38835"/>
                  <a:pt x="66915" y="38835"/>
                </a:cubicBezTo>
                <a:cubicBezTo>
                  <a:pt x="61263" y="38835"/>
                  <a:pt x="59390" y="26770"/>
                  <a:pt x="62920" y="22356"/>
                </a:cubicBezTo>
                <a:cubicBezTo>
                  <a:pt x="68024" y="15974"/>
                  <a:pt x="75807" y="11909"/>
                  <a:pt x="83394" y="8873"/>
                </a:cubicBezTo>
                <a:cubicBezTo>
                  <a:pt x="105713" y="-58"/>
                  <a:pt x="131981" y="8536"/>
                  <a:pt x="155303" y="14366"/>
                </a:cubicBezTo>
                <a:cubicBezTo>
                  <a:pt x="173832" y="18997"/>
                  <a:pt x="212231" y="26973"/>
                  <a:pt x="212231" y="7874"/>
                </a:cubicBezTo>
                <a:cubicBezTo>
                  <a:pt x="212231" y="3163"/>
                  <a:pt x="204716" y="-1104"/>
                  <a:pt x="200247" y="384"/>
                </a:cubicBezTo>
                <a:cubicBezTo>
                  <a:pt x="195349" y="2015"/>
                  <a:pt x="195781" y="12559"/>
                  <a:pt x="199747" y="15864"/>
                </a:cubicBezTo>
                <a:cubicBezTo>
                  <a:pt x="208555" y="23205"/>
                  <a:pt x="222327" y="27480"/>
                  <a:pt x="233205" y="23854"/>
                </a:cubicBezTo>
                <a:cubicBezTo>
                  <a:pt x="244435" y="20111"/>
                  <a:pt x="253328" y="8374"/>
                  <a:pt x="265165" y="837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303" name="Google Shape;1303;p53"/>
          <p:cNvSpPr txBox="1">
            <a:spLocks noGrp="1"/>
          </p:cNvSpPr>
          <p:nvPr>
            <p:ph type="title"/>
          </p:nvPr>
        </p:nvSpPr>
        <p:spPr>
          <a:xfrm>
            <a:off x="311700" y="8775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  <p:sp>
        <p:nvSpPr>
          <p:cNvPr id="1304" name="Google Shape;1304;p53"/>
          <p:cNvSpPr txBox="1">
            <a:spLocks noGrp="1"/>
          </p:cNvSpPr>
          <p:nvPr>
            <p:ph type="body" idx="1"/>
          </p:nvPr>
        </p:nvSpPr>
        <p:spPr>
          <a:xfrm>
            <a:off x="311700" y="2771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54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 Allocation</a:t>
            </a:r>
            <a:endParaRPr/>
          </a:p>
        </p:txBody>
      </p:sp>
      <p:sp>
        <p:nvSpPr>
          <p:cNvPr id="1310" name="Google Shape;1310;p54"/>
          <p:cNvSpPr txBox="1">
            <a:spLocks noGrp="1"/>
          </p:cNvSpPr>
          <p:nvPr>
            <p:ph type="title" idx="2"/>
          </p:nvPr>
        </p:nvSpPr>
        <p:spPr>
          <a:xfrm>
            <a:off x="1060966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Social Media</a:t>
            </a:r>
            <a:endParaRPr/>
          </a:p>
        </p:txBody>
      </p:sp>
      <p:sp>
        <p:nvSpPr>
          <p:cNvPr id="1311" name="Google Shape;1311;p54"/>
          <p:cNvSpPr txBox="1">
            <a:spLocks noGrp="1"/>
          </p:cNvSpPr>
          <p:nvPr>
            <p:ph type="subTitle" idx="1"/>
          </p:nvPr>
        </p:nvSpPr>
        <p:spPr>
          <a:xfrm>
            <a:off x="1060975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54"/>
          <p:cNvSpPr txBox="1">
            <a:spLocks noGrp="1"/>
          </p:cNvSpPr>
          <p:nvPr>
            <p:ph type="title" idx="3"/>
          </p:nvPr>
        </p:nvSpPr>
        <p:spPr>
          <a:xfrm>
            <a:off x="3665091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Banners</a:t>
            </a:r>
            <a:endParaRPr/>
          </a:p>
        </p:txBody>
      </p:sp>
      <p:sp>
        <p:nvSpPr>
          <p:cNvPr id="1313" name="Google Shape;1313;p54"/>
          <p:cNvSpPr txBox="1">
            <a:spLocks noGrp="1"/>
          </p:cNvSpPr>
          <p:nvPr>
            <p:ph type="subTitle" idx="4"/>
          </p:nvPr>
        </p:nvSpPr>
        <p:spPr>
          <a:xfrm>
            <a:off x="3665100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314;p54"/>
          <p:cNvSpPr txBox="1">
            <a:spLocks noGrp="1"/>
          </p:cNvSpPr>
          <p:nvPr>
            <p:ph type="title" idx="5"/>
          </p:nvPr>
        </p:nvSpPr>
        <p:spPr>
          <a:xfrm>
            <a:off x="6269216" y="147702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Google Ads</a:t>
            </a:r>
            <a:endParaRPr/>
          </a:p>
        </p:txBody>
      </p:sp>
      <p:sp>
        <p:nvSpPr>
          <p:cNvPr id="1315" name="Google Shape;1315;p54"/>
          <p:cNvSpPr txBox="1">
            <a:spLocks noGrp="1"/>
          </p:cNvSpPr>
          <p:nvPr>
            <p:ph type="subTitle" idx="6"/>
          </p:nvPr>
        </p:nvSpPr>
        <p:spPr>
          <a:xfrm>
            <a:off x="6269225" y="201630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316" name="Google Shape;1316;p54"/>
          <p:cNvSpPr txBox="1">
            <a:spLocks noGrp="1"/>
          </p:cNvSpPr>
          <p:nvPr>
            <p:ph type="title" idx="7"/>
          </p:nvPr>
        </p:nvSpPr>
        <p:spPr>
          <a:xfrm>
            <a:off x="1060966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Online Press</a:t>
            </a:r>
            <a:endParaRPr/>
          </a:p>
        </p:txBody>
      </p:sp>
      <p:sp>
        <p:nvSpPr>
          <p:cNvPr id="1317" name="Google Shape;1317;p54"/>
          <p:cNvSpPr txBox="1">
            <a:spLocks noGrp="1"/>
          </p:cNvSpPr>
          <p:nvPr>
            <p:ph type="subTitle" idx="8"/>
          </p:nvPr>
        </p:nvSpPr>
        <p:spPr>
          <a:xfrm>
            <a:off x="1060975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1318" name="Google Shape;1318;p54"/>
          <p:cNvSpPr txBox="1">
            <a:spLocks noGrp="1"/>
          </p:cNvSpPr>
          <p:nvPr>
            <p:ph type="title" idx="9"/>
          </p:nvPr>
        </p:nvSpPr>
        <p:spPr>
          <a:xfrm>
            <a:off x="3665091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Influencers</a:t>
            </a:r>
            <a:endParaRPr/>
          </a:p>
        </p:txBody>
      </p:sp>
      <p:sp>
        <p:nvSpPr>
          <p:cNvPr id="1319" name="Google Shape;1319;p54"/>
          <p:cNvSpPr txBox="1">
            <a:spLocks noGrp="1"/>
          </p:cNvSpPr>
          <p:nvPr>
            <p:ph type="subTitle" idx="13"/>
          </p:nvPr>
        </p:nvSpPr>
        <p:spPr>
          <a:xfrm>
            <a:off x="3665100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composed of hydrogen and helium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0" name="Google Shape;1320;p54"/>
          <p:cNvSpPr txBox="1">
            <a:spLocks noGrp="1"/>
          </p:cNvSpPr>
          <p:nvPr>
            <p:ph type="title" idx="14"/>
          </p:nvPr>
        </p:nvSpPr>
        <p:spPr>
          <a:xfrm>
            <a:off x="6269216" y="3101275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Print Media</a:t>
            </a:r>
            <a:endParaRPr/>
          </a:p>
        </p:txBody>
      </p:sp>
      <p:sp>
        <p:nvSpPr>
          <p:cNvPr id="1321" name="Google Shape;1321;p54"/>
          <p:cNvSpPr txBox="1">
            <a:spLocks noGrp="1"/>
          </p:cNvSpPr>
          <p:nvPr>
            <p:ph type="subTitle" idx="15"/>
          </p:nvPr>
        </p:nvSpPr>
        <p:spPr>
          <a:xfrm>
            <a:off x="6269225" y="3640552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the planet where we live on</a:t>
            </a:r>
            <a:endParaRPr/>
          </a:p>
        </p:txBody>
      </p:sp>
      <p:sp>
        <p:nvSpPr>
          <p:cNvPr id="1322" name="Google Shape;1322;p54"/>
          <p:cNvSpPr/>
          <p:nvPr/>
        </p:nvSpPr>
        <p:spPr>
          <a:xfrm>
            <a:off x="3477000" y="455275"/>
            <a:ext cx="2715325" cy="374950"/>
          </a:xfrm>
          <a:custGeom>
            <a:avLst/>
            <a:gdLst/>
            <a:ahLst/>
            <a:cxnLst/>
            <a:rect l="l" t="t" r="r" b="b"/>
            <a:pathLst>
              <a:path w="108613" h="14998" extrusionOk="0">
                <a:moveTo>
                  <a:pt x="0" y="10669"/>
                </a:moveTo>
                <a:cubicBezTo>
                  <a:pt x="7794" y="12612"/>
                  <a:pt x="21772" y="14216"/>
                  <a:pt x="23720" y="6424"/>
                </a:cubicBezTo>
                <a:cubicBezTo>
                  <a:pt x="24524" y="3209"/>
                  <a:pt x="19124" y="-866"/>
                  <a:pt x="15980" y="182"/>
                </a:cubicBezTo>
                <a:cubicBezTo>
                  <a:pt x="12663" y="1288"/>
                  <a:pt x="14198" y="7823"/>
                  <a:pt x="16230" y="10669"/>
                </a:cubicBezTo>
                <a:cubicBezTo>
                  <a:pt x="24875" y="22777"/>
                  <a:pt x="45590" y="5568"/>
                  <a:pt x="60424" y="4426"/>
                </a:cubicBezTo>
                <a:cubicBezTo>
                  <a:pt x="76453" y="3191"/>
                  <a:pt x="97245" y="17792"/>
                  <a:pt x="108613" y="642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55"/>
          <p:cNvSpPr txBox="1">
            <a:spLocks noGrp="1"/>
          </p:cNvSpPr>
          <p:nvPr>
            <p:ph type="subTitle" idx="1"/>
          </p:nvPr>
        </p:nvSpPr>
        <p:spPr>
          <a:xfrm>
            <a:off x="651125" y="1408550"/>
            <a:ext cx="3577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To modify this graph, click on it, follow the link, change the data and paste the resulting graph here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8" name="Google Shape;1328;p55"/>
          <p:cNvSpPr txBox="1">
            <a:spLocks noGrp="1"/>
          </p:cNvSpPr>
          <p:nvPr>
            <p:ph type="body" idx="2"/>
          </p:nvPr>
        </p:nvSpPr>
        <p:spPr>
          <a:xfrm>
            <a:off x="651125" y="2643650"/>
            <a:ext cx="3837000" cy="21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Here you can talk about the predicted reach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Here you can talk about the predicted reach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/>
              <a:t>Here you can talk about the predicted reach</a:t>
            </a:r>
            <a:endParaRPr/>
          </a:p>
        </p:txBody>
      </p:sp>
      <p:sp>
        <p:nvSpPr>
          <p:cNvPr id="1329" name="Google Shape;1329;p55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Predicted Reach</a:t>
            </a:r>
            <a:endParaRPr/>
          </a:p>
        </p:txBody>
      </p:sp>
      <p:pic>
        <p:nvPicPr>
          <p:cNvPr id="1330" name="Google Shape;1330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03325" y="1356020"/>
            <a:ext cx="3577799" cy="3145856"/>
          </a:xfrm>
          <a:prstGeom prst="rect">
            <a:avLst/>
          </a:prstGeom>
          <a:noFill/>
          <a:ln>
            <a:noFill/>
          </a:ln>
        </p:spPr>
      </p:pic>
      <p:sp>
        <p:nvSpPr>
          <p:cNvPr id="1331" name="Google Shape;1331;p55"/>
          <p:cNvSpPr/>
          <p:nvPr/>
        </p:nvSpPr>
        <p:spPr>
          <a:xfrm>
            <a:off x="3196350" y="386989"/>
            <a:ext cx="6941225" cy="426650"/>
          </a:xfrm>
          <a:custGeom>
            <a:avLst/>
            <a:gdLst/>
            <a:ahLst/>
            <a:cxnLst/>
            <a:rect l="l" t="t" r="r" b="b"/>
            <a:pathLst>
              <a:path w="277649" h="17066" extrusionOk="0">
                <a:moveTo>
                  <a:pt x="277649" y="2182"/>
                </a:moveTo>
                <a:cubicBezTo>
                  <a:pt x="253641" y="10185"/>
                  <a:pt x="226797" y="4261"/>
                  <a:pt x="201745" y="684"/>
                </a:cubicBezTo>
                <a:cubicBezTo>
                  <a:pt x="183544" y="-1915"/>
                  <a:pt x="165058" y="7959"/>
                  <a:pt x="146814" y="5678"/>
                </a:cubicBezTo>
                <a:cubicBezTo>
                  <a:pt x="134644" y="4156"/>
                  <a:pt x="122387" y="-1719"/>
                  <a:pt x="110360" y="684"/>
                </a:cubicBezTo>
                <a:cubicBezTo>
                  <a:pt x="105063" y="1743"/>
                  <a:pt x="101842" y="7545"/>
                  <a:pt x="96877" y="9673"/>
                </a:cubicBezTo>
                <a:cubicBezTo>
                  <a:pt x="91197" y="12107"/>
                  <a:pt x="84579" y="11171"/>
                  <a:pt x="78400" y="11171"/>
                </a:cubicBezTo>
                <a:cubicBezTo>
                  <a:pt x="73434" y="11171"/>
                  <a:pt x="66140" y="12116"/>
                  <a:pt x="63919" y="7675"/>
                </a:cubicBezTo>
                <a:cubicBezTo>
                  <a:pt x="62054" y="3944"/>
                  <a:pt x="71568" y="-819"/>
                  <a:pt x="74905" y="1683"/>
                </a:cubicBezTo>
                <a:cubicBezTo>
                  <a:pt x="78245" y="4187"/>
                  <a:pt x="77246" y="11663"/>
                  <a:pt x="73906" y="14167"/>
                </a:cubicBezTo>
                <a:cubicBezTo>
                  <a:pt x="63283" y="22131"/>
                  <a:pt x="47475" y="11276"/>
                  <a:pt x="34456" y="8674"/>
                </a:cubicBezTo>
                <a:cubicBezTo>
                  <a:pt x="23118" y="6408"/>
                  <a:pt x="11562" y="12669"/>
                  <a:pt x="0" y="12669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" name="Google Shape;1336;p56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sp>
        <p:nvSpPr>
          <p:cNvPr id="1337" name="Google Shape;1337;p56"/>
          <p:cNvSpPr/>
          <p:nvPr/>
        </p:nvSpPr>
        <p:spPr>
          <a:xfrm rot="10800000">
            <a:off x="5976103" y="2723669"/>
            <a:ext cx="1406587" cy="703726"/>
          </a:xfrm>
          <a:custGeom>
            <a:avLst/>
            <a:gdLst/>
            <a:ahLst/>
            <a:cxnLst/>
            <a:rect l="l" t="t" r="r" b="b"/>
            <a:pathLst>
              <a:path w="44066" h="22050" fill="none" extrusionOk="0">
                <a:moveTo>
                  <a:pt x="1" y="22050"/>
                </a:moveTo>
                <a:cubicBezTo>
                  <a:pt x="1" y="9874"/>
                  <a:pt x="9874" y="1"/>
                  <a:pt x="22050" y="1"/>
                </a:cubicBezTo>
                <a:cubicBezTo>
                  <a:pt x="34192" y="1"/>
                  <a:pt x="44065" y="9874"/>
                  <a:pt x="44065" y="22050"/>
                </a:cubicBezTo>
              </a:path>
            </a:pathLst>
          </a:custGeom>
          <a:noFill/>
          <a:ln w="28575" cap="rnd" cmpd="sng">
            <a:solidFill>
              <a:schemeClr val="accent1"/>
            </a:solidFill>
            <a:prstDash val="dash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" name="Google Shape;1338;p56"/>
          <p:cNvSpPr/>
          <p:nvPr/>
        </p:nvSpPr>
        <p:spPr>
          <a:xfrm rot="10800000">
            <a:off x="4569564" y="2020926"/>
            <a:ext cx="1406587" cy="702673"/>
          </a:xfrm>
          <a:custGeom>
            <a:avLst/>
            <a:gdLst/>
            <a:ahLst/>
            <a:cxnLst/>
            <a:rect l="l" t="t" r="r" b="b"/>
            <a:pathLst>
              <a:path w="44066" h="22017" fill="none" extrusionOk="0">
                <a:moveTo>
                  <a:pt x="44065" y="1"/>
                </a:moveTo>
                <a:cubicBezTo>
                  <a:pt x="44065" y="12176"/>
                  <a:pt x="34191" y="22016"/>
                  <a:pt x="22049" y="22016"/>
                </a:cubicBezTo>
                <a:cubicBezTo>
                  <a:pt x="9874" y="22016"/>
                  <a:pt x="0" y="12176"/>
                  <a:pt x="0" y="1"/>
                </a:cubicBezTo>
              </a:path>
            </a:pathLst>
          </a:custGeom>
          <a:noFill/>
          <a:ln w="28575" cap="rnd" cmpd="sng">
            <a:solidFill>
              <a:schemeClr val="accent1"/>
            </a:solidFill>
            <a:prstDash val="dash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" name="Google Shape;1339;p56"/>
          <p:cNvSpPr/>
          <p:nvPr/>
        </p:nvSpPr>
        <p:spPr>
          <a:xfrm rot="10800000">
            <a:off x="3163058" y="2723669"/>
            <a:ext cx="1406555" cy="703726"/>
          </a:xfrm>
          <a:custGeom>
            <a:avLst/>
            <a:gdLst/>
            <a:ahLst/>
            <a:cxnLst/>
            <a:rect l="l" t="t" r="r" b="b"/>
            <a:pathLst>
              <a:path w="44065" h="22050" fill="none" extrusionOk="0">
                <a:moveTo>
                  <a:pt x="0" y="22050"/>
                </a:moveTo>
                <a:cubicBezTo>
                  <a:pt x="0" y="9874"/>
                  <a:pt x="9874" y="1"/>
                  <a:pt x="22049" y="1"/>
                </a:cubicBezTo>
                <a:cubicBezTo>
                  <a:pt x="34191" y="1"/>
                  <a:pt x="44065" y="9874"/>
                  <a:pt x="44065" y="22050"/>
                </a:cubicBezTo>
              </a:path>
            </a:pathLst>
          </a:custGeom>
          <a:noFill/>
          <a:ln w="28575" cap="rnd" cmpd="sng">
            <a:solidFill>
              <a:schemeClr val="accent1"/>
            </a:solidFill>
            <a:prstDash val="dash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" name="Google Shape;1340;p56"/>
          <p:cNvSpPr/>
          <p:nvPr/>
        </p:nvSpPr>
        <p:spPr>
          <a:xfrm rot="10800000">
            <a:off x="1756519" y="2020926"/>
            <a:ext cx="1406587" cy="702673"/>
          </a:xfrm>
          <a:custGeom>
            <a:avLst/>
            <a:gdLst/>
            <a:ahLst/>
            <a:cxnLst/>
            <a:rect l="l" t="t" r="r" b="b"/>
            <a:pathLst>
              <a:path w="44066" h="22017" fill="none" extrusionOk="0">
                <a:moveTo>
                  <a:pt x="44066" y="1"/>
                </a:moveTo>
                <a:cubicBezTo>
                  <a:pt x="44066" y="12176"/>
                  <a:pt x="34192" y="22016"/>
                  <a:pt x="22017" y="22016"/>
                </a:cubicBezTo>
                <a:cubicBezTo>
                  <a:pt x="9875" y="22016"/>
                  <a:pt x="1" y="12176"/>
                  <a:pt x="1" y="1"/>
                </a:cubicBezTo>
              </a:path>
            </a:pathLst>
          </a:custGeom>
          <a:noFill/>
          <a:ln w="28575" cap="rnd" cmpd="sng">
            <a:solidFill>
              <a:schemeClr val="accent1"/>
            </a:solidFill>
            <a:prstDash val="dash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" name="Google Shape;1341;p56"/>
          <p:cNvSpPr/>
          <p:nvPr/>
        </p:nvSpPr>
        <p:spPr>
          <a:xfrm rot="10800000">
            <a:off x="5917545" y="2653297"/>
            <a:ext cx="117178" cy="117160"/>
          </a:xfrm>
          <a:custGeom>
            <a:avLst/>
            <a:gdLst/>
            <a:ahLst/>
            <a:cxnLst/>
            <a:rect l="l" t="t" r="r" b="b"/>
            <a:pathLst>
              <a:path w="3671" h="3671" extrusionOk="0">
                <a:moveTo>
                  <a:pt x="1835" y="1"/>
                </a:moveTo>
                <a:cubicBezTo>
                  <a:pt x="835" y="1"/>
                  <a:pt x="1" y="835"/>
                  <a:pt x="1" y="1836"/>
                </a:cubicBezTo>
                <a:cubicBezTo>
                  <a:pt x="1" y="2870"/>
                  <a:pt x="835" y="3670"/>
                  <a:pt x="1835" y="3670"/>
                </a:cubicBezTo>
                <a:cubicBezTo>
                  <a:pt x="2869" y="3670"/>
                  <a:pt x="3670" y="2870"/>
                  <a:pt x="3670" y="1836"/>
                </a:cubicBezTo>
                <a:cubicBezTo>
                  <a:pt x="3670" y="835"/>
                  <a:pt x="2836" y="1"/>
                  <a:pt x="18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56"/>
          <p:cNvSpPr/>
          <p:nvPr/>
        </p:nvSpPr>
        <p:spPr>
          <a:xfrm rot="10800000">
            <a:off x="4511039" y="2653297"/>
            <a:ext cx="117146" cy="117160"/>
          </a:xfrm>
          <a:custGeom>
            <a:avLst/>
            <a:gdLst/>
            <a:ahLst/>
            <a:cxnLst/>
            <a:rect l="l" t="t" r="r" b="b"/>
            <a:pathLst>
              <a:path w="3670" h="3671" extrusionOk="0">
                <a:moveTo>
                  <a:pt x="1835" y="1"/>
                </a:moveTo>
                <a:cubicBezTo>
                  <a:pt x="834" y="1"/>
                  <a:pt x="1" y="835"/>
                  <a:pt x="1" y="1836"/>
                </a:cubicBezTo>
                <a:cubicBezTo>
                  <a:pt x="1" y="2870"/>
                  <a:pt x="834" y="3670"/>
                  <a:pt x="1835" y="3670"/>
                </a:cubicBezTo>
                <a:cubicBezTo>
                  <a:pt x="2836" y="3670"/>
                  <a:pt x="3670" y="2870"/>
                  <a:pt x="3670" y="1836"/>
                </a:cubicBezTo>
                <a:cubicBezTo>
                  <a:pt x="3670" y="835"/>
                  <a:pt x="2869" y="1"/>
                  <a:pt x="18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56"/>
          <p:cNvSpPr/>
          <p:nvPr/>
        </p:nvSpPr>
        <p:spPr>
          <a:xfrm rot="10800000">
            <a:off x="3104500" y="2653297"/>
            <a:ext cx="117146" cy="117160"/>
          </a:xfrm>
          <a:custGeom>
            <a:avLst/>
            <a:gdLst/>
            <a:ahLst/>
            <a:cxnLst/>
            <a:rect l="l" t="t" r="r" b="b"/>
            <a:pathLst>
              <a:path w="3670" h="3671" extrusionOk="0">
                <a:moveTo>
                  <a:pt x="1835" y="1"/>
                </a:moveTo>
                <a:cubicBezTo>
                  <a:pt x="834" y="1"/>
                  <a:pt x="0" y="835"/>
                  <a:pt x="0" y="1836"/>
                </a:cubicBezTo>
                <a:cubicBezTo>
                  <a:pt x="0" y="2870"/>
                  <a:pt x="834" y="3670"/>
                  <a:pt x="1835" y="3670"/>
                </a:cubicBezTo>
                <a:cubicBezTo>
                  <a:pt x="2836" y="3670"/>
                  <a:pt x="3670" y="2870"/>
                  <a:pt x="3670" y="1836"/>
                </a:cubicBezTo>
                <a:cubicBezTo>
                  <a:pt x="3670" y="835"/>
                  <a:pt x="2836" y="1"/>
                  <a:pt x="18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4" name="Google Shape;1344;p56"/>
          <p:cNvSpPr/>
          <p:nvPr/>
        </p:nvSpPr>
        <p:spPr>
          <a:xfrm rot="10800000">
            <a:off x="1697962" y="2653297"/>
            <a:ext cx="117146" cy="117160"/>
          </a:xfrm>
          <a:custGeom>
            <a:avLst/>
            <a:gdLst/>
            <a:ahLst/>
            <a:cxnLst/>
            <a:rect l="l" t="t" r="r" b="b"/>
            <a:pathLst>
              <a:path w="3670" h="3671" extrusionOk="0">
                <a:moveTo>
                  <a:pt x="1835" y="1"/>
                </a:moveTo>
                <a:cubicBezTo>
                  <a:pt x="834" y="1"/>
                  <a:pt x="0" y="835"/>
                  <a:pt x="0" y="1836"/>
                </a:cubicBezTo>
                <a:cubicBezTo>
                  <a:pt x="0" y="2870"/>
                  <a:pt x="834" y="3670"/>
                  <a:pt x="1835" y="3670"/>
                </a:cubicBezTo>
                <a:cubicBezTo>
                  <a:pt x="2836" y="3670"/>
                  <a:pt x="3669" y="2870"/>
                  <a:pt x="3669" y="1836"/>
                </a:cubicBezTo>
                <a:cubicBezTo>
                  <a:pt x="3669" y="835"/>
                  <a:pt x="2836" y="1"/>
                  <a:pt x="18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" name="Google Shape;1345;p56"/>
          <p:cNvSpPr/>
          <p:nvPr/>
        </p:nvSpPr>
        <p:spPr>
          <a:xfrm rot="10800000">
            <a:off x="6151792" y="2196666"/>
            <a:ext cx="1079694" cy="1078472"/>
          </a:xfrm>
          <a:custGeom>
            <a:avLst/>
            <a:gdLst/>
            <a:ahLst/>
            <a:cxnLst/>
            <a:rect l="l" t="t" r="r" b="b"/>
            <a:pathLst>
              <a:path w="33825" h="33792" extrusionOk="0">
                <a:moveTo>
                  <a:pt x="16912" y="1835"/>
                </a:moveTo>
                <a:cubicBezTo>
                  <a:pt x="25218" y="1835"/>
                  <a:pt x="31956" y="8573"/>
                  <a:pt x="31956" y="16879"/>
                </a:cubicBezTo>
                <a:cubicBezTo>
                  <a:pt x="31956" y="25185"/>
                  <a:pt x="25218" y="31923"/>
                  <a:pt x="16912" y="31923"/>
                </a:cubicBezTo>
                <a:cubicBezTo>
                  <a:pt x="8606" y="31923"/>
                  <a:pt x="1868" y="25185"/>
                  <a:pt x="1868" y="16879"/>
                </a:cubicBezTo>
                <a:cubicBezTo>
                  <a:pt x="1868" y="8573"/>
                  <a:pt x="8606" y="1835"/>
                  <a:pt x="16912" y="1835"/>
                </a:cubicBezTo>
                <a:close/>
                <a:moveTo>
                  <a:pt x="16912" y="1"/>
                </a:moveTo>
                <a:cubicBezTo>
                  <a:pt x="7572" y="1"/>
                  <a:pt x="0" y="7539"/>
                  <a:pt x="0" y="16879"/>
                </a:cubicBezTo>
                <a:cubicBezTo>
                  <a:pt x="0" y="26219"/>
                  <a:pt x="7572" y="33791"/>
                  <a:pt x="16912" y="33791"/>
                </a:cubicBezTo>
                <a:cubicBezTo>
                  <a:pt x="26252" y="33791"/>
                  <a:pt x="33824" y="26219"/>
                  <a:pt x="33824" y="16879"/>
                </a:cubicBezTo>
                <a:cubicBezTo>
                  <a:pt x="33824" y="7539"/>
                  <a:pt x="26252" y="1"/>
                  <a:pt x="169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" name="Google Shape;1346;p56"/>
          <p:cNvSpPr/>
          <p:nvPr/>
        </p:nvSpPr>
        <p:spPr>
          <a:xfrm rot="10800000">
            <a:off x="4733539" y="2196666"/>
            <a:ext cx="1078641" cy="1078472"/>
          </a:xfrm>
          <a:custGeom>
            <a:avLst/>
            <a:gdLst/>
            <a:ahLst/>
            <a:cxnLst/>
            <a:rect l="l" t="t" r="r" b="b"/>
            <a:pathLst>
              <a:path w="33792" h="33792" extrusionOk="0">
                <a:moveTo>
                  <a:pt x="16912" y="1"/>
                </a:moveTo>
                <a:cubicBezTo>
                  <a:pt x="7572" y="1"/>
                  <a:pt x="0" y="7539"/>
                  <a:pt x="0" y="16879"/>
                </a:cubicBezTo>
                <a:cubicBezTo>
                  <a:pt x="0" y="26219"/>
                  <a:pt x="7572" y="33791"/>
                  <a:pt x="16912" y="33791"/>
                </a:cubicBezTo>
                <a:cubicBezTo>
                  <a:pt x="26219" y="33791"/>
                  <a:pt x="33791" y="26219"/>
                  <a:pt x="33791" y="16879"/>
                </a:cubicBezTo>
                <a:cubicBezTo>
                  <a:pt x="33791" y="7539"/>
                  <a:pt x="26252" y="1"/>
                  <a:pt x="16912" y="1"/>
                </a:cubicBezTo>
                <a:close/>
                <a:moveTo>
                  <a:pt x="16912" y="31923"/>
                </a:moveTo>
                <a:cubicBezTo>
                  <a:pt x="8607" y="31923"/>
                  <a:pt x="1868" y="25185"/>
                  <a:pt x="1868" y="16879"/>
                </a:cubicBezTo>
                <a:cubicBezTo>
                  <a:pt x="1868" y="8573"/>
                  <a:pt x="8607" y="1835"/>
                  <a:pt x="16912" y="1835"/>
                </a:cubicBezTo>
                <a:cubicBezTo>
                  <a:pt x="25218" y="1835"/>
                  <a:pt x="31957" y="8573"/>
                  <a:pt x="31957" y="16879"/>
                </a:cubicBezTo>
                <a:cubicBezTo>
                  <a:pt x="31957" y="25185"/>
                  <a:pt x="25218" y="31923"/>
                  <a:pt x="16912" y="319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" name="Google Shape;1347;p56"/>
          <p:cNvSpPr/>
          <p:nvPr/>
        </p:nvSpPr>
        <p:spPr>
          <a:xfrm rot="10800000">
            <a:off x="3314233" y="2196666"/>
            <a:ext cx="1078641" cy="1078472"/>
          </a:xfrm>
          <a:custGeom>
            <a:avLst/>
            <a:gdLst/>
            <a:ahLst/>
            <a:cxnLst/>
            <a:rect l="l" t="t" r="r" b="b"/>
            <a:pathLst>
              <a:path w="33792" h="33792" extrusionOk="0">
                <a:moveTo>
                  <a:pt x="16879" y="1"/>
                </a:moveTo>
                <a:cubicBezTo>
                  <a:pt x="7539" y="1"/>
                  <a:pt x="0" y="7539"/>
                  <a:pt x="0" y="16879"/>
                </a:cubicBezTo>
                <a:cubicBezTo>
                  <a:pt x="0" y="26219"/>
                  <a:pt x="7539" y="33791"/>
                  <a:pt x="16879" y="33791"/>
                </a:cubicBezTo>
                <a:cubicBezTo>
                  <a:pt x="26219" y="33791"/>
                  <a:pt x="33791" y="26219"/>
                  <a:pt x="33791" y="16879"/>
                </a:cubicBezTo>
                <a:cubicBezTo>
                  <a:pt x="33791" y="7539"/>
                  <a:pt x="26219" y="1"/>
                  <a:pt x="16879" y="1"/>
                </a:cubicBezTo>
                <a:close/>
                <a:moveTo>
                  <a:pt x="16879" y="31923"/>
                </a:moveTo>
                <a:cubicBezTo>
                  <a:pt x="8573" y="31923"/>
                  <a:pt x="1835" y="25185"/>
                  <a:pt x="1835" y="16879"/>
                </a:cubicBezTo>
                <a:cubicBezTo>
                  <a:pt x="1835" y="8573"/>
                  <a:pt x="8573" y="1835"/>
                  <a:pt x="16879" y="1835"/>
                </a:cubicBezTo>
                <a:cubicBezTo>
                  <a:pt x="25185" y="1835"/>
                  <a:pt x="31923" y="8573"/>
                  <a:pt x="31923" y="16879"/>
                </a:cubicBezTo>
                <a:cubicBezTo>
                  <a:pt x="31923" y="25185"/>
                  <a:pt x="25185" y="31923"/>
                  <a:pt x="16879" y="319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" name="Google Shape;1348;p56"/>
          <p:cNvSpPr/>
          <p:nvPr/>
        </p:nvSpPr>
        <p:spPr>
          <a:xfrm rot="10800000">
            <a:off x="1896012" y="2196666"/>
            <a:ext cx="1078609" cy="1078472"/>
          </a:xfrm>
          <a:custGeom>
            <a:avLst/>
            <a:gdLst/>
            <a:ahLst/>
            <a:cxnLst/>
            <a:rect l="l" t="t" r="r" b="b"/>
            <a:pathLst>
              <a:path w="33791" h="33792" extrusionOk="0">
                <a:moveTo>
                  <a:pt x="16912" y="1"/>
                </a:moveTo>
                <a:cubicBezTo>
                  <a:pt x="7572" y="1"/>
                  <a:pt x="0" y="7539"/>
                  <a:pt x="0" y="16879"/>
                </a:cubicBezTo>
                <a:cubicBezTo>
                  <a:pt x="0" y="26219"/>
                  <a:pt x="7572" y="33791"/>
                  <a:pt x="16912" y="33791"/>
                </a:cubicBezTo>
                <a:cubicBezTo>
                  <a:pt x="26252" y="33791"/>
                  <a:pt x="33791" y="26219"/>
                  <a:pt x="33791" y="16879"/>
                </a:cubicBezTo>
                <a:cubicBezTo>
                  <a:pt x="33791" y="7539"/>
                  <a:pt x="26252" y="1"/>
                  <a:pt x="16912" y="1"/>
                </a:cubicBezTo>
                <a:close/>
                <a:moveTo>
                  <a:pt x="16912" y="31923"/>
                </a:moveTo>
                <a:cubicBezTo>
                  <a:pt x="8606" y="31923"/>
                  <a:pt x="1868" y="25185"/>
                  <a:pt x="1868" y="16879"/>
                </a:cubicBezTo>
                <a:cubicBezTo>
                  <a:pt x="1868" y="8573"/>
                  <a:pt x="8606" y="1835"/>
                  <a:pt x="16912" y="1835"/>
                </a:cubicBezTo>
                <a:cubicBezTo>
                  <a:pt x="25218" y="1835"/>
                  <a:pt x="31956" y="8573"/>
                  <a:pt x="31956" y="16879"/>
                </a:cubicBezTo>
                <a:cubicBezTo>
                  <a:pt x="31956" y="25185"/>
                  <a:pt x="25218" y="31923"/>
                  <a:pt x="16912" y="319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56"/>
          <p:cNvSpPr/>
          <p:nvPr/>
        </p:nvSpPr>
        <p:spPr>
          <a:xfrm rot="10800000">
            <a:off x="7328858" y="2665518"/>
            <a:ext cx="117178" cy="117160"/>
          </a:xfrm>
          <a:custGeom>
            <a:avLst/>
            <a:gdLst/>
            <a:ahLst/>
            <a:cxnLst/>
            <a:rect l="l" t="t" r="r" b="b"/>
            <a:pathLst>
              <a:path w="3671" h="3671" extrusionOk="0">
                <a:moveTo>
                  <a:pt x="1835" y="1"/>
                </a:moveTo>
                <a:cubicBezTo>
                  <a:pt x="835" y="1"/>
                  <a:pt x="1" y="835"/>
                  <a:pt x="1" y="1836"/>
                </a:cubicBezTo>
                <a:cubicBezTo>
                  <a:pt x="1" y="2870"/>
                  <a:pt x="835" y="3670"/>
                  <a:pt x="1835" y="3670"/>
                </a:cubicBezTo>
                <a:cubicBezTo>
                  <a:pt x="2869" y="3670"/>
                  <a:pt x="3670" y="2870"/>
                  <a:pt x="3670" y="1836"/>
                </a:cubicBezTo>
                <a:cubicBezTo>
                  <a:pt x="3670" y="835"/>
                  <a:pt x="2836" y="1"/>
                  <a:pt x="183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" name="Google Shape;1350;p56"/>
          <p:cNvSpPr txBox="1">
            <a:spLocks noGrp="1"/>
          </p:cNvSpPr>
          <p:nvPr>
            <p:ph type="title" idx="4294967295"/>
          </p:nvPr>
        </p:nvSpPr>
        <p:spPr>
          <a:xfrm>
            <a:off x="1552932" y="3427411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Phase 1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351" name="Google Shape;1351;p56"/>
          <p:cNvSpPr txBox="1">
            <a:spLocks noGrp="1"/>
          </p:cNvSpPr>
          <p:nvPr>
            <p:ph type="subTitle" idx="4294967295"/>
          </p:nvPr>
        </p:nvSpPr>
        <p:spPr>
          <a:xfrm>
            <a:off x="1552932" y="3814276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352" name="Google Shape;1352;p56"/>
          <p:cNvSpPr txBox="1">
            <a:spLocks noGrp="1"/>
          </p:cNvSpPr>
          <p:nvPr>
            <p:ph type="title" idx="4294967295"/>
          </p:nvPr>
        </p:nvSpPr>
        <p:spPr>
          <a:xfrm>
            <a:off x="4365969" y="3427411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Phase 3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353" name="Google Shape;1353;p56"/>
          <p:cNvSpPr txBox="1">
            <a:spLocks noGrp="1"/>
          </p:cNvSpPr>
          <p:nvPr>
            <p:ph type="subTitle" idx="4294967295"/>
          </p:nvPr>
        </p:nvSpPr>
        <p:spPr>
          <a:xfrm>
            <a:off x="4365969" y="3814276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of hydrogen and helium</a:t>
            </a:r>
            <a:endParaRPr sz="1400"/>
          </a:p>
        </p:txBody>
      </p:sp>
      <p:sp>
        <p:nvSpPr>
          <p:cNvPr id="1354" name="Google Shape;1354;p56"/>
          <p:cNvSpPr txBox="1">
            <a:spLocks noGrp="1"/>
          </p:cNvSpPr>
          <p:nvPr>
            <p:ph type="title" idx="4294967295"/>
          </p:nvPr>
        </p:nvSpPr>
        <p:spPr>
          <a:xfrm>
            <a:off x="2946669" y="982558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Phase 2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355" name="Google Shape;1355;p56"/>
          <p:cNvSpPr txBox="1">
            <a:spLocks noGrp="1"/>
          </p:cNvSpPr>
          <p:nvPr>
            <p:ph type="subTitle" idx="4294967295"/>
          </p:nvPr>
        </p:nvSpPr>
        <p:spPr>
          <a:xfrm>
            <a:off x="2946669" y="1369423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356" name="Google Shape;1356;p56"/>
          <p:cNvSpPr txBox="1">
            <a:spLocks noGrp="1"/>
          </p:cNvSpPr>
          <p:nvPr>
            <p:ph type="title" idx="4294967295"/>
          </p:nvPr>
        </p:nvSpPr>
        <p:spPr>
          <a:xfrm>
            <a:off x="5784732" y="982558"/>
            <a:ext cx="1813800" cy="4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Phase 4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357" name="Google Shape;1357;p56"/>
          <p:cNvSpPr txBox="1">
            <a:spLocks noGrp="1"/>
          </p:cNvSpPr>
          <p:nvPr>
            <p:ph type="subTitle" idx="4294967295"/>
          </p:nvPr>
        </p:nvSpPr>
        <p:spPr>
          <a:xfrm>
            <a:off x="5784732" y="1369423"/>
            <a:ext cx="18138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grpSp>
        <p:nvGrpSpPr>
          <p:cNvPr id="1358" name="Google Shape;1358;p56"/>
          <p:cNvGrpSpPr/>
          <p:nvPr/>
        </p:nvGrpSpPr>
        <p:grpSpPr>
          <a:xfrm>
            <a:off x="2240001" y="2449914"/>
            <a:ext cx="439588" cy="571947"/>
            <a:chOff x="3382213" y="132789"/>
            <a:chExt cx="439588" cy="571947"/>
          </a:xfrm>
        </p:grpSpPr>
        <p:sp>
          <p:nvSpPr>
            <p:cNvPr id="1359" name="Google Shape;1359;p56"/>
            <p:cNvSpPr/>
            <p:nvPr/>
          </p:nvSpPr>
          <p:spPr>
            <a:xfrm>
              <a:off x="3524009" y="595386"/>
              <a:ext cx="155996" cy="109351"/>
            </a:xfrm>
            <a:custGeom>
              <a:avLst/>
              <a:gdLst/>
              <a:ahLst/>
              <a:cxnLst/>
              <a:rect l="l" t="t" r="r" b="b"/>
              <a:pathLst>
                <a:path w="7207" h="5052" extrusionOk="0">
                  <a:moveTo>
                    <a:pt x="1052" y="1"/>
                  </a:moveTo>
                  <a:lnTo>
                    <a:pt x="1052" y="3563"/>
                  </a:lnTo>
                  <a:lnTo>
                    <a:pt x="82" y="4797"/>
                  </a:lnTo>
                  <a:cubicBezTo>
                    <a:pt x="1" y="4900"/>
                    <a:pt x="74" y="5050"/>
                    <a:pt x="206" y="5051"/>
                  </a:cubicBezTo>
                  <a:lnTo>
                    <a:pt x="7002" y="5051"/>
                  </a:lnTo>
                  <a:cubicBezTo>
                    <a:pt x="7134" y="5051"/>
                    <a:pt x="7207" y="4900"/>
                    <a:pt x="7126" y="4797"/>
                  </a:cubicBezTo>
                  <a:lnTo>
                    <a:pt x="6156" y="3562"/>
                  </a:lnTo>
                  <a:lnTo>
                    <a:pt x="6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6"/>
            <p:cNvSpPr/>
            <p:nvPr/>
          </p:nvSpPr>
          <p:spPr>
            <a:xfrm>
              <a:off x="3524009" y="595386"/>
              <a:ext cx="133247" cy="109351"/>
            </a:xfrm>
            <a:custGeom>
              <a:avLst/>
              <a:gdLst/>
              <a:ahLst/>
              <a:cxnLst/>
              <a:rect l="l" t="t" r="r" b="b"/>
              <a:pathLst>
                <a:path w="6156" h="5052" extrusionOk="0">
                  <a:moveTo>
                    <a:pt x="1052" y="1"/>
                  </a:moveTo>
                  <a:lnTo>
                    <a:pt x="1052" y="3562"/>
                  </a:lnTo>
                  <a:lnTo>
                    <a:pt x="82" y="4797"/>
                  </a:lnTo>
                  <a:cubicBezTo>
                    <a:pt x="1" y="4900"/>
                    <a:pt x="74" y="5050"/>
                    <a:pt x="204" y="5051"/>
                  </a:cubicBezTo>
                  <a:lnTo>
                    <a:pt x="1569" y="5051"/>
                  </a:lnTo>
                  <a:cubicBezTo>
                    <a:pt x="1438" y="5051"/>
                    <a:pt x="1365" y="4900"/>
                    <a:pt x="1446" y="4797"/>
                  </a:cubicBezTo>
                  <a:lnTo>
                    <a:pt x="2416" y="3562"/>
                  </a:lnTo>
                  <a:lnTo>
                    <a:pt x="2416" y="2231"/>
                  </a:lnTo>
                  <a:cubicBezTo>
                    <a:pt x="2416" y="1717"/>
                    <a:pt x="2811" y="1287"/>
                    <a:pt x="3324" y="1245"/>
                  </a:cubicBezTo>
                  <a:lnTo>
                    <a:pt x="6156" y="1012"/>
                  </a:lnTo>
                  <a:lnTo>
                    <a:pt x="6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6"/>
            <p:cNvSpPr/>
            <p:nvPr/>
          </p:nvSpPr>
          <p:spPr>
            <a:xfrm>
              <a:off x="3382213" y="314607"/>
              <a:ext cx="439588" cy="262164"/>
            </a:xfrm>
            <a:custGeom>
              <a:avLst/>
              <a:gdLst/>
              <a:ahLst/>
              <a:cxnLst/>
              <a:rect l="l" t="t" r="r" b="b"/>
              <a:pathLst>
                <a:path w="20309" h="12112" extrusionOk="0">
                  <a:moveTo>
                    <a:pt x="641" y="1"/>
                  </a:moveTo>
                  <a:cubicBezTo>
                    <a:pt x="287" y="1"/>
                    <a:pt x="1" y="288"/>
                    <a:pt x="1" y="640"/>
                  </a:cubicBezTo>
                  <a:lnTo>
                    <a:pt x="1" y="12111"/>
                  </a:lnTo>
                  <a:lnTo>
                    <a:pt x="20309" y="12111"/>
                  </a:lnTo>
                  <a:lnTo>
                    <a:pt x="20309" y="640"/>
                  </a:lnTo>
                  <a:cubicBezTo>
                    <a:pt x="20309" y="288"/>
                    <a:pt x="20023" y="1"/>
                    <a:pt x="19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6"/>
            <p:cNvSpPr/>
            <p:nvPr/>
          </p:nvSpPr>
          <p:spPr>
            <a:xfrm>
              <a:off x="3382213" y="314607"/>
              <a:ext cx="72554" cy="262164"/>
            </a:xfrm>
            <a:custGeom>
              <a:avLst/>
              <a:gdLst/>
              <a:ahLst/>
              <a:cxnLst/>
              <a:rect l="l" t="t" r="r" b="b"/>
              <a:pathLst>
                <a:path w="3352" h="12112" extrusionOk="0">
                  <a:moveTo>
                    <a:pt x="641" y="1"/>
                  </a:moveTo>
                  <a:cubicBezTo>
                    <a:pt x="287" y="1"/>
                    <a:pt x="1" y="288"/>
                    <a:pt x="1" y="640"/>
                  </a:cubicBezTo>
                  <a:lnTo>
                    <a:pt x="1" y="12111"/>
                  </a:lnTo>
                  <a:lnTo>
                    <a:pt x="2712" y="12111"/>
                  </a:lnTo>
                  <a:lnTo>
                    <a:pt x="2712" y="640"/>
                  </a:lnTo>
                  <a:cubicBezTo>
                    <a:pt x="2712" y="288"/>
                    <a:pt x="2999" y="1"/>
                    <a:pt x="3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6"/>
            <p:cNvSpPr/>
            <p:nvPr/>
          </p:nvSpPr>
          <p:spPr>
            <a:xfrm>
              <a:off x="3411001" y="343374"/>
              <a:ext cx="382034" cy="187597"/>
            </a:xfrm>
            <a:custGeom>
              <a:avLst/>
              <a:gdLst/>
              <a:ahLst/>
              <a:cxnLst/>
              <a:rect l="l" t="t" r="r" b="b"/>
              <a:pathLst>
                <a:path w="17650" h="8667" extrusionOk="0">
                  <a:moveTo>
                    <a:pt x="216" y="1"/>
                  </a:moveTo>
                  <a:cubicBezTo>
                    <a:pt x="97" y="1"/>
                    <a:pt x="0" y="97"/>
                    <a:pt x="0" y="218"/>
                  </a:cubicBezTo>
                  <a:lnTo>
                    <a:pt x="0" y="8450"/>
                  </a:lnTo>
                  <a:cubicBezTo>
                    <a:pt x="0" y="8570"/>
                    <a:pt x="97" y="8667"/>
                    <a:pt x="216" y="8667"/>
                  </a:cubicBezTo>
                  <a:lnTo>
                    <a:pt x="17434" y="8667"/>
                  </a:lnTo>
                  <a:cubicBezTo>
                    <a:pt x="17553" y="8667"/>
                    <a:pt x="17650" y="8570"/>
                    <a:pt x="17650" y="8450"/>
                  </a:cubicBezTo>
                  <a:lnTo>
                    <a:pt x="17650" y="218"/>
                  </a:lnTo>
                  <a:cubicBezTo>
                    <a:pt x="17650" y="97"/>
                    <a:pt x="17553" y="1"/>
                    <a:pt x="17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6"/>
            <p:cNvSpPr/>
            <p:nvPr/>
          </p:nvSpPr>
          <p:spPr>
            <a:xfrm>
              <a:off x="3411001" y="343374"/>
              <a:ext cx="382034" cy="187597"/>
            </a:xfrm>
            <a:custGeom>
              <a:avLst/>
              <a:gdLst/>
              <a:ahLst/>
              <a:cxnLst/>
              <a:rect l="l" t="t" r="r" b="b"/>
              <a:pathLst>
                <a:path w="17650" h="8667" extrusionOk="0">
                  <a:moveTo>
                    <a:pt x="216" y="1"/>
                  </a:moveTo>
                  <a:cubicBezTo>
                    <a:pt x="97" y="1"/>
                    <a:pt x="0" y="97"/>
                    <a:pt x="0" y="218"/>
                  </a:cubicBezTo>
                  <a:lnTo>
                    <a:pt x="0" y="8450"/>
                  </a:lnTo>
                  <a:cubicBezTo>
                    <a:pt x="0" y="8570"/>
                    <a:pt x="97" y="8667"/>
                    <a:pt x="216" y="8667"/>
                  </a:cubicBezTo>
                  <a:lnTo>
                    <a:pt x="17434" y="8667"/>
                  </a:lnTo>
                  <a:cubicBezTo>
                    <a:pt x="17553" y="8667"/>
                    <a:pt x="17650" y="8570"/>
                    <a:pt x="17650" y="8450"/>
                  </a:cubicBezTo>
                  <a:lnTo>
                    <a:pt x="17650" y="7310"/>
                  </a:lnTo>
                  <a:lnTo>
                    <a:pt x="4517" y="7310"/>
                  </a:lnTo>
                  <a:cubicBezTo>
                    <a:pt x="2963" y="7310"/>
                    <a:pt x="1704" y="6051"/>
                    <a:pt x="1704" y="4499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6"/>
            <p:cNvSpPr/>
            <p:nvPr/>
          </p:nvSpPr>
          <p:spPr>
            <a:xfrm>
              <a:off x="3382213" y="560624"/>
              <a:ext cx="439588" cy="48593"/>
            </a:xfrm>
            <a:custGeom>
              <a:avLst/>
              <a:gdLst/>
              <a:ahLst/>
              <a:cxnLst/>
              <a:rect l="l" t="t" r="r" b="b"/>
              <a:pathLst>
                <a:path w="20309" h="2245" extrusionOk="0">
                  <a:moveTo>
                    <a:pt x="1" y="1"/>
                  </a:moveTo>
                  <a:lnTo>
                    <a:pt x="1" y="1606"/>
                  </a:lnTo>
                  <a:cubicBezTo>
                    <a:pt x="1" y="1958"/>
                    <a:pt x="287" y="2244"/>
                    <a:pt x="641" y="2244"/>
                  </a:cubicBezTo>
                  <a:lnTo>
                    <a:pt x="19669" y="2244"/>
                  </a:lnTo>
                  <a:cubicBezTo>
                    <a:pt x="20023" y="2244"/>
                    <a:pt x="20309" y="1958"/>
                    <a:pt x="20309" y="1606"/>
                  </a:cubicBezTo>
                  <a:lnTo>
                    <a:pt x="20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6"/>
            <p:cNvSpPr/>
            <p:nvPr/>
          </p:nvSpPr>
          <p:spPr>
            <a:xfrm>
              <a:off x="3382213" y="560624"/>
              <a:ext cx="72554" cy="48593"/>
            </a:xfrm>
            <a:custGeom>
              <a:avLst/>
              <a:gdLst/>
              <a:ahLst/>
              <a:cxnLst/>
              <a:rect l="l" t="t" r="r" b="b"/>
              <a:pathLst>
                <a:path w="3352" h="2245" extrusionOk="0">
                  <a:moveTo>
                    <a:pt x="1" y="1"/>
                  </a:moveTo>
                  <a:lnTo>
                    <a:pt x="1" y="1606"/>
                  </a:lnTo>
                  <a:cubicBezTo>
                    <a:pt x="1" y="1958"/>
                    <a:pt x="287" y="2244"/>
                    <a:pt x="641" y="2244"/>
                  </a:cubicBezTo>
                  <a:lnTo>
                    <a:pt x="3351" y="2244"/>
                  </a:lnTo>
                  <a:cubicBezTo>
                    <a:pt x="2999" y="2244"/>
                    <a:pt x="2713" y="1958"/>
                    <a:pt x="2712" y="1606"/>
                  </a:cubicBezTo>
                  <a:lnTo>
                    <a:pt x="27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6"/>
            <p:cNvSpPr/>
            <p:nvPr/>
          </p:nvSpPr>
          <p:spPr>
            <a:xfrm>
              <a:off x="3688252" y="132833"/>
              <a:ext cx="93290" cy="89740"/>
            </a:xfrm>
            <a:custGeom>
              <a:avLst/>
              <a:gdLst/>
              <a:ahLst/>
              <a:cxnLst/>
              <a:rect l="l" t="t" r="r" b="b"/>
              <a:pathLst>
                <a:path w="4310" h="4146" extrusionOk="0">
                  <a:moveTo>
                    <a:pt x="2236" y="0"/>
                  </a:moveTo>
                  <a:cubicBezTo>
                    <a:pt x="1397" y="0"/>
                    <a:pt x="641" y="505"/>
                    <a:pt x="321" y="1280"/>
                  </a:cubicBezTo>
                  <a:cubicBezTo>
                    <a:pt x="0" y="2054"/>
                    <a:pt x="178" y="2946"/>
                    <a:pt x="771" y="3539"/>
                  </a:cubicBezTo>
                  <a:cubicBezTo>
                    <a:pt x="1167" y="3935"/>
                    <a:pt x="1697" y="4146"/>
                    <a:pt x="2237" y="4146"/>
                  </a:cubicBezTo>
                  <a:cubicBezTo>
                    <a:pt x="2504" y="4146"/>
                    <a:pt x="2773" y="4094"/>
                    <a:pt x="3030" y="3988"/>
                  </a:cubicBezTo>
                  <a:cubicBezTo>
                    <a:pt x="3804" y="3667"/>
                    <a:pt x="4309" y="2911"/>
                    <a:pt x="4309" y="2072"/>
                  </a:cubicBezTo>
                  <a:cubicBezTo>
                    <a:pt x="4309" y="927"/>
                    <a:pt x="3381" y="0"/>
                    <a:pt x="2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6"/>
            <p:cNvSpPr/>
            <p:nvPr/>
          </p:nvSpPr>
          <p:spPr>
            <a:xfrm>
              <a:off x="3689269" y="132789"/>
              <a:ext cx="56970" cy="89783"/>
            </a:xfrm>
            <a:custGeom>
              <a:avLst/>
              <a:gdLst/>
              <a:ahLst/>
              <a:cxnLst/>
              <a:rect l="l" t="t" r="r" b="b"/>
              <a:pathLst>
                <a:path w="2632" h="4148" extrusionOk="0">
                  <a:moveTo>
                    <a:pt x="2189" y="1"/>
                  </a:moveTo>
                  <a:cubicBezTo>
                    <a:pt x="957" y="3"/>
                    <a:pt x="0" y="1073"/>
                    <a:pt x="132" y="2296"/>
                  </a:cubicBezTo>
                  <a:cubicBezTo>
                    <a:pt x="248" y="3370"/>
                    <a:pt x="1157" y="4147"/>
                    <a:pt x="2189" y="4147"/>
                  </a:cubicBezTo>
                  <a:cubicBezTo>
                    <a:pt x="2335" y="4147"/>
                    <a:pt x="2483" y="4132"/>
                    <a:pt x="2631" y="4100"/>
                  </a:cubicBezTo>
                  <a:cubicBezTo>
                    <a:pt x="1679" y="3892"/>
                    <a:pt x="1002" y="3048"/>
                    <a:pt x="1002" y="2074"/>
                  </a:cubicBezTo>
                  <a:cubicBezTo>
                    <a:pt x="1002" y="1100"/>
                    <a:pt x="1679" y="257"/>
                    <a:pt x="2631" y="49"/>
                  </a:cubicBezTo>
                  <a:cubicBezTo>
                    <a:pt x="2486" y="18"/>
                    <a:pt x="2337" y="1"/>
                    <a:pt x="2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6"/>
            <p:cNvSpPr/>
            <p:nvPr/>
          </p:nvSpPr>
          <p:spPr>
            <a:xfrm>
              <a:off x="3646412" y="478590"/>
              <a:ext cx="27532" cy="26472"/>
            </a:xfrm>
            <a:custGeom>
              <a:avLst/>
              <a:gdLst/>
              <a:ahLst/>
              <a:cxnLst/>
              <a:rect l="l" t="t" r="r" b="b"/>
              <a:pathLst>
                <a:path w="1272" h="1223" extrusionOk="0">
                  <a:moveTo>
                    <a:pt x="660" y="0"/>
                  </a:moveTo>
                  <a:cubicBezTo>
                    <a:pt x="412" y="0"/>
                    <a:pt x="190" y="149"/>
                    <a:pt x="95" y="378"/>
                  </a:cubicBezTo>
                  <a:cubicBezTo>
                    <a:pt x="1" y="606"/>
                    <a:pt x="53" y="869"/>
                    <a:pt x="228" y="1044"/>
                  </a:cubicBezTo>
                  <a:cubicBezTo>
                    <a:pt x="345" y="1161"/>
                    <a:pt x="502" y="1223"/>
                    <a:pt x="661" y="1223"/>
                  </a:cubicBezTo>
                  <a:cubicBezTo>
                    <a:pt x="739" y="1223"/>
                    <a:pt x="818" y="1208"/>
                    <a:pt x="894" y="1177"/>
                  </a:cubicBezTo>
                  <a:cubicBezTo>
                    <a:pt x="1122" y="1083"/>
                    <a:pt x="1271" y="860"/>
                    <a:pt x="1271" y="611"/>
                  </a:cubicBezTo>
                  <a:cubicBezTo>
                    <a:pt x="1271" y="275"/>
                    <a:pt x="997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6"/>
            <p:cNvSpPr/>
            <p:nvPr/>
          </p:nvSpPr>
          <p:spPr>
            <a:xfrm>
              <a:off x="3588880" y="478590"/>
              <a:ext cx="27511" cy="26472"/>
            </a:xfrm>
            <a:custGeom>
              <a:avLst/>
              <a:gdLst/>
              <a:ahLst/>
              <a:cxnLst/>
              <a:rect l="l" t="t" r="r" b="b"/>
              <a:pathLst>
                <a:path w="1271" h="1223" extrusionOk="0">
                  <a:moveTo>
                    <a:pt x="660" y="0"/>
                  </a:moveTo>
                  <a:cubicBezTo>
                    <a:pt x="413" y="0"/>
                    <a:pt x="190" y="149"/>
                    <a:pt x="94" y="378"/>
                  </a:cubicBezTo>
                  <a:cubicBezTo>
                    <a:pt x="0" y="606"/>
                    <a:pt x="53" y="869"/>
                    <a:pt x="228" y="1044"/>
                  </a:cubicBezTo>
                  <a:cubicBezTo>
                    <a:pt x="345" y="1161"/>
                    <a:pt x="501" y="1223"/>
                    <a:pt x="660" y="1223"/>
                  </a:cubicBezTo>
                  <a:cubicBezTo>
                    <a:pt x="739" y="1223"/>
                    <a:pt x="818" y="1208"/>
                    <a:pt x="893" y="1177"/>
                  </a:cubicBezTo>
                  <a:cubicBezTo>
                    <a:pt x="1122" y="1083"/>
                    <a:pt x="1271" y="860"/>
                    <a:pt x="1271" y="611"/>
                  </a:cubicBezTo>
                  <a:cubicBezTo>
                    <a:pt x="1271" y="275"/>
                    <a:pt x="998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6"/>
            <p:cNvSpPr/>
            <p:nvPr/>
          </p:nvSpPr>
          <p:spPr>
            <a:xfrm>
              <a:off x="3531325" y="478590"/>
              <a:ext cx="27554" cy="26472"/>
            </a:xfrm>
            <a:custGeom>
              <a:avLst/>
              <a:gdLst/>
              <a:ahLst/>
              <a:cxnLst/>
              <a:rect l="l" t="t" r="r" b="b"/>
              <a:pathLst>
                <a:path w="1273" h="1223" extrusionOk="0">
                  <a:moveTo>
                    <a:pt x="660" y="0"/>
                  </a:moveTo>
                  <a:cubicBezTo>
                    <a:pt x="413" y="0"/>
                    <a:pt x="190" y="149"/>
                    <a:pt x="96" y="378"/>
                  </a:cubicBezTo>
                  <a:cubicBezTo>
                    <a:pt x="1" y="606"/>
                    <a:pt x="53" y="870"/>
                    <a:pt x="228" y="1044"/>
                  </a:cubicBezTo>
                  <a:cubicBezTo>
                    <a:pt x="345" y="1161"/>
                    <a:pt x="502" y="1223"/>
                    <a:pt x="662" y="1223"/>
                  </a:cubicBezTo>
                  <a:cubicBezTo>
                    <a:pt x="741" y="1223"/>
                    <a:pt x="820" y="1208"/>
                    <a:pt x="895" y="1177"/>
                  </a:cubicBezTo>
                  <a:cubicBezTo>
                    <a:pt x="1124" y="1083"/>
                    <a:pt x="1273" y="860"/>
                    <a:pt x="1273" y="611"/>
                  </a:cubicBezTo>
                  <a:cubicBezTo>
                    <a:pt x="1273" y="275"/>
                    <a:pt x="998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6"/>
            <p:cNvSpPr/>
            <p:nvPr/>
          </p:nvSpPr>
          <p:spPr>
            <a:xfrm>
              <a:off x="3728014" y="238092"/>
              <a:ext cx="17251" cy="23030"/>
            </a:xfrm>
            <a:custGeom>
              <a:avLst/>
              <a:gdLst/>
              <a:ahLst/>
              <a:cxnLst/>
              <a:rect l="l" t="t" r="r" b="b"/>
              <a:pathLst>
                <a:path w="797" h="1064" extrusionOk="0">
                  <a:moveTo>
                    <a:pt x="399" y="1"/>
                  </a:moveTo>
                  <a:cubicBezTo>
                    <a:pt x="178" y="1"/>
                    <a:pt x="0" y="179"/>
                    <a:pt x="0" y="399"/>
                  </a:cubicBezTo>
                  <a:lnTo>
                    <a:pt x="0" y="666"/>
                  </a:lnTo>
                  <a:cubicBezTo>
                    <a:pt x="0" y="885"/>
                    <a:pt x="178" y="1064"/>
                    <a:pt x="399" y="1064"/>
                  </a:cubicBezTo>
                  <a:cubicBezTo>
                    <a:pt x="619" y="1064"/>
                    <a:pt x="797" y="885"/>
                    <a:pt x="797" y="666"/>
                  </a:cubicBezTo>
                  <a:lnTo>
                    <a:pt x="797" y="399"/>
                  </a:lnTo>
                  <a:cubicBezTo>
                    <a:pt x="797" y="179"/>
                    <a:pt x="619" y="1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6"/>
            <p:cNvSpPr/>
            <p:nvPr/>
          </p:nvSpPr>
          <p:spPr>
            <a:xfrm>
              <a:off x="3716563" y="151209"/>
              <a:ext cx="29978" cy="54134"/>
            </a:xfrm>
            <a:custGeom>
              <a:avLst/>
              <a:gdLst/>
              <a:ahLst/>
              <a:cxnLst/>
              <a:rect l="l" t="t" r="r" b="b"/>
              <a:pathLst>
                <a:path w="1385" h="2501" extrusionOk="0">
                  <a:moveTo>
                    <a:pt x="986" y="0"/>
                  </a:moveTo>
                  <a:cubicBezTo>
                    <a:pt x="932" y="0"/>
                    <a:pt x="877" y="11"/>
                    <a:pt x="823" y="35"/>
                  </a:cubicBezTo>
                  <a:lnTo>
                    <a:pt x="287" y="275"/>
                  </a:lnTo>
                  <a:cubicBezTo>
                    <a:pt x="91" y="363"/>
                    <a:pt x="1" y="590"/>
                    <a:pt x="82" y="789"/>
                  </a:cubicBezTo>
                  <a:cubicBezTo>
                    <a:pt x="143" y="944"/>
                    <a:pt x="292" y="1037"/>
                    <a:pt x="450" y="1037"/>
                  </a:cubicBezTo>
                  <a:cubicBezTo>
                    <a:pt x="496" y="1037"/>
                    <a:pt x="542" y="1029"/>
                    <a:pt x="587" y="1013"/>
                  </a:cubicBezTo>
                  <a:lnTo>
                    <a:pt x="587" y="2101"/>
                  </a:lnTo>
                  <a:cubicBezTo>
                    <a:pt x="587" y="2321"/>
                    <a:pt x="766" y="2499"/>
                    <a:pt x="986" y="2500"/>
                  </a:cubicBezTo>
                  <a:cubicBezTo>
                    <a:pt x="1207" y="2499"/>
                    <a:pt x="1385" y="2321"/>
                    <a:pt x="1385" y="2101"/>
                  </a:cubicBezTo>
                  <a:lnTo>
                    <a:pt x="1385" y="399"/>
                  </a:lnTo>
                  <a:cubicBezTo>
                    <a:pt x="1385" y="170"/>
                    <a:pt x="1196" y="0"/>
                    <a:pt x="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6"/>
            <p:cNvSpPr/>
            <p:nvPr/>
          </p:nvSpPr>
          <p:spPr>
            <a:xfrm>
              <a:off x="3467386" y="274326"/>
              <a:ext cx="269264" cy="170346"/>
            </a:xfrm>
            <a:custGeom>
              <a:avLst/>
              <a:gdLst/>
              <a:ahLst/>
              <a:cxnLst/>
              <a:rect l="l" t="t" r="r" b="b"/>
              <a:pathLst>
                <a:path w="12440" h="7870" extrusionOk="0">
                  <a:moveTo>
                    <a:pt x="531" y="1"/>
                  </a:moveTo>
                  <a:cubicBezTo>
                    <a:pt x="236" y="4"/>
                    <a:pt x="0" y="241"/>
                    <a:pt x="0" y="536"/>
                  </a:cubicBezTo>
                  <a:lnTo>
                    <a:pt x="0" y="7338"/>
                  </a:lnTo>
                  <a:cubicBezTo>
                    <a:pt x="1" y="7632"/>
                    <a:pt x="240" y="7869"/>
                    <a:pt x="534" y="7869"/>
                  </a:cubicBezTo>
                  <a:lnTo>
                    <a:pt x="11906" y="7869"/>
                  </a:lnTo>
                  <a:cubicBezTo>
                    <a:pt x="12199" y="7869"/>
                    <a:pt x="12438" y="7632"/>
                    <a:pt x="12440" y="7338"/>
                  </a:cubicBezTo>
                  <a:lnTo>
                    <a:pt x="12440" y="536"/>
                  </a:lnTo>
                  <a:cubicBezTo>
                    <a:pt x="12440" y="241"/>
                    <a:pt x="12202" y="2"/>
                    <a:pt x="11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6"/>
            <p:cNvSpPr/>
            <p:nvPr/>
          </p:nvSpPr>
          <p:spPr>
            <a:xfrm>
              <a:off x="3480005" y="274326"/>
              <a:ext cx="246298" cy="114480"/>
            </a:xfrm>
            <a:custGeom>
              <a:avLst/>
              <a:gdLst/>
              <a:ahLst/>
              <a:cxnLst/>
              <a:rect l="l" t="t" r="r" b="b"/>
              <a:pathLst>
                <a:path w="11379" h="5289" extrusionOk="0">
                  <a:moveTo>
                    <a:pt x="1" y="1"/>
                  </a:moveTo>
                  <a:lnTo>
                    <a:pt x="5567" y="5220"/>
                  </a:lnTo>
                  <a:cubicBezTo>
                    <a:pt x="5615" y="5266"/>
                    <a:pt x="5678" y="5289"/>
                    <a:pt x="5741" y="5289"/>
                  </a:cubicBezTo>
                  <a:cubicBezTo>
                    <a:pt x="5805" y="5289"/>
                    <a:pt x="5869" y="5265"/>
                    <a:pt x="5918" y="5217"/>
                  </a:cubicBezTo>
                  <a:lnTo>
                    <a:pt x="11379" y="1"/>
                  </a:lnTo>
                  <a:close/>
                </a:path>
              </a:pathLst>
            </a:custGeom>
            <a:solidFill>
              <a:srgbClr val="FFC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6"/>
            <p:cNvSpPr/>
            <p:nvPr/>
          </p:nvSpPr>
          <p:spPr>
            <a:xfrm>
              <a:off x="3467386" y="274326"/>
              <a:ext cx="269264" cy="170346"/>
            </a:xfrm>
            <a:custGeom>
              <a:avLst/>
              <a:gdLst/>
              <a:ahLst/>
              <a:cxnLst/>
              <a:rect l="l" t="t" r="r" b="b"/>
              <a:pathLst>
                <a:path w="12440" h="7870" extrusionOk="0">
                  <a:moveTo>
                    <a:pt x="531" y="1"/>
                  </a:moveTo>
                  <a:cubicBezTo>
                    <a:pt x="238" y="4"/>
                    <a:pt x="0" y="242"/>
                    <a:pt x="0" y="536"/>
                  </a:cubicBezTo>
                  <a:lnTo>
                    <a:pt x="0" y="7338"/>
                  </a:lnTo>
                  <a:cubicBezTo>
                    <a:pt x="1" y="7632"/>
                    <a:pt x="240" y="7869"/>
                    <a:pt x="534" y="7869"/>
                  </a:cubicBezTo>
                  <a:lnTo>
                    <a:pt x="11906" y="7869"/>
                  </a:lnTo>
                  <a:cubicBezTo>
                    <a:pt x="12199" y="7869"/>
                    <a:pt x="12438" y="7632"/>
                    <a:pt x="12440" y="7338"/>
                  </a:cubicBezTo>
                  <a:lnTo>
                    <a:pt x="12440" y="6963"/>
                  </a:lnTo>
                  <a:lnTo>
                    <a:pt x="2037" y="6963"/>
                  </a:lnTo>
                  <a:cubicBezTo>
                    <a:pt x="1742" y="6963"/>
                    <a:pt x="1504" y="6727"/>
                    <a:pt x="1502" y="6432"/>
                  </a:cubicBezTo>
                  <a:lnTo>
                    <a:pt x="15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6"/>
            <p:cNvSpPr/>
            <p:nvPr/>
          </p:nvSpPr>
          <p:spPr>
            <a:xfrm>
              <a:off x="3467386" y="344434"/>
              <a:ext cx="269264" cy="100238"/>
            </a:xfrm>
            <a:custGeom>
              <a:avLst/>
              <a:gdLst/>
              <a:ahLst/>
              <a:cxnLst/>
              <a:rect l="l" t="t" r="r" b="b"/>
              <a:pathLst>
                <a:path w="12440" h="4631" extrusionOk="0">
                  <a:moveTo>
                    <a:pt x="7917" y="0"/>
                  </a:moveTo>
                  <a:lnTo>
                    <a:pt x="4604" y="5"/>
                  </a:lnTo>
                  <a:lnTo>
                    <a:pt x="0" y="4099"/>
                  </a:lnTo>
                  <a:cubicBezTo>
                    <a:pt x="1" y="4393"/>
                    <a:pt x="240" y="4630"/>
                    <a:pt x="534" y="4630"/>
                  </a:cubicBezTo>
                  <a:lnTo>
                    <a:pt x="11906" y="4630"/>
                  </a:lnTo>
                  <a:cubicBezTo>
                    <a:pt x="12199" y="4630"/>
                    <a:pt x="12438" y="4393"/>
                    <a:pt x="12440" y="4099"/>
                  </a:cubicBezTo>
                  <a:lnTo>
                    <a:pt x="7921" y="5"/>
                  </a:lnTo>
                  <a:lnTo>
                    <a:pt x="79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6"/>
            <p:cNvSpPr/>
            <p:nvPr/>
          </p:nvSpPr>
          <p:spPr>
            <a:xfrm>
              <a:off x="3560784" y="344434"/>
              <a:ext cx="85238" cy="44372"/>
            </a:xfrm>
            <a:custGeom>
              <a:avLst/>
              <a:gdLst/>
              <a:ahLst/>
              <a:cxnLst/>
              <a:rect l="l" t="t" r="r" b="b"/>
              <a:pathLst>
                <a:path w="3938" h="2050" extrusionOk="0">
                  <a:moveTo>
                    <a:pt x="3602" y="0"/>
                  </a:moveTo>
                  <a:lnTo>
                    <a:pt x="289" y="5"/>
                  </a:lnTo>
                  <a:lnTo>
                    <a:pt x="0" y="261"/>
                  </a:lnTo>
                  <a:lnTo>
                    <a:pt x="1835" y="1981"/>
                  </a:lnTo>
                  <a:cubicBezTo>
                    <a:pt x="1884" y="2027"/>
                    <a:pt x="1946" y="2050"/>
                    <a:pt x="2009" y="2050"/>
                  </a:cubicBezTo>
                  <a:cubicBezTo>
                    <a:pt x="2073" y="2050"/>
                    <a:pt x="2137" y="2026"/>
                    <a:pt x="2186" y="1980"/>
                  </a:cubicBezTo>
                  <a:lnTo>
                    <a:pt x="3937" y="306"/>
                  </a:lnTo>
                  <a:lnTo>
                    <a:pt x="3606" y="5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6"/>
            <p:cNvSpPr/>
            <p:nvPr/>
          </p:nvSpPr>
          <p:spPr>
            <a:xfrm>
              <a:off x="3467386" y="404218"/>
              <a:ext cx="269264" cy="40455"/>
            </a:xfrm>
            <a:custGeom>
              <a:avLst/>
              <a:gdLst/>
              <a:ahLst/>
              <a:cxnLst/>
              <a:rect l="l" t="t" r="r" b="b"/>
              <a:pathLst>
                <a:path w="12440" h="1869" extrusionOk="0">
                  <a:moveTo>
                    <a:pt x="1502" y="1"/>
                  </a:moveTo>
                  <a:lnTo>
                    <a:pt x="0" y="1337"/>
                  </a:lnTo>
                  <a:cubicBezTo>
                    <a:pt x="0" y="1372"/>
                    <a:pt x="4" y="1409"/>
                    <a:pt x="12" y="1444"/>
                  </a:cubicBezTo>
                  <a:cubicBezTo>
                    <a:pt x="22" y="1495"/>
                    <a:pt x="41" y="1544"/>
                    <a:pt x="65" y="1590"/>
                  </a:cubicBezTo>
                  <a:cubicBezTo>
                    <a:pt x="99" y="1650"/>
                    <a:pt x="144" y="1704"/>
                    <a:pt x="196" y="1747"/>
                  </a:cubicBezTo>
                  <a:cubicBezTo>
                    <a:pt x="291" y="1826"/>
                    <a:pt x="411" y="1868"/>
                    <a:pt x="535" y="1868"/>
                  </a:cubicBezTo>
                  <a:lnTo>
                    <a:pt x="11906" y="1868"/>
                  </a:lnTo>
                  <a:cubicBezTo>
                    <a:pt x="12028" y="1868"/>
                    <a:pt x="12148" y="1826"/>
                    <a:pt x="12244" y="1747"/>
                  </a:cubicBezTo>
                  <a:cubicBezTo>
                    <a:pt x="12297" y="1704"/>
                    <a:pt x="12342" y="1650"/>
                    <a:pt x="12374" y="1590"/>
                  </a:cubicBezTo>
                  <a:cubicBezTo>
                    <a:pt x="12400" y="1544"/>
                    <a:pt x="12417" y="1495"/>
                    <a:pt x="12429" y="1444"/>
                  </a:cubicBezTo>
                  <a:cubicBezTo>
                    <a:pt x="12436" y="1409"/>
                    <a:pt x="12440" y="1372"/>
                    <a:pt x="12440" y="1337"/>
                  </a:cubicBezTo>
                  <a:lnTo>
                    <a:pt x="12027" y="962"/>
                  </a:lnTo>
                  <a:lnTo>
                    <a:pt x="2037" y="962"/>
                  </a:lnTo>
                  <a:cubicBezTo>
                    <a:pt x="1742" y="962"/>
                    <a:pt x="1504" y="726"/>
                    <a:pt x="1502" y="431"/>
                  </a:cubicBezTo>
                  <a:lnTo>
                    <a:pt x="15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6"/>
            <p:cNvSpPr/>
            <p:nvPr/>
          </p:nvSpPr>
          <p:spPr>
            <a:xfrm>
              <a:off x="3480048" y="274326"/>
              <a:ext cx="246255" cy="97532"/>
            </a:xfrm>
            <a:custGeom>
              <a:avLst/>
              <a:gdLst/>
              <a:ahLst/>
              <a:cxnLst/>
              <a:rect l="l" t="t" r="r" b="b"/>
              <a:pathLst>
                <a:path w="11377" h="4506" extrusionOk="0">
                  <a:moveTo>
                    <a:pt x="11377" y="1"/>
                  </a:moveTo>
                  <a:lnTo>
                    <a:pt x="0" y="2"/>
                  </a:lnTo>
                  <a:lnTo>
                    <a:pt x="4071" y="3244"/>
                  </a:lnTo>
                  <a:lnTo>
                    <a:pt x="5591" y="4455"/>
                  </a:lnTo>
                  <a:cubicBezTo>
                    <a:pt x="5634" y="4489"/>
                    <a:pt x="5687" y="4506"/>
                    <a:pt x="5739" y="4506"/>
                  </a:cubicBezTo>
                  <a:cubicBezTo>
                    <a:pt x="5792" y="4506"/>
                    <a:pt x="5846" y="4488"/>
                    <a:pt x="5890" y="4453"/>
                  </a:cubicBezTo>
                  <a:lnTo>
                    <a:pt x="7385" y="3239"/>
                  </a:lnTo>
                  <a:lnTo>
                    <a:pt x="113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" name="Google Shape;1381;p56"/>
          <p:cNvGrpSpPr/>
          <p:nvPr/>
        </p:nvGrpSpPr>
        <p:grpSpPr>
          <a:xfrm>
            <a:off x="6395580" y="2486207"/>
            <a:ext cx="572424" cy="475779"/>
            <a:chOff x="2014855" y="1591294"/>
            <a:chExt cx="572424" cy="475779"/>
          </a:xfrm>
        </p:grpSpPr>
        <p:sp>
          <p:nvSpPr>
            <p:cNvPr id="1382" name="Google Shape;1382;p56"/>
            <p:cNvSpPr/>
            <p:nvPr/>
          </p:nvSpPr>
          <p:spPr>
            <a:xfrm>
              <a:off x="2062539" y="1822160"/>
              <a:ext cx="524740" cy="230909"/>
            </a:xfrm>
            <a:custGeom>
              <a:avLst/>
              <a:gdLst/>
              <a:ahLst/>
              <a:cxnLst/>
              <a:rect l="l" t="t" r="r" b="b"/>
              <a:pathLst>
                <a:path w="24243" h="10668" extrusionOk="0">
                  <a:moveTo>
                    <a:pt x="24240" y="0"/>
                  </a:moveTo>
                  <a:lnTo>
                    <a:pt x="11426" y="165"/>
                  </a:lnTo>
                  <a:lnTo>
                    <a:pt x="3197" y="270"/>
                  </a:lnTo>
                  <a:cubicBezTo>
                    <a:pt x="3197" y="270"/>
                    <a:pt x="2543" y="2379"/>
                    <a:pt x="2018" y="4073"/>
                  </a:cubicBezTo>
                  <a:cubicBezTo>
                    <a:pt x="1152" y="6872"/>
                    <a:pt x="1" y="10600"/>
                    <a:pt x="1" y="10666"/>
                  </a:cubicBezTo>
                  <a:cubicBezTo>
                    <a:pt x="1" y="10667"/>
                    <a:pt x="1" y="10667"/>
                    <a:pt x="3" y="10667"/>
                  </a:cubicBezTo>
                  <a:cubicBezTo>
                    <a:pt x="94" y="10667"/>
                    <a:pt x="3620" y="9125"/>
                    <a:pt x="7955" y="7214"/>
                  </a:cubicBezTo>
                  <a:lnTo>
                    <a:pt x="18235" y="2668"/>
                  </a:lnTo>
                  <a:cubicBezTo>
                    <a:pt x="21686" y="1137"/>
                    <a:pt x="24243" y="0"/>
                    <a:pt x="24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6"/>
            <p:cNvSpPr/>
            <p:nvPr/>
          </p:nvSpPr>
          <p:spPr>
            <a:xfrm>
              <a:off x="2062539" y="1591294"/>
              <a:ext cx="524740" cy="230909"/>
            </a:xfrm>
            <a:custGeom>
              <a:avLst/>
              <a:gdLst/>
              <a:ahLst/>
              <a:cxnLst/>
              <a:rect l="l" t="t" r="r" b="b"/>
              <a:pathLst>
                <a:path w="24243" h="10668" extrusionOk="0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68"/>
                    <a:pt x="1146" y="3781"/>
                    <a:pt x="2013" y="6578"/>
                  </a:cubicBezTo>
                  <a:cubicBezTo>
                    <a:pt x="2539" y="8279"/>
                    <a:pt x="3144" y="10166"/>
                    <a:pt x="3144" y="10166"/>
                  </a:cubicBezTo>
                  <a:lnTo>
                    <a:pt x="24240" y="10666"/>
                  </a:lnTo>
                  <a:lnTo>
                    <a:pt x="24240" y="10666"/>
                  </a:lnTo>
                  <a:cubicBezTo>
                    <a:pt x="23935" y="10531"/>
                    <a:pt x="241" y="0"/>
                    <a:pt x="2" y="0"/>
                  </a:cubicBezTo>
                  <a:close/>
                  <a:moveTo>
                    <a:pt x="24240" y="10666"/>
                  </a:moveTo>
                  <a:lnTo>
                    <a:pt x="24240" y="10666"/>
                  </a:lnTo>
                  <a:cubicBezTo>
                    <a:pt x="24242" y="10667"/>
                    <a:pt x="24243" y="10667"/>
                    <a:pt x="24243" y="10667"/>
                  </a:cubicBezTo>
                  <a:lnTo>
                    <a:pt x="24243" y="10666"/>
                  </a:lnTo>
                  <a:lnTo>
                    <a:pt x="24240" y="10666"/>
                  </a:lnTo>
                  <a:lnTo>
                    <a:pt x="24240" y="1066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6"/>
            <p:cNvSpPr/>
            <p:nvPr/>
          </p:nvSpPr>
          <p:spPr>
            <a:xfrm>
              <a:off x="2014855" y="1799995"/>
              <a:ext cx="572380" cy="44329"/>
            </a:xfrm>
            <a:custGeom>
              <a:avLst/>
              <a:gdLst/>
              <a:ahLst/>
              <a:cxnLst/>
              <a:rect l="l" t="t" r="r" b="b"/>
              <a:pathLst>
                <a:path w="26444" h="2048" extrusionOk="0">
                  <a:moveTo>
                    <a:pt x="5166" y="0"/>
                  </a:moveTo>
                  <a:lnTo>
                    <a:pt x="2204" y="524"/>
                  </a:lnTo>
                  <a:lnTo>
                    <a:pt x="88" y="897"/>
                  </a:lnTo>
                  <a:cubicBezTo>
                    <a:pt x="2" y="912"/>
                    <a:pt x="1" y="1036"/>
                    <a:pt x="87" y="1051"/>
                  </a:cubicBezTo>
                  <a:lnTo>
                    <a:pt x="2184" y="1463"/>
                  </a:lnTo>
                  <a:lnTo>
                    <a:pt x="5166" y="2048"/>
                  </a:lnTo>
                  <a:lnTo>
                    <a:pt x="26443" y="1024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6"/>
            <p:cNvSpPr/>
            <p:nvPr/>
          </p:nvSpPr>
          <p:spPr>
            <a:xfrm>
              <a:off x="2234725" y="1879909"/>
              <a:ext cx="296991" cy="187164"/>
            </a:xfrm>
            <a:custGeom>
              <a:avLst/>
              <a:gdLst/>
              <a:ahLst/>
              <a:cxnLst/>
              <a:rect l="l" t="t" r="r" b="b"/>
              <a:pathLst>
                <a:path w="13721" h="8647" extrusionOk="0">
                  <a:moveTo>
                    <a:pt x="869" y="1"/>
                  </a:moveTo>
                  <a:cubicBezTo>
                    <a:pt x="816" y="1"/>
                    <a:pt x="763" y="7"/>
                    <a:pt x="712" y="17"/>
                  </a:cubicBezTo>
                  <a:cubicBezTo>
                    <a:pt x="298" y="99"/>
                    <a:pt x="0" y="462"/>
                    <a:pt x="0" y="884"/>
                  </a:cubicBezTo>
                  <a:lnTo>
                    <a:pt x="0" y="7762"/>
                  </a:lnTo>
                  <a:cubicBezTo>
                    <a:pt x="0" y="7788"/>
                    <a:pt x="1" y="7814"/>
                    <a:pt x="3" y="7839"/>
                  </a:cubicBezTo>
                  <a:cubicBezTo>
                    <a:pt x="43" y="8296"/>
                    <a:pt x="426" y="8646"/>
                    <a:pt x="884" y="8646"/>
                  </a:cubicBezTo>
                  <a:lnTo>
                    <a:pt x="12837" y="8646"/>
                  </a:lnTo>
                  <a:cubicBezTo>
                    <a:pt x="13295" y="8646"/>
                    <a:pt x="13678" y="8296"/>
                    <a:pt x="13718" y="7839"/>
                  </a:cubicBezTo>
                  <a:cubicBezTo>
                    <a:pt x="13719" y="7814"/>
                    <a:pt x="13721" y="7788"/>
                    <a:pt x="13721" y="7762"/>
                  </a:cubicBezTo>
                  <a:lnTo>
                    <a:pt x="13721" y="882"/>
                  </a:lnTo>
                  <a:cubicBezTo>
                    <a:pt x="13721" y="461"/>
                    <a:pt x="13423" y="99"/>
                    <a:pt x="13009" y="15"/>
                  </a:cubicBezTo>
                  <a:lnTo>
                    <a:pt x="13008" y="17"/>
                  </a:lnTo>
                  <a:cubicBezTo>
                    <a:pt x="12956" y="7"/>
                    <a:pt x="12903" y="1"/>
                    <a:pt x="12850" y="1"/>
                  </a:cubicBezTo>
                  <a:cubicBezTo>
                    <a:pt x="12845" y="1"/>
                    <a:pt x="12840" y="1"/>
                    <a:pt x="12835" y="1"/>
                  </a:cubicBezTo>
                  <a:lnTo>
                    <a:pt x="884" y="1"/>
                  </a:lnTo>
                  <a:cubicBezTo>
                    <a:pt x="879" y="1"/>
                    <a:pt x="874" y="1"/>
                    <a:pt x="8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6"/>
            <p:cNvSpPr/>
            <p:nvPr/>
          </p:nvSpPr>
          <p:spPr>
            <a:xfrm>
              <a:off x="2234682" y="1879887"/>
              <a:ext cx="297034" cy="187143"/>
            </a:xfrm>
            <a:custGeom>
              <a:avLst/>
              <a:gdLst/>
              <a:ahLst/>
              <a:cxnLst/>
              <a:rect l="l" t="t" r="r" b="b"/>
              <a:pathLst>
                <a:path w="13723" h="8646" extrusionOk="0">
                  <a:moveTo>
                    <a:pt x="885" y="1"/>
                  </a:moveTo>
                  <a:cubicBezTo>
                    <a:pt x="827" y="1"/>
                    <a:pt x="770" y="6"/>
                    <a:pt x="712" y="16"/>
                  </a:cubicBezTo>
                  <a:cubicBezTo>
                    <a:pt x="300" y="99"/>
                    <a:pt x="1" y="462"/>
                    <a:pt x="1" y="883"/>
                  </a:cubicBezTo>
                  <a:lnTo>
                    <a:pt x="1" y="7762"/>
                  </a:lnTo>
                  <a:cubicBezTo>
                    <a:pt x="1" y="7788"/>
                    <a:pt x="2" y="7814"/>
                    <a:pt x="5" y="7839"/>
                  </a:cubicBezTo>
                  <a:cubicBezTo>
                    <a:pt x="45" y="8296"/>
                    <a:pt x="428" y="8646"/>
                    <a:pt x="886" y="8646"/>
                  </a:cubicBezTo>
                  <a:lnTo>
                    <a:pt x="12837" y="8646"/>
                  </a:lnTo>
                  <a:cubicBezTo>
                    <a:pt x="13296" y="8646"/>
                    <a:pt x="13678" y="8296"/>
                    <a:pt x="13719" y="7839"/>
                  </a:cubicBezTo>
                  <a:cubicBezTo>
                    <a:pt x="13721" y="7814"/>
                    <a:pt x="13723" y="7788"/>
                    <a:pt x="13723" y="7762"/>
                  </a:cubicBezTo>
                  <a:lnTo>
                    <a:pt x="13723" y="7631"/>
                  </a:lnTo>
                  <a:lnTo>
                    <a:pt x="2205" y="7631"/>
                  </a:lnTo>
                  <a:cubicBezTo>
                    <a:pt x="1747" y="7631"/>
                    <a:pt x="1364" y="7281"/>
                    <a:pt x="1323" y="6824"/>
                  </a:cubicBezTo>
                  <a:cubicBezTo>
                    <a:pt x="1321" y="6800"/>
                    <a:pt x="1320" y="6773"/>
                    <a:pt x="1320" y="6747"/>
                  </a:cubicBezTo>
                  <a:lnTo>
                    <a:pt x="13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6"/>
            <p:cNvSpPr/>
            <p:nvPr/>
          </p:nvSpPr>
          <p:spPr>
            <a:xfrm>
              <a:off x="2234768" y="1979043"/>
              <a:ext cx="296861" cy="87987"/>
            </a:xfrm>
            <a:custGeom>
              <a:avLst/>
              <a:gdLst/>
              <a:ahLst/>
              <a:cxnLst/>
              <a:rect l="l" t="t" r="r" b="b"/>
              <a:pathLst>
                <a:path w="13715" h="4065" extrusionOk="0">
                  <a:moveTo>
                    <a:pt x="5570" y="0"/>
                  </a:moveTo>
                  <a:lnTo>
                    <a:pt x="15" y="3257"/>
                  </a:lnTo>
                  <a:lnTo>
                    <a:pt x="1" y="3258"/>
                  </a:lnTo>
                  <a:cubicBezTo>
                    <a:pt x="40" y="3715"/>
                    <a:pt x="424" y="4065"/>
                    <a:pt x="882" y="4065"/>
                  </a:cubicBezTo>
                  <a:lnTo>
                    <a:pt x="12833" y="4065"/>
                  </a:lnTo>
                  <a:cubicBezTo>
                    <a:pt x="13292" y="4065"/>
                    <a:pt x="13674" y="3715"/>
                    <a:pt x="13715" y="3258"/>
                  </a:cubicBezTo>
                  <a:lnTo>
                    <a:pt x="13699" y="3257"/>
                  </a:lnTo>
                  <a:lnTo>
                    <a:pt x="81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6"/>
            <p:cNvSpPr/>
            <p:nvPr/>
          </p:nvSpPr>
          <p:spPr>
            <a:xfrm>
              <a:off x="2234768" y="2032355"/>
              <a:ext cx="296861" cy="34675"/>
            </a:xfrm>
            <a:custGeom>
              <a:avLst/>
              <a:gdLst/>
              <a:ahLst/>
              <a:cxnLst/>
              <a:rect l="l" t="t" r="r" b="b"/>
              <a:pathLst>
                <a:path w="13715" h="1602" extrusionOk="0">
                  <a:moveTo>
                    <a:pt x="1368" y="1"/>
                  </a:moveTo>
                  <a:lnTo>
                    <a:pt x="16" y="794"/>
                  </a:lnTo>
                  <a:lnTo>
                    <a:pt x="1" y="795"/>
                  </a:lnTo>
                  <a:cubicBezTo>
                    <a:pt x="40" y="1251"/>
                    <a:pt x="422" y="1602"/>
                    <a:pt x="880" y="1602"/>
                  </a:cubicBezTo>
                  <a:cubicBezTo>
                    <a:pt x="880" y="1602"/>
                    <a:pt x="881" y="1602"/>
                    <a:pt x="882" y="1602"/>
                  </a:cubicBezTo>
                  <a:lnTo>
                    <a:pt x="12833" y="1602"/>
                  </a:lnTo>
                  <a:cubicBezTo>
                    <a:pt x="12834" y="1602"/>
                    <a:pt x="12835" y="1602"/>
                    <a:pt x="12836" y="1602"/>
                  </a:cubicBezTo>
                  <a:cubicBezTo>
                    <a:pt x="13294" y="1602"/>
                    <a:pt x="13676" y="1251"/>
                    <a:pt x="13715" y="795"/>
                  </a:cubicBezTo>
                  <a:lnTo>
                    <a:pt x="13699" y="794"/>
                  </a:lnTo>
                  <a:lnTo>
                    <a:pt x="13348" y="587"/>
                  </a:lnTo>
                  <a:lnTo>
                    <a:pt x="2201" y="587"/>
                  </a:lnTo>
                  <a:cubicBezTo>
                    <a:pt x="1827" y="587"/>
                    <a:pt x="1494" y="352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6"/>
            <p:cNvSpPr/>
            <p:nvPr/>
          </p:nvSpPr>
          <p:spPr>
            <a:xfrm>
              <a:off x="2250115" y="1879909"/>
              <a:ext cx="266169" cy="123290"/>
            </a:xfrm>
            <a:custGeom>
              <a:avLst/>
              <a:gdLst/>
              <a:ahLst/>
              <a:cxnLst/>
              <a:rect l="l" t="t" r="r" b="b"/>
              <a:pathLst>
                <a:path w="12297" h="5696" extrusionOk="0">
                  <a:moveTo>
                    <a:pt x="158" y="1"/>
                  </a:moveTo>
                  <a:cubicBezTo>
                    <a:pt x="105" y="1"/>
                    <a:pt x="52" y="7"/>
                    <a:pt x="1" y="17"/>
                  </a:cubicBezTo>
                  <a:lnTo>
                    <a:pt x="5973" y="5626"/>
                  </a:lnTo>
                  <a:cubicBezTo>
                    <a:pt x="6022" y="5672"/>
                    <a:pt x="6085" y="5696"/>
                    <a:pt x="6148" y="5696"/>
                  </a:cubicBezTo>
                  <a:cubicBezTo>
                    <a:pt x="6211" y="5696"/>
                    <a:pt x="6275" y="5672"/>
                    <a:pt x="6324" y="5626"/>
                  </a:cubicBezTo>
                  <a:lnTo>
                    <a:pt x="12297" y="17"/>
                  </a:lnTo>
                  <a:cubicBezTo>
                    <a:pt x="12245" y="7"/>
                    <a:pt x="12192" y="1"/>
                    <a:pt x="12139" y="1"/>
                  </a:cubicBezTo>
                  <a:cubicBezTo>
                    <a:pt x="12134" y="1"/>
                    <a:pt x="12129" y="1"/>
                    <a:pt x="12124" y="1"/>
                  </a:cubicBezTo>
                  <a:lnTo>
                    <a:pt x="173" y="1"/>
                  </a:lnTo>
                  <a:cubicBezTo>
                    <a:pt x="168" y="1"/>
                    <a:pt x="163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" name="Google Shape;1390;p56"/>
          <p:cNvGrpSpPr/>
          <p:nvPr/>
        </p:nvGrpSpPr>
        <p:grpSpPr>
          <a:xfrm>
            <a:off x="3646556" y="2449925"/>
            <a:ext cx="439588" cy="571904"/>
            <a:chOff x="5361843" y="1611338"/>
            <a:chExt cx="439588" cy="571904"/>
          </a:xfrm>
        </p:grpSpPr>
        <p:sp>
          <p:nvSpPr>
            <p:cNvPr id="1391" name="Google Shape;1391;p56"/>
            <p:cNvSpPr/>
            <p:nvPr/>
          </p:nvSpPr>
          <p:spPr>
            <a:xfrm>
              <a:off x="5361843" y="1793156"/>
              <a:ext cx="439588" cy="263290"/>
            </a:xfrm>
            <a:custGeom>
              <a:avLst/>
              <a:gdLst/>
              <a:ahLst/>
              <a:cxnLst/>
              <a:rect l="l" t="t" r="r" b="b"/>
              <a:pathLst>
                <a:path w="20309" h="12164" extrusionOk="0">
                  <a:moveTo>
                    <a:pt x="641" y="0"/>
                  </a:moveTo>
                  <a:cubicBezTo>
                    <a:pt x="288" y="0"/>
                    <a:pt x="2" y="286"/>
                    <a:pt x="1" y="640"/>
                  </a:cubicBezTo>
                  <a:lnTo>
                    <a:pt x="1" y="12163"/>
                  </a:lnTo>
                  <a:lnTo>
                    <a:pt x="20309" y="12163"/>
                  </a:lnTo>
                  <a:lnTo>
                    <a:pt x="20309" y="640"/>
                  </a:lnTo>
                  <a:cubicBezTo>
                    <a:pt x="20309" y="286"/>
                    <a:pt x="20023" y="0"/>
                    <a:pt x="196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6"/>
            <p:cNvSpPr/>
            <p:nvPr/>
          </p:nvSpPr>
          <p:spPr>
            <a:xfrm>
              <a:off x="5503445" y="2078523"/>
              <a:ext cx="156385" cy="104719"/>
            </a:xfrm>
            <a:custGeom>
              <a:avLst/>
              <a:gdLst/>
              <a:ahLst/>
              <a:cxnLst/>
              <a:rect l="l" t="t" r="r" b="b"/>
              <a:pathLst>
                <a:path w="7225" h="4838" extrusionOk="0">
                  <a:moveTo>
                    <a:pt x="1062" y="0"/>
                  </a:moveTo>
                  <a:lnTo>
                    <a:pt x="1062" y="3349"/>
                  </a:lnTo>
                  <a:lnTo>
                    <a:pt x="75" y="4604"/>
                  </a:lnTo>
                  <a:cubicBezTo>
                    <a:pt x="1" y="4699"/>
                    <a:pt x="68" y="4838"/>
                    <a:pt x="188" y="4838"/>
                  </a:cubicBezTo>
                  <a:cubicBezTo>
                    <a:pt x="189" y="4838"/>
                    <a:pt x="189" y="4838"/>
                    <a:pt x="190" y="4838"/>
                  </a:cubicBezTo>
                  <a:lnTo>
                    <a:pt x="7037" y="4838"/>
                  </a:lnTo>
                  <a:cubicBezTo>
                    <a:pt x="7038" y="4838"/>
                    <a:pt x="7038" y="4838"/>
                    <a:pt x="7039" y="4838"/>
                  </a:cubicBezTo>
                  <a:cubicBezTo>
                    <a:pt x="7158" y="4838"/>
                    <a:pt x="7225" y="4699"/>
                    <a:pt x="7151" y="4604"/>
                  </a:cubicBezTo>
                  <a:lnTo>
                    <a:pt x="6165" y="3349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6"/>
            <p:cNvSpPr/>
            <p:nvPr/>
          </p:nvSpPr>
          <p:spPr>
            <a:xfrm>
              <a:off x="5612449" y="2183090"/>
              <a:ext cx="44264" cy="152"/>
            </a:xfrm>
            <a:custGeom>
              <a:avLst/>
              <a:gdLst/>
              <a:ahLst/>
              <a:cxnLst/>
              <a:rect l="l" t="t" r="r" b="b"/>
              <a:pathLst>
                <a:path w="2045" h="7" extrusionOk="0">
                  <a:moveTo>
                    <a:pt x="2044" y="0"/>
                  </a:moveTo>
                  <a:lnTo>
                    <a:pt x="1" y="7"/>
                  </a:lnTo>
                  <a:lnTo>
                    <a:pt x="2001" y="7"/>
                  </a:lnTo>
                  <a:cubicBezTo>
                    <a:pt x="2016" y="7"/>
                    <a:pt x="2030" y="6"/>
                    <a:pt x="2044" y="0"/>
                  </a:cubicBezTo>
                  <a:close/>
                </a:path>
              </a:pathLst>
            </a:custGeom>
            <a:solidFill>
              <a:srgbClr val="7DA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6"/>
            <p:cNvSpPr/>
            <p:nvPr/>
          </p:nvSpPr>
          <p:spPr>
            <a:xfrm>
              <a:off x="5361843" y="2039173"/>
              <a:ext cx="439588" cy="48571"/>
            </a:xfrm>
            <a:custGeom>
              <a:avLst/>
              <a:gdLst/>
              <a:ahLst/>
              <a:cxnLst/>
              <a:rect l="l" t="t" r="r" b="b"/>
              <a:pathLst>
                <a:path w="20309" h="2244" extrusionOk="0">
                  <a:moveTo>
                    <a:pt x="1" y="1"/>
                  </a:moveTo>
                  <a:lnTo>
                    <a:pt x="1" y="1604"/>
                  </a:lnTo>
                  <a:cubicBezTo>
                    <a:pt x="2" y="1958"/>
                    <a:pt x="288" y="2244"/>
                    <a:pt x="641" y="2244"/>
                  </a:cubicBezTo>
                  <a:lnTo>
                    <a:pt x="19670" y="2244"/>
                  </a:lnTo>
                  <a:cubicBezTo>
                    <a:pt x="20023" y="2244"/>
                    <a:pt x="20309" y="1958"/>
                    <a:pt x="20309" y="1604"/>
                  </a:cubicBezTo>
                  <a:lnTo>
                    <a:pt x="20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6"/>
            <p:cNvSpPr/>
            <p:nvPr/>
          </p:nvSpPr>
          <p:spPr>
            <a:xfrm>
              <a:off x="5570674" y="2052636"/>
              <a:ext cx="22792" cy="21883"/>
            </a:xfrm>
            <a:custGeom>
              <a:avLst/>
              <a:gdLst/>
              <a:ahLst/>
              <a:cxnLst/>
              <a:rect l="l" t="t" r="r" b="b"/>
              <a:pathLst>
                <a:path w="1053" h="1011" extrusionOk="0">
                  <a:moveTo>
                    <a:pt x="508" y="0"/>
                  </a:moveTo>
                  <a:cubicBezTo>
                    <a:pt x="228" y="0"/>
                    <a:pt x="1" y="226"/>
                    <a:pt x="2" y="506"/>
                  </a:cubicBezTo>
                  <a:cubicBezTo>
                    <a:pt x="2" y="709"/>
                    <a:pt x="125" y="893"/>
                    <a:pt x="313" y="972"/>
                  </a:cubicBezTo>
                  <a:cubicBezTo>
                    <a:pt x="376" y="998"/>
                    <a:pt x="442" y="1010"/>
                    <a:pt x="507" y="1010"/>
                  </a:cubicBezTo>
                  <a:cubicBezTo>
                    <a:pt x="638" y="1010"/>
                    <a:pt x="767" y="959"/>
                    <a:pt x="864" y="863"/>
                  </a:cubicBezTo>
                  <a:cubicBezTo>
                    <a:pt x="1008" y="718"/>
                    <a:pt x="1052" y="502"/>
                    <a:pt x="974" y="312"/>
                  </a:cubicBezTo>
                  <a:cubicBezTo>
                    <a:pt x="895" y="124"/>
                    <a:pt x="7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6"/>
            <p:cNvSpPr/>
            <p:nvPr/>
          </p:nvSpPr>
          <p:spPr>
            <a:xfrm>
              <a:off x="5390631" y="1782809"/>
              <a:ext cx="382056" cy="159091"/>
            </a:xfrm>
            <a:custGeom>
              <a:avLst/>
              <a:gdLst/>
              <a:ahLst/>
              <a:cxnLst/>
              <a:rect l="l" t="t" r="r" b="b"/>
              <a:pathLst>
                <a:path w="17651" h="7350" extrusionOk="0">
                  <a:moveTo>
                    <a:pt x="2074" y="0"/>
                  </a:moveTo>
                  <a:lnTo>
                    <a:pt x="1504" y="497"/>
                  </a:lnTo>
                  <a:lnTo>
                    <a:pt x="0" y="1808"/>
                  </a:lnTo>
                  <a:lnTo>
                    <a:pt x="0" y="7349"/>
                  </a:lnTo>
                  <a:lnTo>
                    <a:pt x="17651" y="7349"/>
                  </a:lnTo>
                  <a:lnTo>
                    <a:pt x="17651" y="1808"/>
                  </a:lnTo>
                  <a:lnTo>
                    <a:pt x="16126" y="478"/>
                  </a:lnTo>
                  <a:lnTo>
                    <a:pt x="155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6"/>
            <p:cNvSpPr/>
            <p:nvPr/>
          </p:nvSpPr>
          <p:spPr>
            <a:xfrm>
              <a:off x="5649808" y="1611359"/>
              <a:ext cx="124026" cy="79394"/>
            </a:xfrm>
            <a:custGeom>
              <a:avLst/>
              <a:gdLst/>
              <a:ahLst/>
              <a:cxnLst/>
              <a:rect l="l" t="t" r="r" b="b"/>
              <a:pathLst>
                <a:path w="5730" h="3668" extrusionOk="0">
                  <a:moveTo>
                    <a:pt x="1" y="1"/>
                  </a:moveTo>
                  <a:lnTo>
                    <a:pt x="1" y="3667"/>
                  </a:lnTo>
                  <a:lnTo>
                    <a:pt x="5516" y="3667"/>
                  </a:lnTo>
                  <a:cubicBezTo>
                    <a:pt x="5634" y="3667"/>
                    <a:pt x="5728" y="3572"/>
                    <a:pt x="5729" y="3456"/>
                  </a:cubicBezTo>
                  <a:lnTo>
                    <a:pt x="5729" y="1089"/>
                  </a:lnTo>
                  <a:cubicBezTo>
                    <a:pt x="5729" y="513"/>
                    <a:pt x="5280" y="22"/>
                    <a:pt x="47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6"/>
            <p:cNvSpPr/>
            <p:nvPr/>
          </p:nvSpPr>
          <p:spPr>
            <a:xfrm>
              <a:off x="5435501" y="1611338"/>
              <a:ext cx="315324" cy="323485"/>
            </a:xfrm>
            <a:custGeom>
              <a:avLst/>
              <a:gdLst/>
              <a:ahLst/>
              <a:cxnLst/>
              <a:rect l="l" t="t" r="r" b="b"/>
              <a:pathLst>
                <a:path w="14568" h="14945" extrusionOk="0">
                  <a:moveTo>
                    <a:pt x="1023" y="1"/>
                  </a:moveTo>
                  <a:cubicBezTo>
                    <a:pt x="458" y="1"/>
                    <a:pt x="1" y="458"/>
                    <a:pt x="1" y="1023"/>
                  </a:cubicBezTo>
                  <a:lnTo>
                    <a:pt x="1" y="14945"/>
                  </a:lnTo>
                  <a:lnTo>
                    <a:pt x="13504" y="14945"/>
                  </a:lnTo>
                  <a:lnTo>
                    <a:pt x="13504" y="1065"/>
                  </a:lnTo>
                  <a:cubicBezTo>
                    <a:pt x="13503" y="479"/>
                    <a:pt x="13977" y="3"/>
                    <a:pt x="14563" y="2"/>
                  </a:cubicBezTo>
                  <a:lnTo>
                    <a:pt x="14563" y="2"/>
                  </a:lnTo>
                  <a:lnTo>
                    <a:pt x="14567" y="2"/>
                  </a:lnTo>
                  <a:cubicBezTo>
                    <a:pt x="14567" y="2"/>
                    <a:pt x="14566" y="2"/>
                    <a:pt x="14565" y="2"/>
                  </a:cubicBezTo>
                  <a:cubicBezTo>
                    <a:pt x="14564" y="2"/>
                    <a:pt x="14563" y="2"/>
                    <a:pt x="14563" y="2"/>
                  </a:cubicBezTo>
                  <a:lnTo>
                    <a:pt x="14563" y="2"/>
                  </a:lnTo>
                  <a:lnTo>
                    <a:pt x="10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6"/>
            <p:cNvSpPr/>
            <p:nvPr/>
          </p:nvSpPr>
          <p:spPr>
            <a:xfrm>
              <a:off x="5468878" y="1821922"/>
              <a:ext cx="225563" cy="112922"/>
            </a:xfrm>
            <a:custGeom>
              <a:avLst/>
              <a:gdLst/>
              <a:ahLst/>
              <a:cxnLst/>
              <a:rect l="l" t="t" r="r" b="b"/>
              <a:pathLst>
                <a:path w="10421" h="5217" extrusionOk="0">
                  <a:moveTo>
                    <a:pt x="272" y="1"/>
                  </a:moveTo>
                  <a:cubicBezTo>
                    <a:pt x="122" y="1"/>
                    <a:pt x="1" y="122"/>
                    <a:pt x="1" y="271"/>
                  </a:cubicBezTo>
                  <a:lnTo>
                    <a:pt x="1" y="5217"/>
                  </a:lnTo>
                  <a:lnTo>
                    <a:pt x="10420" y="5217"/>
                  </a:lnTo>
                  <a:lnTo>
                    <a:pt x="10420" y="271"/>
                  </a:lnTo>
                  <a:cubicBezTo>
                    <a:pt x="10420" y="122"/>
                    <a:pt x="10299" y="1"/>
                    <a:pt x="10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6"/>
            <p:cNvSpPr/>
            <p:nvPr/>
          </p:nvSpPr>
          <p:spPr>
            <a:xfrm>
              <a:off x="5466562" y="1642398"/>
              <a:ext cx="115108" cy="82900"/>
            </a:xfrm>
            <a:custGeom>
              <a:avLst/>
              <a:gdLst/>
              <a:ahLst/>
              <a:cxnLst/>
              <a:rect l="l" t="t" r="r" b="b"/>
              <a:pathLst>
                <a:path w="5318" h="3830" extrusionOk="0">
                  <a:moveTo>
                    <a:pt x="300" y="1"/>
                  </a:moveTo>
                  <a:cubicBezTo>
                    <a:pt x="135" y="1"/>
                    <a:pt x="1" y="134"/>
                    <a:pt x="2" y="300"/>
                  </a:cubicBezTo>
                  <a:lnTo>
                    <a:pt x="2" y="3531"/>
                  </a:lnTo>
                  <a:cubicBezTo>
                    <a:pt x="1" y="3696"/>
                    <a:pt x="135" y="3829"/>
                    <a:pt x="300" y="3829"/>
                  </a:cubicBezTo>
                  <a:lnTo>
                    <a:pt x="5020" y="3829"/>
                  </a:lnTo>
                  <a:cubicBezTo>
                    <a:pt x="5184" y="3829"/>
                    <a:pt x="5318" y="3696"/>
                    <a:pt x="5318" y="3531"/>
                  </a:cubicBezTo>
                  <a:lnTo>
                    <a:pt x="5318" y="300"/>
                  </a:lnTo>
                  <a:cubicBezTo>
                    <a:pt x="5318" y="134"/>
                    <a:pt x="5184" y="1"/>
                    <a:pt x="5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6"/>
            <p:cNvSpPr/>
            <p:nvPr/>
          </p:nvSpPr>
          <p:spPr>
            <a:xfrm>
              <a:off x="5390653" y="1821922"/>
              <a:ext cx="382034" cy="187576"/>
            </a:xfrm>
            <a:custGeom>
              <a:avLst/>
              <a:gdLst/>
              <a:ahLst/>
              <a:cxnLst/>
              <a:rect l="l" t="t" r="r" b="b"/>
              <a:pathLst>
                <a:path w="17650" h="8666" extrusionOk="0">
                  <a:moveTo>
                    <a:pt x="1" y="1"/>
                  </a:moveTo>
                  <a:lnTo>
                    <a:pt x="1" y="8665"/>
                  </a:lnTo>
                  <a:lnTo>
                    <a:pt x="17650" y="8665"/>
                  </a:lnTo>
                  <a:lnTo>
                    <a:pt x="17650" y="1"/>
                  </a:lnTo>
                  <a:lnTo>
                    <a:pt x="15576" y="1084"/>
                  </a:lnTo>
                  <a:lnTo>
                    <a:pt x="14034" y="1890"/>
                  </a:lnTo>
                  <a:lnTo>
                    <a:pt x="10886" y="3535"/>
                  </a:lnTo>
                  <a:lnTo>
                    <a:pt x="6721" y="3535"/>
                  </a:lnTo>
                  <a:lnTo>
                    <a:pt x="3615" y="1902"/>
                  </a:lnTo>
                  <a:lnTo>
                    <a:pt x="2073" y="10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6"/>
            <p:cNvSpPr/>
            <p:nvPr/>
          </p:nvSpPr>
          <p:spPr>
            <a:xfrm>
              <a:off x="5600652" y="1889584"/>
              <a:ext cx="157402" cy="118138"/>
            </a:xfrm>
            <a:custGeom>
              <a:avLst/>
              <a:gdLst/>
              <a:ahLst/>
              <a:cxnLst/>
              <a:rect l="l" t="t" r="r" b="b"/>
              <a:pathLst>
                <a:path w="7272" h="5458" extrusionOk="0">
                  <a:moveTo>
                    <a:pt x="1969" y="0"/>
                  </a:moveTo>
                  <a:lnTo>
                    <a:pt x="1184" y="409"/>
                  </a:lnTo>
                  <a:lnTo>
                    <a:pt x="427" y="409"/>
                  </a:lnTo>
                  <a:lnTo>
                    <a:pt x="0" y="1207"/>
                  </a:lnTo>
                  <a:lnTo>
                    <a:pt x="1701" y="5457"/>
                  </a:lnTo>
                  <a:lnTo>
                    <a:pt x="7272" y="4701"/>
                  </a:lnTo>
                  <a:cubicBezTo>
                    <a:pt x="7272" y="4701"/>
                    <a:pt x="3337" y="1187"/>
                    <a:pt x="1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6"/>
            <p:cNvSpPr/>
            <p:nvPr/>
          </p:nvSpPr>
          <p:spPr>
            <a:xfrm>
              <a:off x="5390631" y="1821922"/>
              <a:ext cx="382056" cy="187576"/>
            </a:xfrm>
            <a:custGeom>
              <a:avLst/>
              <a:gdLst/>
              <a:ahLst/>
              <a:cxnLst/>
              <a:rect l="l" t="t" r="r" b="b"/>
              <a:pathLst>
                <a:path w="17651" h="8666" extrusionOk="0">
                  <a:moveTo>
                    <a:pt x="0" y="1"/>
                  </a:moveTo>
                  <a:lnTo>
                    <a:pt x="0" y="8665"/>
                  </a:lnTo>
                  <a:lnTo>
                    <a:pt x="17651" y="8665"/>
                  </a:lnTo>
                  <a:lnTo>
                    <a:pt x="17651" y="7603"/>
                  </a:lnTo>
                  <a:lnTo>
                    <a:pt x="7742" y="7603"/>
                  </a:lnTo>
                  <a:lnTo>
                    <a:pt x="8408" y="4572"/>
                  </a:lnTo>
                  <a:lnTo>
                    <a:pt x="7482" y="3535"/>
                  </a:lnTo>
                  <a:lnTo>
                    <a:pt x="6722" y="3535"/>
                  </a:lnTo>
                  <a:lnTo>
                    <a:pt x="5966" y="3138"/>
                  </a:lnTo>
                  <a:cubicBezTo>
                    <a:pt x="4824" y="4145"/>
                    <a:pt x="2467" y="6220"/>
                    <a:pt x="1326" y="7232"/>
                  </a:cubicBezTo>
                  <a:lnTo>
                    <a:pt x="1326" y="6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6"/>
            <p:cNvSpPr/>
            <p:nvPr/>
          </p:nvSpPr>
          <p:spPr>
            <a:xfrm>
              <a:off x="5390631" y="1877441"/>
              <a:ext cx="382056" cy="132056"/>
            </a:xfrm>
            <a:custGeom>
              <a:avLst/>
              <a:gdLst/>
              <a:ahLst/>
              <a:cxnLst/>
              <a:rect l="l" t="t" r="r" b="b"/>
              <a:pathLst>
                <a:path w="17651" h="6101" extrusionOk="0">
                  <a:moveTo>
                    <a:pt x="8803" y="1"/>
                  </a:moveTo>
                  <a:cubicBezTo>
                    <a:pt x="8298" y="1"/>
                    <a:pt x="7794" y="161"/>
                    <a:pt x="7371" y="481"/>
                  </a:cubicBezTo>
                  <a:lnTo>
                    <a:pt x="6722" y="970"/>
                  </a:lnTo>
                  <a:lnTo>
                    <a:pt x="0" y="6048"/>
                  </a:lnTo>
                  <a:lnTo>
                    <a:pt x="0" y="6100"/>
                  </a:lnTo>
                  <a:lnTo>
                    <a:pt x="17651" y="6100"/>
                  </a:lnTo>
                  <a:lnTo>
                    <a:pt x="17651" y="6048"/>
                  </a:lnTo>
                  <a:lnTo>
                    <a:pt x="10887" y="970"/>
                  </a:lnTo>
                  <a:lnTo>
                    <a:pt x="10231" y="477"/>
                  </a:lnTo>
                  <a:cubicBezTo>
                    <a:pt x="9808" y="159"/>
                    <a:pt x="9305" y="1"/>
                    <a:pt x="8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6"/>
            <p:cNvSpPr/>
            <p:nvPr/>
          </p:nvSpPr>
          <p:spPr>
            <a:xfrm>
              <a:off x="5600652" y="1648740"/>
              <a:ext cx="32229" cy="17273"/>
            </a:xfrm>
            <a:custGeom>
              <a:avLst/>
              <a:gdLst/>
              <a:ahLst/>
              <a:cxnLst/>
              <a:rect l="l" t="t" r="r" b="b"/>
              <a:pathLst>
                <a:path w="1489" h="798" extrusionOk="0">
                  <a:moveTo>
                    <a:pt x="398" y="0"/>
                  </a:moveTo>
                  <a:cubicBezTo>
                    <a:pt x="178" y="0"/>
                    <a:pt x="0" y="179"/>
                    <a:pt x="0" y="400"/>
                  </a:cubicBezTo>
                  <a:cubicBezTo>
                    <a:pt x="0" y="619"/>
                    <a:pt x="178" y="798"/>
                    <a:pt x="398" y="798"/>
                  </a:cubicBezTo>
                  <a:lnTo>
                    <a:pt x="1089" y="798"/>
                  </a:lnTo>
                  <a:cubicBezTo>
                    <a:pt x="1310" y="798"/>
                    <a:pt x="1489" y="619"/>
                    <a:pt x="1489" y="400"/>
                  </a:cubicBezTo>
                  <a:cubicBezTo>
                    <a:pt x="1489" y="179"/>
                    <a:pt x="1310" y="0"/>
                    <a:pt x="10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6"/>
            <p:cNvSpPr/>
            <p:nvPr/>
          </p:nvSpPr>
          <p:spPr>
            <a:xfrm>
              <a:off x="5640912" y="1648740"/>
              <a:ext cx="57532" cy="17273"/>
            </a:xfrm>
            <a:custGeom>
              <a:avLst/>
              <a:gdLst/>
              <a:ahLst/>
              <a:cxnLst/>
              <a:rect l="l" t="t" r="r" b="b"/>
              <a:pathLst>
                <a:path w="2658" h="798" extrusionOk="0">
                  <a:moveTo>
                    <a:pt x="399" y="0"/>
                  </a:moveTo>
                  <a:cubicBezTo>
                    <a:pt x="178" y="0"/>
                    <a:pt x="1" y="179"/>
                    <a:pt x="1" y="400"/>
                  </a:cubicBezTo>
                  <a:cubicBezTo>
                    <a:pt x="1" y="619"/>
                    <a:pt x="178" y="798"/>
                    <a:pt x="399" y="798"/>
                  </a:cubicBezTo>
                  <a:lnTo>
                    <a:pt x="2260" y="798"/>
                  </a:lnTo>
                  <a:cubicBezTo>
                    <a:pt x="2480" y="798"/>
                    <a:pt x="2658" y="619"/>
                    <a:pt x="2658" y="400"/>
                  </a:cubicBezTo>
                  <a:cubicBezTo>
                    <a:pt x="2658" y="179"/>
                    <a:pt x="2480" y="0"/>
                    <a:pt x="22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6"/>
            <p:cNvSpPr/>
            <p:nvPr/>
          </p:nvSpPr>
          <p:spPr>
            <a:xfrm>
              <a:off x="5666388" y="1691294"/>
              <a:ext cx="31883" cy="17294"/>
            </a:xfrm>
            <a:custGeom>
              <a:avLst/>
              <a:gdLst/>
              <a:ahLst/>
              <a:cxnLst/>
              <a:rect l="l" t="t" r="r" b="b"/>
              <a:pathLst>
                <a:path w="1473" h="799" extrusionOk="0">
                  <a:moveTo>
                    <a:pt x="392" y="1"/>
                  </a:moveTo>
                  <a:cubicBezTo>
                    <a:pt x="174" y="4"/>
                    <a:pt x="0" y="182"/>
                    <a:pt x="0" y="400"/>
                  </a:cubicBezTo>
                  <a:cubicBezTo>
                    <a:pt x="0" y="617"/>
                    <a:pt x="174" y="794"/>
                    <a:pt x="392" y="798"/>
                  </a:cubicBezTo>
                  <a:lnTo>
                    <a:pt x="1083" y="798"/>
                  </a:lnTo>
                  <a:cubicBezTo>
                    <a:pt x="1299" y="794"/>
                    <a:pt x="1473" y="617"/>
                    <a:pt x="1473" y="400"/>
                  </a:cubicBezTo>
                  <a:cubicBezTo>
                    <a:pt x="1473" y="182"/>
                    <a:pt x="1299" y="4"/>
                    <a:pt x="1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6"/>
            <p:cNvSpPr/>
            <p:nvPr/>
          </p:nvSpPr>
          <p:spPr>
            <a:xfrm>
              <a:off x="5615766" y="1691294"/>
              <a:ext cx="57208" cy="17294"/>
            </a:xfrm>
            <a:custGeom>
              <a:avLst/>
              <a:gdLst/>
              <a:ahLst/>
              <a:cxnLst/>
              <a:rect l="l" t="t" r="r" b="b"/>
              <a:pathLst>
                <a:path w="2643" h="799" extrusionOk="0">
                  <a:moveTo>
                    <a:pt x="391" y="1"/>
                  </a:moveTo>
                  <a:cubicBezTo>
                    <a:pt x="175" y="4"/>
                    <a:pt x="1" y="182"/>
                    <a:pt x="1" y="400"/>
                  </a:cubicBezTo>
                  <a:cubicBezTo>
                    <a:pt x="1" y="617"/>
                    <a:pt x="175" y="794"/>
                    <a:pt x="391" y="798"/>
                  </a:cubicBezTo>
                  <a:lnTo>
                    <a:pt x="2252" y="798"/>
                  </a:lnTo>
                  <a:cubicBezTo>
                    <a:pt x="2469" y="794"/>
                    <a:pt x="2642" y="617"/>
                    <a:pt x="2642" y="400"/>
                  </a:cubicBezTo>
                  <a:cubicBezTo>
                    <a:pt x="2642" y="182"/>
                    <a:pt x="2469" y="4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6"/>
            <p:cNvSpPr/>
            <p:nvPr/>
          </p:nvSpPr>
          <p:spPr>
            <a:xfrm>
              <a:off x="5472909" y="1759216"/>
              <a:ext cx="171450" cy="17273"/>
            </a:xfrm>
            <a:custGeom>
              <a:avLst/>
              <a:gdLst/>
              <a:ahLst/>
              <a:cxnLst/>
              <a:rect l="l" t="t" r="r" b="b"/>
              <a:pathLst>
                <a:path w="7921" h="798" extrusionOk="0">
                  <a:moveTo>
                    <a:pt x="400" y="0"/>
                  </a:moveTo>
                  <a:cubicBezTo>
                    <a:pt x="179" y="0"/>
                    <a:pt x="0" y="179"/>
                    <a:pt x="0" y="398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7523" y="798"/>
                  </a:lnTo>
                  <a:cubicBezTo>
                    <a:pt x="7743" y="798"/>
                    <a:pt x="7921" y="619"/>
                    <a:pt x="7921" y="398"/>
                  </a:cubicBezTo>
                  <a:cubicBezTo>
                    <a:pt x="7921" y="179"/>
                    <a:pt x="7743" y="0"/>
                    <a:pt x="75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6"/>
            <p:cNvSpPr/>
            <p:nvPr/>
          </p:nvSpPr>
          <p:spPr>
            <a:xfrm>
              <a:off x="5652433" y="1759216"/>
              <a:ext cx="60974" cy="17273"/>
            </a:xfrm>
            <a:custGeom>
              <a:avLst/>
              <a:gdLst/>
              <a:ahLst/>
              <a:cxnLst/>
              <a:rect l="l" t="t" r="r" b="b"/>
              <a:pathLst>
                <a:path w="2817" h="798" extrusionOk="0">
                  <a:moveTo>
                    <a:pt x="399" y="0"/>
                  </a:moveTo>
                  <a:cubicBezTo>
                    <a:pt x="178" y="0"/>
                    <a:pt x="0" y="179"/>
                    <a:pt x="0" y="398"/>
                  </a:cubicBezTo>
                  <a:cubicBezTo>
                    <a:pt x="0" y="619"/>
                    <a:pt x="178" y="798"/>
                    <a:pt x="399" y="798"/>
                  </a:cubicBezTo>
                  <a:lnTo>
                    <a:pt x="2419" y="798"/>
                  </a:lnTo>
                  <a:cubicBezTo>
                    <a:pt x="2639" y="798"/>
                    <a:pt x="2817" y="619"/>
                    <a:pt x="2817" y="398"/>
                  </a:cubicBezTo>
                  <a:cubicBezTo>
                    <a:pt x="2817" y="179"/>
                    <a:pt x="2639" y="0"/>
                    <a:pt x="2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" name="Google Shape;1411;p56"/>
          <p:cNvGrpSpPr/>
          <p:nvPr/>
        </p:nvGrpSpPr>
        <p:grpSpPr>
          <a:xfrm>
            <a:off x="5022016" y="2449945"/>
            <a:ext cx="501688" cy="571883"/>
            <a:chOff x="2190591" y="3949820"/>
            <a:chExt cx="501688" cy="571883"/>
          </a:xfrm>
        </p:grpSpPr>
        <p:sp>
          <p:nvSpPr>
            <p:cNvPr id="1412" name="Google Shape;1412;p56"/>
            <p:cNvSpPr/>
            <p:nvPr/>
          </p:nvSpPr>
          <p:spPr>
            <a:xfrm>
              <a:off x="2248188" y="4433759"/>
              <a:ext cx="230519" cy="87944"/>
            </a:xfrm>
            <a:custGeom>
              <a:avLst/>
              <a:gdLst/>
              <a:ahLst/>
              <a:cxnLst/>
              <a:rect l="l" t="t" r="r" b="b"/>
              <a:pathLst>
                <a:path w="10650" h="4063" extrusionOk="0">
                  <a:moveTo>
                    <a:pt x="2287" y="1"/>
                  </a:moveTo>
                  <a:cubicBezTo>
                    <a:pt x="1026" y="1"/>
                    <a:pt x="2" y="1023"/>
                    <a:pt x="1" y="2286"/>
                  </a:cubicBezTo>
                  <a:lnTo>
                    <a:pt x="1" y="3939"/>
                  </a:lnTo>
                  <a:cubicBezTo>
                    <a:pt x="1" y="4008"/>
                    <a:pt x="57" y="4063"/>
                    <a:pt x="126" y="4063"/>
                  </a:cubicBezTo>
                  <a:lnTo>
                    <a:pt x="10525" y="4063"/>
                  </a:lnTo>
                  <a:cubicBezTo>
                    <a:pt x="10593" y="4063"/>
                    <a:pt x="10649" y="4008"/>
                    <a:pt x="10649" y="3939"/>
                  </a:cubicBezTo>
                  <a:lnTo>
                    <a:pt x="10649" y="2286"/>
                  </a:lnTo>
                  <a:cubicBezTo>
                    <a:pt x="10649" y="2054"/>
                    <a:pt x="10614" y="1823"/>
                    <a:pt x="10545" y="1603"/>
                  </a:cubicBezTo>
                  <a:cubicBezTo>
                    <a:pt x="10458" y="1617"/>
                    <a:pt x="10370" y="1624"/>
                    <a:pt x="10282" y="1625"/>
                  </a:cubicBezTo>
                  <a:lnTo>
                    <a:pt x="9141" y="1625"/>
                  </a:lnTo>
                  <a:cubicBezTo>
                    <a:pt x="8803" y="1625"/>
                    <a:pt x="8529" y="1351"/>
                    <a:pt x="8529" y="1011"/>
                  </a:cubicBezTo>
                  <a:lnTo>
                    <a:pt x="8529" y="7"/>
                  </a:lnTo>
                  <a:cubicBezTo>
                    <a:pt x="8474" y="3"/>
                    <a:pt x="8419" y="1"/>
                    <a:pt x="8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6"/>
            <p:cNvSpPr/>
            <p:nvPr/>
          </p:nvSpPr>
          <p:spPr>
            <a:xfrm>
              <a:off x="2314617" y="4433759"/>
              <a:ext cx="97662" cy="60563"/>
            </a:xfrm>
            <a:custGeom>
              <a:avLst/>
              <a:gdLst/>
              <a:ahLst/>
              <a:cxnLst/>
              <a:rect l="l" t="t" r="r" b="b"/>
              <a:pathLst>
                <a:path w="4512" h="2798" extrusionOk="0">
                  <a:moveTo>
                    <a:pt x="0" y="1"/>
                  </a:moveTo>
                  <a:lnTo>
                    <a:pt x="0" y="1234"/>
                  </a:lnTo>
                  <a:cubicBezTo>
                    <a:pt x="0" y="2098"/>
                    <a:pt x="700" y="2797"/>
                    <a:pt x="1565" y="2797"/>
                  </a:cubicBezTo>
                  <a:cubicBezTo>
                    <a:pt x="1946" y="2797"/>
                    <a:pt x="2257" y="2488"/>
                    <a:pt x="2257" y="2105"/>
                  </a:cubicBezTo>
                  <a:cubicBezTo>
                    <a:pt x="2257" y="2488"/>
                    <a:pt x="2566" y="2797"/>
                    <a:pt x="2949" y="2797"/>
                  </a:cubicBezTo>
                  <a:cubicBezTo>
                    <a:pt x="3812" y="2797"/>
                    <a:pt x="4512" y="2098"/>
                    <a:pt x="4512" y="1234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6"/>
            <p:cNvSpPr/>
            <p:nvPr/>
          </p:nvSpPr>
          <p:spPr>
            <a:xfrm>
              <a:off x="2331998" y="4377287"/>
              <a:ext cx="62900" cy="83831"/>
            </a:xfrm>
            <a:custGeom>
              <a:avLst/>
              <a:gdLst/>
              <a:ahLst/>
              <a:cxnLst/>
              <a:rect l="l" t="t" r="r" b="b"/>
              <a:pathLst>
                <a:path w="2906" h="3873" extrusionOk="0">
                  <a:moveTo>
                    <a:pt x="0" y="1"/>
                  </a:moveTo>
                  <a:lnTo>
                    <a:pt x="0" y="2420"/>
                  </a:lnTo>
                  <a:cubicBezTo>
                    <a:pt x="0" y="3222"/>
                    <a:pt x="651" y="3872"/>
                    <a:pt x="1454" y="3872"/>
                  </a:cubicBezTo>
                  <a:cubicBezTo>
                    <a:pt x="2255" y="3872"/>
                    <a:pt x="2906" y="3222"/>
                    <a:pt x="2906" y="2420"/>
                  </a:cubicBezTo>
                  <a:lnTo>
                    <a:pt x="29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6"/>
            <p:cNvSpPr/>
            <p:nvPr/>
          </p:nvSpPr>
          <p:spPr>
            <a:xfrm>
              <a:off x="2331998" y="4377287"/>
              <a:ext cx="42489" cy="83874"/>
            </a:xfrm>
            <a:custGeom>
              <a:avLst/>
              <a:gdLst/>
              <a:ahLst/>
              <a:cxnLst/>
              <a:rect l="l" t="t" r="r" b="b"/>
              <a:pathLst>
                <a:path w="1963" h="3875" extrusionOk="0">
                  <a:moveTo>
                    <a:pt x="0" y="1"/>
                  </a:moveTo>
                  <a:lnTo>
                    <a:pt x="0" y="2420"/>
                  </a:lnTo>
                  <a:cubicBezTo>
                    <a:pt x="0" y="3252"/>
                    <a:pt x="682" y="3874"/>
                    <a:pt x="1452" y="3874"/>
                  </a:cubicBezTo>
                  <a:cubicBezTo>
                    <a:pt x="1620" y="3874"/>
                    <a:pt x="1793" y="3844"/>
                    <a:pt x="1963" y="3781"/>
                  </a:cubicBezTo>
                  <a:cubicBezTo>
                    <a:pt x="1395" y="3568"/>
                    <a:pt x="1019" y="3026"/>
                    <a:pt x="1019" y="242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6"/>
            <p:cNvSpPr/>
            <p:nvPr/>
          </p:nvSpPr>
          <p:spPr>
            <a:xfrm>
              <a:off x="2220872" y="4078283"/>
              <a:ext cx="285238" cy="390627"/>
            </a:xfrm>
            <a:custGeom>
              <a:avLst/>
              <a:gdLst/>
              <a:ahLst/>
              <a:cxnLst/>
              <a:rect l="l" t="t" r="r" b="b"/>
              <a:pathLst>
                <a:path w="13178" h="18047" extrusionOk="0">
                  <a:moveTo>
                    <a:pt x="6588" y="0"/>
                  </a:moveTo>
                  <a:cubicBezTo>
                    <a:pt x="2949" y="0"/>
                    <a:pt x="0" y="2950"/>
                    <a:pt x="0" y="6588"/>
                  </a:cubicBezTo>
                  <a:lnTo>
                    <a:pt x="0" y="6723"/>
                  </a:lnTo>
                  <a:lnTo>
                    <a:pt x="2" y="6736"/>
                  </a:lnTo>
                  <a:cubicBezTo>
                    <a:pt x="63" y="6728"/>
                    <a:pt x="125" y="6723"/>
                    <a:pt x="187" y="6723"/>
                  </a:cubicBezTo>
                  <a:cubicBezTo>
                    <a:pt x="194" y="6723"/>
                    <a:pt x="201" y="6723"/>
                    <a:pt x="208" y="6723"/>
                  </a:cubicBezTo>
                  <a:lnTo>
                    <a:pt x="1264" y="6723"/>
                  </a:lnTo>
                  <a:cubicBezTo>
                    <a:pt x="4040" y="5768"/>
                    <a:pt x="6441" y="5531"/>
                    <a:pt x="8046" y="4330"/>
                  </a:cubicBezTo>
                  <a:cubicBezTo>
                    <a:pt x="8107" y="4285"/>
                    <a:pt x="8177" y="4263"/>
                    <a:pt x="8248" y="4263"/>
                  </a:cubicBezTo>
                  <a:cubicBezTo>
                    <a:pt x="8342" y="4263"/>
                    <a:pt x="8435" y="4302"/>
                    <a:pt x="8502" y="4377"/>
                  </a:cubicBezTo>
                  <a:cubicBezTo>
                    <a:pt x="8856" y="4765"/>
                    <a:pt x="9285" y="4958"/>
                    <a:pt x="9791" y="5094"/>
                  </a:cubicBezTo>
                  <a:lnTo>
                    <a:pt x="9791" y="17434"/>
                  </a:lnTo>
                  <a:cubicBezTo>
                    <a:pt x="9791" y="17772"/>
                    <a:pt x="10065" y="18047"/>
                    <a:pt x="10403" y="18047"/>
                  </a:cubicBezTo>
                  <a:lnTo>
                    <a:pt x="11544" y="18047"/>
                  </a:lnTo>
                  <a:cubicBezTo>
                    <a:pt x="11633" y="18047"/>
                    <a:pt x="11720" y="18040"/>
                    <a:pt x="11808" y="18026"/>
                  </a:cubicBezTo>
                  <a:cubicBezTo>
                    <a:pt x="12597" y="17896"/>
                    <a:pt x="13175" y="17216"/>
                    <a:pt x="13175" y="16417"/>
                  </a:cubicBezTo>
                  <a:lnTo>
                    <a:pt x="13175" y="6588"/>
                  </a:lnTo>
                  <a:cubicBezTo>
                    <a:pt x="13178" y="5092"/>
                    <a:pt x="12668" y="3641"/>
                    <a:pt x="11732" y="2475"/>
                  </a:cubicBezTo>
                  <a:lnTo>
                    <a:pt x="6718" y="3"/>
                  </a:lnTo>
                  <a:cubicBezTo>
                    <a:pt x="6675" y="1"/>
                    <a:pt x="6631" y="0"/>
                    <a:pt x="65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6"/>
            <p:cNvSpPr/>
            <p:nvPr/>
          </p:nvSpPr>
          <p:spPr>
            <a:xfrm>
              <a:off x="2216565" y="4297374"/>
              <a:ext cx="173679" cy="89372"/>
            </a:xfrm>
            <a:custGeom>
              <a:avLst/>
              <a:gdLst/>
              <a:ahLst/>
              <a:cxnLst/>
              <a:rect l="l" t="t" r="r" b="b"/>
              <a:pathLst>
                <a:path w="8024" h="4129" extrusionOk="0">
                  <a:moveTo>
                    <a:pt x="400" y="0"/>
                  </a:moveTo>
                  <a:cubicBezTo>
                    <a:pt x="182" y="0"/>
                    <a:pt x="5" y="174"/>
                    <a:pt x="1" y="391"/>
                  </a:cubicBezTo>
                  <a:lnTo>
                    <a:pt x="1" y="1711"/>
                  </a:lnTo>
                  <a:cubicBezTo>
                    <a:pt x="1" y="3044"/>
                    <a:pt x="1086" y="4129"/>
                    <a:pt x="2419" y="4129"/>
                  </a:cubicBezTo>
                  <a:lnTo>
                    <a:pt x="6041" y="4129"/>
                  </a:lnTo>
                  <a:cubicBezTo>
                    <a:pt x="6732" y="4128"/>
                    <a:pt x="7393" y="3844"/>
                    <a:pt x="7870" y="3347"/>
                  </a:cubicBezTo>
                  <a:cubicBezTo>
                    <a:pt x="8023" y="3187"/>
                    <a:pt x="8017" y="2934"/>
                    <a:pt x="7857" y="2783"/>
                  </a:cubicBezTo>
                  <a:cubicBezTo>
                    <a:pt x="7780" y="2708"/>
                    <a:pt x="7680" y="2671"/>
                    <a:pt x="7581" y="2671"/>
                  </a:cubicBezTo>
                  <a:cubicBezTo>
                    <a:pt x="7476" y="2671"/>
                    <a:pt x="7372" y="2713"/>
                    <a:pt x="7293" y="2794"/>
                  </a:cubicBezTo>
                  <a:cubicBezTo>
                    <a:pt x="6966" y="3136"/>
                    <a:pt x="6514" y="3330"/>
                    <a:pt x="6041" y="3330"/>
                  </a:cubicBezTo>
                  <a:lnTo>
                    <a:pt x="2419" y="3330"/>
                  </a:lnTo>
                  <a:cubicBezTo>
                    <a:pt x="1525" y="3330"/>
                    <a:pt x="800" y="2605"/>
                    <a:pt x="800" y="1711"/>
                  </a:cubicBezTo>
                  <a:lnTo>
                    <a:pt x="800" y="391"/>
                  </a:lnTo>
                  <a:cubicBezTo>
                    <a:pt x="795" y="174"/>
                    <a:pt x="617" y="0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6"/>
            <p:cNvSpPr/>
            <p:nvPr/>
          </p:nvSpPr>
          <p:spPr>
            <a:xfrm>
              <a:off x="2190591" y="4223803"/>
              <a:ext cx="63420" cy="82056"/>
            </a:xfrm>
            <a:custGeom>
              <a:avLst/>
              <a:gdLst/>
              <a:ahLst/>
              <a:cxnLst/>
              <a:rect l="l" t="t" r="r" b="b"/>
              <a:pathLst>
                <a:path w="2930" h="3791" extrusionOk="0">
                  <a:moveTo>
                    <a:pt x="1607" y="0"/>
                  </a:moveTo>
                  <a:cubicBezTo>
                    <a:pt x="1539" y="0"/>
                    <a:pt x="1470" y="4"/>
                    <a:pt x="1401" y="13"/>
                  </a:cubicBezTo>
                  <a:cubicBezTo>
                    <a:pt x="600" y="118"/>
                    <a:pt x="1" y="799"/>
                    <a:pt x="1" y="1608"/>
                  </a:cubicBezTo>
                  <a:lnTo>
                    <a:pt x="1" y="2183"/>
                  </a:lnTo>
                  <a:cubicBezTo>
                    <a:pt x="1" y="3069"/>
                    <a:pt x="716" y="3787"/>
                    <a:pt x="1600" y="3791"/>
                  </a:cubicBezTo>
                  <a:lnTo>
                    <a:pt x="2928" y="3791"/>
                  </a:lnTo>
                  <a:lnTo>
                    <a:pt x="2928" y="2617"/>
                  </a:lnTo>
                  <a:lnTo>
                    <a:pt x="29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6"/>
            <p:cNvSpPr/>
            <p:nvPr/>
          </p:nvSpPr>
          <p:spPr>
            <a:xfrm>
              <a:off x="2366240" y="3949820"/>
              <a:ext cx="326039" cy="203268"/>
            </a:xfrm>
            <a:custGeom>
              <a:avLst/>
              <a:gdLst/>
              <a:ahLst/>
              <a:cxnLst/>
              <a:rect l="l" t="t" r="r" b="b"/>
              <a:pathLst>
                <a:path w="15063" h="9391" extrusionOk="0">
                  <a:moveTo>
                    <a:pt x="1911" y="1"/>
                  </a:moveTo>
                  <a:cubicBezTo>
                    <a:pt x="856" y="1"/>
                    <a:pt x="1" y="855"/>
                    <a:pt x="1" y="1910"/>
                  </a:cubicBezTo>
                  <a:lnTo>
                    <a:pt x="1" y="6499"/>
                  </a:lnTo>
                  <a:cubicBezTo>
                    <a:pt x="1" y="7554"/>
                    <a:pt x="856" y="8410"/>
                    <a:pt x="1911" y="8410"/>
                  </a:cubicBezTo>
                  <a:lnTo>
                    <a:pt x="2601" y="8410"/>
                  </a:lnTo>
                  <a:lnTo>
                    <a:pt x="3257" y="9320"/>
                  </a:lnTo>
                  <a:cubicBezTo>
                    <a:pt x="3292" y="9367"/>
                    <a:pt x="3345" y="9390"/>
                    <a:pt x="3397" y="9390"/>
                  </a:cubicBezTo>
                  <a:cubicBezTo>
                    <a:pt x="3453" y="9390"/>
                    <a:pt x="3510" y="9363"/>
                    <a:pt x="3543" y="9309"/>
                  </a:cubicBezTo>
                  <a:lnTo>
                    <a:pt x="4106" y="8410"/>
                  </a:lnTo>
                  <a:lnTo>
                    <a:pt x="13153" y="8410"/>
                  </a:lnTo>
                  <a:cubicBezTo>
                    <a:pt x="14207" y="8410"/>
                    <a:pt x="15062" y="7554"/>
                    <a:pt x="15062" y="6499"/>
                  </a:cubicBezTo>
                  <a:lnTo>
                    <a:pt x="15062" y="1910"/>
                  </a:lnTo>
                  <a:cubicBezTo>
                    <a:pt x="15062" y="855"/>
                    <a:pt x="14207" y="1"/>
                    <a:pt x="13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6"/>
            <p:cNvSpPr/>
            <p:nvPr/>
          </p:nvSpPr>
          <p:spPr>
            <a:xfrm>
              <a:off x="2474075" y="4240426"/>
              <a:ext cx="43680" cy="42965"/>
            </a:xfrm>
            <a:custGeom>
              <a:avLst/>
              <a:gdLst/>
              <a:ahLst/>
              <a:cxnLst/>
              <a:rect l="l" t="t" r="r" b="b"/>
              <a:pathLst>
                <a:path w="2018" h="1985" extrusionOk="0">
                  <a:moveTo>
                    <a:pt x="0" y="0"/>
                  </a:moveTo>
                  <a:lnTo>
                    <a:pt x="0" y="1985"/>
                  </a:lnTo>
                  <a:lnTo>
                    <a:pt x="1130" y="1985"/>
                  </a:lnTo>
                  <a:cubicBezTo>
                    <a:pt x="1621" y="1985"/>
                    <a:pt x="2018" y="1588"/>
                    <a:pt x="2018" y="1097"/>
                  </a:cubicBezTo>
                  <a:lnTo>
                    <a:pt x="2018" y="888"/>
                  </a:lnTo>
                  <a:cubicBezTo>
                    <a:pt x="2018" y="532"/>
                    <a:pt x="1805" y="209"/>
                    <a:pt x="1477" y="71"/>
                  </a:cubicBezTo>
                  <a:cubicBezTo>
                    <a:pt x="1367" y="24"/>
                    <a:pt x="1249" y="0"/>
                    <a:pt x="1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6"/>
            <p:cNvSpPr/>
            <p:nvPr/>
          </p:nvSpPr>
          <p:spPr>
            <a:xfrm>
              <a:off x="2248188" y="4169127"/>
              <a:ext cx="230519" cy="226580"/>
            </a:xfrm>
            <a:custGeom>
              <a:avLst/>
              <a:gdLst/>
              <a:ahLst/>
              <a:cxnLst/>
              <a:rect l="l" t="t" r="r" b="b"/>
              <a:pathLst>
                <a:path w="10650" h="10468" extrusionOk="0">
                  <a:moveTo>
                    <a:pt x="7011" y="1"/>
                  </a:moveTo>
                  <a:cubicBezTo>
                    <a:pt x="6974" y="1"/>
                    <a:pt x="6937" y="13"/>
                    <a:pt x="6907" y="38"/>
                  </a:cubicBezTo>
                  <a:cubicBezTo>
                    <a:pt x="5303" y="1324"/>
                    <a:pt x="2850" y="1546"/>
                    <a:pt x="1" y="2526"/>
                  </a:cubicBezTo>
                  <a:lnTo>
                    <a:pt x="1" y="5143"/>
                  </a:lnTo>
                  <a:cubicBezTo>
                    <a:pt x="1" y="7045"/>
                    <a:pt x="999" y="8714"/>
                    <a:pt x="2499" y="9656"/>
                  </a:cubicBezTo>
                  <a:cubicBezTo>
                    <a:pt x="3346" y="10187"/>
                    <a:pt x="4325" y="10468"/>
                    <a:pt x="5326" y="10468"/>
                  </a:cubicBezTo>
                  <a:cubicBezTo>
                    <a:pt x="6481" y="10468"/>
                    <a:pt x="7605" y="10092"/>
                    <a:pt x="8529" y="9396"/>
                  </a:cubicBezTo>
                  <a:cubicBezTo>
                    <a:pt x="9816" y="8424"/>
                    <a:pt x="10649" y="6881"/>
                    <a:pt x="10649" y="5143"/>
                  </a:cubicBezTo>
                  <a:lnTo>
                    <a:pt x="10649" y="1483"/>
                  </a:lnTo>
                  <a:cubicBezTo>
                    <a:pt x="10649" y="1406"/>
                    <a:pt x="10598" y="1339"/>
                    <a:pt x="10524" y="1320"/>
                  </a:cubicBezTo>
                  <a:cubicBezTo>
                    <a:pt x="9014" y="935"/>
                    <a:pt x="7891" y="1009"/>
                    <a:pt x="7141" y="62"/>
                  </a:cubicBezTo>
                  <a:cubicBezTo>
                    <a:pt x="7108" y="22"/>
                    <a:pt x="7060" y="1"/>
                    <a:pt x="7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6"/>
            <p:cNvSpPr/>
            <p:nvPr/>
          </p:nvSpPr>
          <p:spPr>
            <a:xfrm>
              <a:off x="2283015" y="4355209"/>
              <a:ext cx="107229" cy="31537"/>
            </a:xfrm>
            <a:custGeom>
              <a:avLst/>
              <a:gdLst/>
              <a:ahLst/>
              <a:cxnLst/>
              <a:rect l="l" t="t" r="r" b="b"/>
              <a:pathLst>
                <a:path w="4954" h="1457" extrusionOk="0">
                  <a:moveTo>
                    <a:pt x="4512" y="0"/>
                  </a:moveTo>
                  <a:cubicBezTo>
                    <a:pt x="4407" y="0"/>
                    <a:pt x="4302" y="42"/>
                    <a:pt x="4223" y="124"/>
                  </a:cubicBezTo>
                  <a:lnTo>
                    <a:pt x="4223" y="122"/>
                  </a:lnTo>
                  <a:cubicBezTo>
                    <a:pt x="3896" y="464"/>
                    <a:pt x="3444" y="658"/>
                    <a:pt x="2971" y="659"/>
                  </a:cubicBezTo>
                  <a:lnTo>
                    <a:pt x="1" y="659"/>
                  </a:lnTo>
                  <a:lnTo>
                    <a:pt x="1" y="1457"/>
                  </a:lnTo>
                  <a:lnTo>
                    <a:pt x="2971" y="1457"/>
                  </a:lnTo>
                  <a:cubicBezTo>
                    <a:pt x="3662" y="1456"/>
                    <a:pt x="4323" y="1173"/>
                    <a:pt x="4800" y="675"/>
                  </a:cubicBezTo>
                  <a:cubicBezTo>
                    <a:pt x="4953" y="515"/>
                    <a:pt x="4947" y="263"/>
                    <a:pt x="4787" y="111"/>
                  </a:cubicBezTo>
                  <a:cubicBezTo>
                    <a:pt x="4710" y="37"/>
                    <a:pt x="4611" y="0"/>
                    <a:pt x="4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6"/>
            <p:cNvSpPr/>
            <p:nvPr/>
          </p:nvSpPr>
          <p:spPr>
            <a:xfrm>
              <a:off x="2376132" y="4340015"/>
              <a:ext cx="28442" cy="27338"/>
            </a:xfrm>
            <a:custGeom>
              <a:avLst/>
              <a:gdLst/>
              <a:ahLst/>
              <a:cxnLst/>
              <a:rect l="l" t="t" r="r" b="b"/>
              <a:pathLst>
                <a:path w="1314" h="1263" extrusionOk="0">
                  <a:moveTo>
                    <a:pt x="633" y="0"/>
                  </a:moveTo>
                  <a:cubicBezTo>
                    <a:pt x="283" y="0"/>
                    <a:pt x="1" y="282"/>
                    <a:pt x="1" y="632"/>
                  </a:cubicBezTo>
                  <a:cubicBezTo>
                    <a:pt x="1" y="887"/>
                    <a:pt x="155" y="1117"/>
                    <a:pt x="390" y="1215"/>
                  </a:cubicBezTo>
                  <a:cubicBezTo>
                    <a:pt x="468" y="1247"/>
                    <a:pt x="550" y="1263"/>
                    <a:pt x="631" y="1263"/>
                  </a:cubicBezTo>
                  <a:cubicBezTo>
                    <a:pt x="796" y="1263"/>
                    <a:pt x="957" y="1198"/>
                    <a:pt x="1078" y="1078"/>
                  </a:cubicBezTo>
                  <a:cubicBezTo>
                    <a:pt x="1258" y="897"/>
                    <a:pt x="1313" y="626"/>
                    <a:pt x="1215" y="390"/>
                  </a:cubicBezTo>
                  <a:cubicBezTo>
                    <a:pt x="1117" y="155"/>
                    <a:pt x="888" y="0"/>
                    <a:pt x="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4" name="Google Shape;1424;p56"/>
          <p:cNvSpPr/>
          <p:nvPr/>
        </p:nvSpPr>
        <p:spPr>
          <a:xfrm>
            <a:off x="2157050" y="-148650"/>
            <a:ext cx="7041100" cy="823975"/>
          </a:xfrm>
          <a:custGeom>
            <a:avLst/>
            <a:gdLst/>
            <a:ahLst/>
            <a:cxnLst/>
            <a:rect l="l" t="t" r="r" b="b"/>
            <a:pathLst>
              <a:path w="281644" h="32959" extrusionOk="0">
                <a:moveTo>
                  <a:pt x="281644" y="0"/>
                </a:moveTo>
                <a:cubicBezTo>
                  <a:pt x="271525" y="15173"/>
                  <a:pt x="248946" y="19975"/>
                  <a:pt x="230708" y="19975"/>
                </a:cubicBezTo>
                <a:cubicBezTo>
                  <a:pt x="222591" y="19975"/>
                  <a:pt x="202738" y="20238"/>
                  <a:pt x="207238" y="13483"/>
                </a:cubicBezTo>
                <a:cubicBezTo>
                  <a:pt x="208718" y="11262"/>
                  <a:pt x="213341" y="11097"/>
                  <a:pt x="215228" y="12984"/>
                </a:cubicBezTo>
                <a:cubicBezTo>
                  <a:pt x="216798" y="14554"/>
                  <a:pt x="217265" y="17322"/>
                  <a:pt x="216726" y="19476"/>
                </a:cubicBezTo>
                <a:cubicBezTo>
                  <a:pt x="215442" y="24605"/>
                  <a:pt x="207928" y="25930"/>
                  <a:pt x="202743" y="26966"/>
                </a:cubicBezTo>
                <a:cubicBezTo>
                  <a:pt x="191926" y="29128"/>
                  <a:pt x="180602" y="26132"/>
                  <a:pt x="169785" y="23970"/>
                </a:cubicBezTo>
                <a:cubicBezTo>
                  <a:pt x="154086" y="20833"/>
                  <a:pt x="138043" y="28318"/>
                  <a:pt x="122345" y="31461"/>
                </a:cubicBezTo>
                <a:cubicBezTo>
                  <a:pt x="115653" y="32801"/>
                  <a:pt x="104028" y="33586"/>
                  <a:pt x="102370" y="26966"/>
                </a:cubicBezTo>
                <a:cubicBezTo>
                  <a:pt x="101477" y="23399"/>
                  <a:pt x="100769" y="18580"/>
                  <a:pt x="103369" y="15980"/>
                </a:cubicBezTo>
                <a:cubicBezTo>
                  <a:pt x="105654" y="13695"/>
                  <a:pt x="112144" y="18338"/>
                  <a:pt x="111359" y="21473"/>
                </a:cubicBezTo>
                <a:cubicBezTo>
                  <a:pt x="109014" y="30840"/>
                  <a:pt x="91555" y="24028"/>
                  <a:pt x="82395" y="20974"/>
                </a:cubicBezTo>
                <a:cubicBezTo>
                  <a:pt x="74033" y="18186"/>
                  <a:pt x="65071" y="17711"/>
                  <a:pt x="56428" y="15980"/>
                </a:cubicBezTo>
                <a:cubicBezTo>
                  <a:pt x="44005" y="13491"/>
                  <a:pt x="30741" y="17770"/>
                  <a:pt x="18976" y="22472"/>
                </a:cubicBezTo>
                <a:cubicBezTo>
                  <a:pt x="12265" y="25154"/>
                  <a:pt x="7227" y="32959"/>
                  <a:pt x="0" y="32959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57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Multimedia Content</a:t>
            </a:r>
            <a:endParaRPr/>
          </a:p>
        </p:txBody>
      </p:sp>
      <p:grpSp>
        <p:nvGrpSpPr>
          <p:cNvPr id="1430" name="Google Shape;1430;p57"/>
          <p:cNvGrpSpPr/>
          <p:nvPr/>
        </p:nvGrpSpPr>
        <p:grpSpPr>
          <a:xfrm>
            <a:off x="2680650" y="1330575"/>
            <a:ext cx="3782700" cy="2733900"/>
            <a:chOff x="2681125" y="1343075"/>
            <a:chExt cx="3782700" cy="2733900"/>
          </a:xfrm>
        </p:grpSpPr>
        <p:sp>
          <p:nvSpPr>
            <p:cNvPr id="1431" name="Google Shape;1431;p57"/>
            <p:cNvSpPr/>
            <p:nvPr/>
          </p:nvSpPr>
          <p:spPr>
            <a:xfrm>
              <a:off x="2681125" y="1343075"/>
              <a:ext cx="3782700" cy="2733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432" name="Google Shape;1432;p57"/>
            <p:cNvPicPr preferRelativeResize="0"/>
            <p:nvPr/>
          </p:nvPicPr>
          <p:blipFill rotWithShape="1">
            <a:blip r:embed="rId3">
              <a:alphaModFix amt="41000"/>
            </a:blip>
            <a:srcRect l="11240" t="10783" r="11240" b="10791"/>
            <a:stretch/>
          </p:blipFill>
          <p:spPr>
            <a:xfrm>
              <a:off x="2756175" y="1436900"/>
              <a:ext cx="3631648" cy="205989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3" name="Google Shape;1433;p57"/>
            <p:cNvGrpSpPr/>
            <p:nvPr/>
          </p:nvGrpSpPr>
          <p:grpSpPr>
            <a:xfrm>
              <a:off x="2756167" y="1809922"/>
              <a:ext cx="3631666" cy="2169101"/>
              <a:chOff x="238125" y="723700"/>
              <a:chExt cx="7143325" cy="4266525"/>
            </a:xfrm>
          </p:grpSpPr>
          <p:sp>
            <p:nvSpPr>
              <p:cNvPr id="1434" name="Google Shape;1434;p57"/>
              <p:cNvSpPr/>
              <p:nvPr/>
            </p:nvSpPr>
            <p:spPr>
              <a:xfrm>
                <a:off x="702000" y="4681175"/>
                <a:ext cx="232375" cy="255775"/>
              </a:xfrm>
              <a:custGeom>
                <a:avLst/>
                <a:gdLst/>
                <a:ahLst/>
                <a:cxnLst/>
                <a:rect l="l" t="t" r="r" b="b"/>
                <a:pathLst>
                  <a:path w="9295" h="10231" extrusionOk="0">
                    <a:moveTo>
                      <a:pt x="1007" y="0"/>
                    </a:moveTo>
                    <a:cubicBezTo>
                      <a:pt x="482" y="0"/>
                      <a:pt x="0" y="421"/>
                      <a:pt x="0" y="1007"/>
                    </a:cubicBezTo>
                    <a:lnTo>
                      <a:pt x="0" y="5115"/>
                    </a:lnTo>
                    <a:lnTo>
                      <a:pt x="0" y="9225"/>
                    </a:lnTo>
                    <a:cubicBezTo>
                      <a:pt x="0" y="9811"/>
                      <a:pt x="482" y="10231"/>
                      <a:pt x="1007" y="10231"/>
                    </a:cubicBezTo>
                    <a:cubicBezTo>
                      <a:pt x="1174" y="10231"/>
                      <a:pt x="1346" y="10188"/>
                      <a:pt x="1508" y="10095"/>
                    </a:cubicBezTo>
                    <a:lnTo>
                      <a:pt x="5067" y="8041"/>
                    </a:lnTo>
                    <a:lnTo>
                      <a:pt x="8624" y="5987"/>
                    </a:lnTo>
                    <a:cubicBezTo>
                      <a:pt x="9294" y="5600"/>
                      <a:pt x="9294" y="4633"/>
                      <a:pt x="8624" y="4246"/>
                    </a:cubicBezTo>
                    <a:lnTo>
                      <a:pt x="5067" y="2192"/>
                    </a:lnTo>
                    <a:lnTo>
                      <a:pt x="1508" y="136"/>
                    </a:lnTo>
                    <a:cubicBezTo>
                      <a:pt x="1346" y="43"/>
                      <a:pt x="1174" y="0"/>
                      <a:pt x="10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57"/>
              <p:cNvSpPr/>
              <p:nvPr/>
            </p:nvSpPr>
            <p:spPr>
              <a:xfrm>
                <a:off x="1584725" y="4705050"/>
                <a:ext cx="188925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7557" h="8318" extrusionOk="0">
                    <a:moveTo>
                      <a:pt x="819" y="1"/>
                    </a:moveTo>
                    <a:cubicBezTo>
                      <a:pt x="392" y="1"/>
                      <a:pt x="0" y="343"/>
                      <a:pt x="0" y="819"/>
                    </a:cubicBezTo>
                    <a:lnTo>
                      <a:pt x="0" y="4160"/>
                    </a:lnTo>
                    <a:lnTo>
                      <a:pt x="0" y="7499"/>
                    </a:lnTo>
                    <a:cubicBezTo>
                      <a:pt x="0" y="7976"/>
                      <a:pt x="392" y="8317"/>
                      <a:pt x="818" y="8317"/>
                    </a:cubicBezTo>
                    <a:cubicBezTo>
                      <a:pt x="954" y="8317"/>
                      <a:pt x="1094" y="8282"/>
                      <a:pt x="1226" y="8206"/>
                    </a:cubicBezTo>
                    <a:lnTo>
                      <a:pt x="4119" y="6536"/>
                    </a:lnTo>
                    <a:lnTo>
                      <a:pt x="7011" y="4866"/>
                    </a:lnTo>
                    <a:cubicBezTo>
                      <a:pt x="7556" y="4552"/>
                      <a:pt x="7556" y="3766"/>
                      <a:pt x="7011" y="3452"/>
                    </a:cubicBezTo>
                    <a:lnTo>
                      <a:pt x="4119" y="1782"/>
                    </a:lnTo>
                    <a:lnTo>
                      <a:pt x="1226" y="112"/>
                    </a:lnTo>
                    <a:cubicBezTo>
                      <a:pt x="1094" y="36"/>
                      <a:pt x="955" y="1"/>
                      <a:pt x="8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57"/>
              <p:cNvSpPr/>
              <p:nvPr/>
            </p:nvSpPr>
            <p:spPr>
              <a:xfrm>
                <a:off x="1735925" y="4705050"/>
                <a:ext cx="188875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7555" h="8318" extrusionOk="0">
                    <a:moveTo>
                      <a:pt x="819" y="1"/>
                    </a:moveTo>
                    <a:cubicBezTo>
                      <a:pt x="392" y="1"/>
                      <a:pt x="0" y="343"/>
                      <a:pt x="0" y="819"/>
                    </a:cubicBezTo>
                    <a:lnTo>
                      <a:pt x="0" y="4160"/>
                    </a:lnTo>
                    <a:lnTo>
                      <a:pt x="0" y="7501"/>
                    </a:lnTo>
                    <a:cubicBezTo>
                      <a:pt x="0" y="7978"/>
                      <a:pt x="392" y="8318"/>
                      <a:pt x="819" y="8318"/>
                    </a:cubicBezTo>
                    <a:cubicBezTo>
                      <a:pt x="955" y="8318"/>
                      <a:pt x="1094" y="8283"/>
                      <a:pt x="1226" y="8208"/>
                    </a:cubicBezTo>
                    <a:lnTo>
                      <a:pt x="4119" y="6538"/>
                    </a:lnTo>
                    <a:lnTo>
                      <a:pt x="7010" y="4868"/>
                    </a:lnTo>
                    <a:cubicBezTo>
                      <a:pt x="7555" y="4553"/>
                      <a:pt x="7555" y="3766"/>
                      <a:pt x="7010" y="3453"/>
                    </a:cubicBezTo>
                    <a:lnTo>
                      <a:pt x="4119" y="1783"/>
                    </a:lnTo>
                    <a:lnTo>
                      <a:pt x="1226" y="112"/>
                    </a:lnTo>
                    <a:cubicBezTo>
                      <a:pt x="1095" y="36"/>
                      <a:pt x="955" y="1"/>
                      <a:pt x="8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57"/>
              <p:cNvSpPr/>
              <p:nvPr/>
            </p:nvSpPr>
            <p:spPr>
              <a:xfrm>
                <a:off x="1898975" y="4705100"/>
                <a:ext cx="44875" cy="2079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8317" extrusionOk="0">
                    <a:moveTo>
                      <a:pt x="897" y="0"/>
                    </a:moveTo>
                    <a:cubicBezTo>
                      <a:pt x="402" y="2"/>
                      <a:pt x="1" y="402"/>
                      <a:pt x="1" y="897"/>
                    </a:cubicBezTo>
                    <a:lnTo>
                      <a:pt x="1" y="7419"/>
                    </a:lnTo>
                    <a:cubicBezTo>
                      <a:pt x="1" y="7913"/>
                      <a:pt x="402" y="8315"/>
                      <a:pt x="897" y="8317"/>
                    </a:cubicBezTo>
                    <a:cubicBezTo>
                      <a:pt x="1392" y="8315"/>
                      <a:pt x="1793" y="7913"/>
                      <a:pt x="1795" y="7419"/>
                    </a:cubicBezTo>
                    <a:lnTo>
                      <a:pt x="1795" y="897"/>
                    </a:lnTo>
                    <a:cubicBezTo>
                      <a:pt x="1793" y="402"/>
                      <a:pt x="1392" y="2"/>
                      <a:pt x="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57"/>
              <p:cNvSpPr/>
              <p:nvPr/>
            </p:nvSpPr>
            <p:spPr>
              <a:xfrm>
                <a:off x="2207825" y="4688700"/>
                <a:ext cx="189400" cy="240600"/>
              </a:xfrm>
              <a:custGeom>
                <a:avLst/>
                <a:gdLst/>
                <a:ahLst/>
                <a:cxnLst/>
                <a:rect l="l" t="t" r="r" b="b"/>
                <a:pathLst>
                  <a:path w="7576" h="9624" extrusionOk="0">
                    <a:moveTo>
                      <a:pt x="6934" y="1"/>
                    </a:moveTo>
                    <a:cubicBezTo>
                      <a:pt x="6770" y="1"/>
                      <a:pt x="6613" y="68"/>
                      <a:pt x="6500" y="188"/>
                    </a:cubicBezTo>
                    <a:lnTo>
                      <a:pt x="3216" y="2289"/>
                    </a:lnTo>
                    <a:lnTo>
                      <a:pt x="632" y="2289"/>
                    </a:lnTo>
                    <a:cubicBezTo>
                      <a:pt x="285" y="2294"/>
                      <a:pt x="5" y="2574"/>
                      <a:pt x="0" y="2921"/>
                    </a:cubicBezTo>
                    <a:lnTo>
                      <a:pt x="0" y="6707"/>
                    </a:lnTo>
                    <a:cubicBezTo>
                      <a:pt x="5" y="7054"/>
                      <a:pt x="285" y="7334"/>
                      <a:pt x="632" y="7339"/>
                    </a:cubicBezTo>
                    <a:lnTo>
                      <a:pt x="3216" y="7339"/>
                    </a:lnTo>
                    <a:lnTo>
                      <a:pt x="6500" y="9441"/>
                    </a:lnTo>
                    <a:cubicBezTo>
                      <a:pt x="6621" y="9560"/>
                      <a:pt x="6782" y="9624"/>
                      <a:pt x="6945" y="9624"/>
                    </a:cubicBezTo>
                    <a:cubicBezTo>
                      <a:pt x="7026" y="9624"/>
                      <a:pt x="7107" y="9608"/>
                      <a:pt x="7184" y="9577"/>
                    </a:cubicBezTo>
                    <a:cubicBezTo>
                      <a:pt x="7419" y="9479"/>
                      <a:pt x="7572" y="9252"/>
                      <a:pt x="7575" y="8998"/>
                    </a:cubicBezTo>
                    <a:lnTo>
                      <a:pt x="7575" y="631"/>
                    </a:lnTo>
                    <a:cubicBezTo>
                      <a:pt x="7571" y="284"/>
                      <a:pt x="7290" y="5"/>
                      <a:pt x="6945" y="1"/>
                    </a:cubicBezTo>
                    <a:cubicBezTo>
                      <a:pt x="6941" y="1"/>
                      <a:pt x="6938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57"/>
              <p:cNvSpPr/>
              <p:nvPr/>
            </p:nvSpPr>
            <p:spPr>
              <a:xfrm>
                <a:off x="2420200" y="4749825"/>
                <a:ext cx="60250" cy="118450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4738" extrusionOk="0">
                    <a:moveTo>
                      <a:pt x="652" y="1"/>
                    </a:moveTo>
                    <a:cubicBezTo>
                      <a:pt x="646" y="1"/>
                      <a:pt x="640" y="1"/>
                      <a:pt x="634" y="1"/>
                    </a:cubicBezTo>
                    <a:cubicBezTo>
                      <a:pt x="632" y="1"/>
                      <a:pt x="630" y="1"/>
                      <a:pt x="628" y="1"/>
                    </a:cubicBezTo>
                    <a:cubicBezTo>
                      <a:pt x="465" y="1"/>
                      <a:pt x="306" y="67"/>
                      <a:pt x="191" y="184"/>
                    </a:cubicBezTo>
                    <a:cubicBezTo>
                      <a:pt x="68" y="301"/>
                      <a:pt x="0" y="463"/>
                      <a:pt x="3" y="633"/>
                    </a:cubicBezTo>
                    <a:cubicBezTo>
                      <a:pt x="3" y="770"/>
                      <a:pt x="43" y="888"/>
                      <a:pt x="121" y="983"/>
                    </a:cubicBezTo>
                    <a:cubicBezTo>
                      <a:pt x="202" y="1080"/>
                      <a:pt x="300" y="1164"/>
                      <a:pt x="408" y="1229"/>
                    </a:cubicBezTo>
                    <a:cubicBezTo>
                      <a:pt x="520" y="1299"/>
                      <a:pt x="632" y="1374"/>
                      <a:pt x="743" y="1457"/>
                    </a:cubicBezTo>
                    <a:cubicBezTo>
                      <a:pt x="854" y="1540"/>
                      <a:pt x="951" y="1656"/>
                      <a:pt x="1029" y="1808"/>
                    </a:cubicBezTo>
                    <a:cubicBezTo>
                      <a:pt x="1108" y="1959"/>
                      <a:pt x="1147" y="2146"/>
                      <a:pt x="1147" y="2369"/>
                    </a:cubicBezTo>
                    <a:cubicBezTo>
                      <a:pt x="1147" y="2592"/>
                      <a:pt x="1109" y="2781"/>
                      <a:pt x="1029" y="2932"/>
                    </a:cubicBezTo>
                    <a:cubicBezTo>
                      <a:pt x="950" y="3083"/>
                      <a:pt x="855" y="3199"/>
                      <a:pt x="743" y="3282"/>
                    </a:cubicBezTo>
                    <a:cubicBezTo>
                      <a:pt x="632" y="3365"/>
                      <a:pt x="520" y="3440"/>
                      <a:pt x="408" y="3509"/>
                    </a:cubicBezTo>
                    <a:cubicBezTo>
                      <a:pt x="300" y="3576"/>
                      <a:pt x="204" y="3659"/>
                      <a:pt x="121" y="3756"/>
                    </a:cubicBezTo>
                    <a:cubicBezTo>
                      <a:pt x="43" y="3850"/>
                      <a:pt x="3" y="3969"/>
                      <a:pt x="3" y="4107"/>
                    </a:cubicBezTo>
                    <a:cubicBezTo>
                      <a:pt x="0" y="4276"/>
                      <a:pt x="68" y="4438"/>
                      <a:pt x="191" y="4555"/>
                    </a:cubicBezTo>
                    <a:cubicBezTo>
                      <a:pt x="306" y="4673"/>
                      <a:pt x="465" y="4738"/>
                      <a:pt x="628" y="4738"/>
                    </a:cubicBezTo>
                    <a:cubicBezTo>
                      <a:pt x="630" y="4738"/>
                      <a:pt x="632" y="4738"/>
                      <a:pt x="634" y="4738"/>
                    </a:cubicBezTo>
                    <a:cubicBezTo>
                      <a:pt x="733" y="4738"/>
                      <a:pt x="815" y="4722"/>
                      <a:pt x="880" y="4689"/>
                    </a:cubicBezTo>
                    <a:cubicBezTo>
                      <a:pt x="1341" y="4503"/>
                      <a:pt x="1710" y="4195"/>
                      <a:pt x="1991" y="3765"/>
                    </a:cubicBezTo>
                    <a:cubicBezTo>
                      <a:pt x="2270" y="3334"/>
                      <a:pt x="2410" y="2869"/>
                      <a:pt x="2410" y="2368"/>
                    </a:cubicBezTo>
                    <a:cubicBezTo>
                      <a:pt x="2409" y="1869"/>
                      <a:pt x="2270" y="1401"/>
                      <a:pt x="1991" y="968"/>
                    </a:cubicBezTo>
                    <a:cubicBezTo>
                      <a:pt x="1712" y="534"/>
                      <a:pt x="1341" y="228"/>
                      <a:pt x="880" y="51"/>
                    </a:cubicBezTo>
                    <a:cubicBezTo>
                      <a:pt x="809" y="18"/>
                      <a:pt x="731" y="1"/>
                      <a:pt x="6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7"/>
              <p:cNvSpPr/>
              <p:nvPr/>
            </p:nvSpPr>
            <p:spPr>
              <a:xfrm>
                <a:off x="2444875" y="4691700"/>
                <a:ext cx="98700" cy="2347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9389" extrusionOk="0">
                    <a:moveTo>
                      <a:pt x="633" y="0"/>
                    </a:moveTo>
                    <a:cubicBezTo>
                      <a:pt x="287" y="5"/>
                      <a:pt x="7" y="284"/>
                      <a:pt x="2" y="631"/>
                    </a:cubicBezTo>
                    <a:cubicBezTo>
                      <a:pt x="2" y="888"/>
                      <a:pt x="131" y="1081"/>
                      <a:pt x="386" y="1213"/>
                    </a:cubicBezTo>
                    <a:cubicBezTo>
                      <a:pt x="756" y="1403"/>
                      <a:pt x="1007" y="1548"/>
                      <a:pt x="1137" y="1647"/>
                    </a:cubicBezTo>
                    <a:cubicBezTo>
                      <a:pt x="2110" y="2357"/>
                      <a:pt x="2685" y="3489"/>
                      <a:pt x="2685" y="4694"/>
                    </a:cubicBezTo>
                    <a:cubicBezTo>
                      <a:pt x="2685" y="5899"/>
                      <a:pt x="2110" y="7032"/>
                      <a:pt x="1137" y="7742"/>
                    </a:cubicBezTo>
                    <a:cubicBezTo>
                      <a:pt x="1005" y="7840"/>
                      <a:pt x="756" y="7984"/>
                      <a:pt x="386" y="8176"/>
                    </a:cubicBezTo>
                    <a:cubicBezTo>
                      <a:pt x="131" y="8308"/>
                      <a:pt x="2" y="8501"/>
                      <a:pt x="2" y="8758"/>
                    </a:cubicBezTo>
                    <a:cubicBezTo>
                      <a:pt x="1" y="8925"/>
                      <a:pt x="69" y="9086"/>
                      <a:pt x="190" y="9201"/>
                    </a:cubicBezTo>
                    <a:cubicBezTo>
                      <a:pt x="306" y="9321"/>
                      <a:pt x="465" y="9389"/>
                      <a:pt x="633" y="9389"/>
                    </a:cubicBezTo>
                    <a:cubicBezTo>
                      <a:pt x="636" y="9389"/>
                      <a:pt x="640" y="9389"/>
                      <a:pt x="643" y="9389"/>
                    </a:cubicBezTo>
                    <a:cubicBezTo>
                      <a:pt x="727" y="9389"/>
                      <a:pt x="812" y="9371"/>
                      <a:pt x="890" y="9340"/>
                    </a:cubicBezTo>
                    <a:cubicBezTo>
                      <a:pt x="1811" y="8952"/>
                      <a:pt x="2551" y="8331"/>
                      <a:pt x="3109" y="7479"/>
                    </a:cubicBezTo>
                    <a:cubicBezTo>
                      <a:pt x="3667" y="6627"/>
                      <a:pt x="3947" y="5700"/>
                      <a:pt x="3948" y="4694"/>
                    </a:cubicBezTo>
                    <a:cubicBezTo>
                      <a:pt x="3948" y="3689"/>
                      <a:pt x="3667" y="2759"/>
                      <a:pt x="3109" y="1907"/>
                    </a:cubicBezTo>
                    <a:cubicBezTo>
                      <a:pt x="2550" y="1055"/>
                      <a:pt x="1810" y="436"/>
                      <a:pt x="890" y="49"/>
                    </a:cubicBezTo>
                    <a:cubicBezTo>
                      <a:pt x="809" y="16"/>
                      <a:pt x="722" y="0"/>
                      <a:pt x="6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7"/>
              <p:cNvSpPr/>
              <p:nvPr/>
            </p:nvSpPr>
            <p:spPr>
              <a:xfrm>
                <a:off x="1188125" y="4705100"/>
                <a:ext cx="44875" cy="2079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8317" extrusionOk="0">
                    <a:moveTo>
                      <a:pt x="899" y="0"/>
                    </a:moveTo>
                    <a:cubicBezTo>
                      <a:pt x="404" y="2"/>
                      <a:pt x="2" y="402"/>
                      <a:pt x="1" y="897"/>
                    </a:cubicBezTo>
                    <a:lnTo>
                      <a:pt x="1" y="7419"/>
                    </a:lnTo>
                    <a:cubicBezTo>
                      <a:pt x="2" y="7913"/>
                      <a:pt x="404" y="8315"/>
                      <a:pt x="899" y="8317"/>
                    </a:cubicBezTo>
                    <a:cubicBezTo>
                      <a:pt x="1393" y="8315"/>
                      <a:pt x="1793" y="7913"/>
                      <a:pt x="1795" y="7419"/>
                    </a:cubicBezTo>
                    <a:lnTo>
                      <a:pt x="1795" y="897"/>
                    </a:lnTo>
                    <a:cubicBezTo>
                      <a:pt x="1793" y="402"/>
                      <a:pt x="1393" y="2"/>
                      <a:pt x="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7"/>
              <p:cNvSpPr/>
              <p:nvPr/>
            </p:nvSpPr>
            <p:spPr>
              <a:xfrm>
                <a:off x="1281900" y="4705100"/>
                <a:ext cx="44850" cy="2079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8317" extrusionOk="0">
                    <a:moveTo>
                      <a:pt x="897" y="0"/>
                    </a:moveTo>
                    <a:cubicBezTo>
                      <a:pt x="402" y="2"/>
                      <a:pt x="0" y="402"/>
                      <a:pt x="0" y="897"/>
                    </a:cubicBezTo>
                    <a:lnTo>
                      <a:pt x="0" y="7419"/>
                    </a:lnTo>
                    <a:cubicBezTo>
                      <a:pt x="0" y="7913"/>
                      <a:pt x="402" y="8315"/>
                      <a:pt x="897" y="8317"/>
                    </a:cubicBezTo>
                    <a:cubicBezTo>
                      <a:pt x="1391" y="8315"/>
                      <a:pt x="1792" y="7913"/>
                      <a:pt x="1793" y="7419"/>
                    </a:cubicBezTo>
                    <a:lnTo>
                      <a:pt x="1793" y="897"/>
                    </a:lnTo>
                    <a:cubicBezTo>
                      <a:pt x="1792" y="402"/>
                      <a:pt x="1391" y="2"/>
                      <a:pt x="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7"/>
              <p:cNvSpPr/>
              <p:nvPr/>
            </p:nvSpPr>
            <p:spPr>
              <a:xfrm>
                <a:off x="5795225" y="4627900"/>
                <a:ext cx="362275" cy="362325"/>
              </a:xfrm>
              <a:custGeom>
                <a:avLst/>
                <a:gdLst/>
                <a:ahLst/>
                <a:cxnLst/>
                <a:rect l="l" t="t" r="r" b="b"/>
                <a:pathLst>
                  <a:path w="14491" h="14493" extrusionOk="0">
                    <a:moveTo>
                      <a:pt x="7207" y="3992"/>
                    </a:moveTo>
                    <a:cubicBezTo>
                      <a:pt x="9001" y="3992"/>
                      <a:pt x="10461" y="5452"/>
                      <a:pt x="10461" y="7246"/>
                    </a:cubicBezTo>
                    <a:cubicBezTo>
                      <a:pt x="10461" y="9041"/>
                      <a:pt x="9001" y="10501"/>
                      <a:pt x="7207" y="10501"/>
                    </a:cubicBezTo>
                    <a:cubicBezTo>
                      <a:pt x="5413" y="10501"/>
                      <a:pt x="3954" y="9041"/>
                      <a:pt x="3954" y="7246"/>
                    </a:cubicBezTo>
                    <a:cubicBezTo>
                      <a:pt x="3954" y="5452"/>
                      <a:pt x="5413" y="3992"/>
                      <a:pt x="7207" y="3992"/>
                    </a:cubicBezTo>
                    <a:close/>
                    <a:moveTo>
                      <a:pt x="5637" y="1"/>
                    </a:moveTo>
                    <a:lnTo>
                      <a:pt x="5637" y="2027"/>
                    </a:lnTo>
                    <a:cubicBezTo>
                      <a:pt x="5309" y="2126"/>
                      <a:pt x="4992" y="2255"/>
                      <a:pt x="4688" y="2413"/>
                    </a:cubicBezTo>
                    <a:lnTo>
                      <a:pt x="3422" y="1148"/>
                    </a:lnTo>
                    <a:lnTo>
                      <a:pt x="3260" y="986"/>
                    </a:lnTo>
                    <a:lnTo>
                      <a:pt x="3097" y="1148"/>
                    </a:lnTo>
                    <a:lnTo>
                      <a:pt x="1201" y="3042"/>
                    </a:lnTo>
                    <a:lnTo>
                      <a:pt x="1039" y="3205"/>
                    </a:lnTo>
                    <a:lnTo>
                      <a:pt x="1201" y="3367"/>
                    </a:lnTo>
                    <a:lnTo>
                      <a:pt x="2440" y="4606"/>
                    </a:lnTo>
                    <a:cubicBezTo>
                      <a:pt x="2257" y="4934"/>
                      <a:pt x="2109" y="5280"/>
                      <a:pt x="1999" y="5638"/>
                    </a:cubicBezTo>
                    <a:lnTo>
                      <a:pt x="1" y="5638"/>
                    </a:lnTo>
                    <a:lnTo>
                      <a:pt x="1" y="8778"/>
                    </a:lnTo>
                    <a:lnTo>
                      <a:pt x="1977" y="8778"/>
                    </a:lnTo>
                    <a:cubicBezTo>
                      <a:pt x="2090" y="9163"/>
                      <a:pt x="2245" y="9535"/>
                      <a:pt x="2440" y="9887"/>
                    </a:cubicBezTo>
                    <a:lnTo>
                      <a:pt x="1201" y="11124"/>
                    </a:lnTo>
                    <a:lnTo>
                      <a:pt x="1039" y="11286"/>
                    </a:lnTo>
                    <a:lnTo>
                      <a:pt x="1201" y="11449"/>
                    </a:lnTo>
                    <a:lnTo>
                      <a:pt x="3097" y="13343"/>
                    </a:lnTo>
                    <a:lnTo>
                      <a:pt x="3260" y="13506"/>
                    </a:lnTo>
                    <a:lnTo>
                      <a:pt x="3422" y="13343"/>
                    </a:lnTo>
                    <a:lnTo>
                      <a:pt x="4688" y="12078"/>
                    </a:lnTo>
                    <a:cubicBezTo>
                      <a:pt x="5014" y="12249"/>
                      <a:pt x="5358" y="12387"/>
                      <a:pt x="5714" y="12488"/>
                    </a:cubicBezTo>
                    <a:lnTo>
                      <a:pt x="5714" y="14492"/>
                    </a:lnTo>
                    <a:lnTo>
                      <a:pt x="8853" y="14492"/>
                    </a:lnTo>
                    <a:lnTo>
                      <a:pt x="8853" y="12444"/>
                    </a:lnTo>
                    <a:cubicBezTo>
                      <a:pt x="9172" y="12342"/>
                      <a:pt x="9482" y="12211"/>
                      <a:pt x="9778" y="12053"/>
                    </a:cubicBezTo>
                    <a:lnTo>
                      <a:pt x="11070" y="13345"/>
                    </a:lnTo>
                    <a:lnTo>
                      <a:pt x="11232" y="13507"/>
                    </a:lnTo>
                    <a:lnTo>
                      <a:pt x="11394" y="13345"/>
                    </a:lnTo>
                    <a:lnTo>
                      <a:pt x="13289" y="11450"/>
                    </a:lnTo>
                    <a:lnTo>
                      <a:pt x="13451" y="11288"/>
                    </a:lnTo>
                    <a:lnTo>
                      <a:pt x="13289" y="11125"/>
                    </a:lnTo>
                    <a:lnTo>
                      <a:pt x="12001" y="9838"/>
                    </a:lnTo>
                    <a:cubicBezTo>
                      <a:pt x="12171" y="9525"/>
                      <a:pt x="12310" y="9196"/>
                      <a:pt x="12416" y="8854"/>
                    </a:cubicBezTo>
                    <a:lnTo>
                      <a:pt x="14491" y="8854"/>
                    </a:lnTo>
                    <a:lnTo>
                      <a:pt x="14491" y="5715"/>
                    </a:lnTo>
                    <a:lnTo>
                      <a:pt x="12438" y="5715"/>
                    </a:lnTo>
                    <a:cubicBezTo>
                      <a:pt x="12331" y="5347"/>
                      <a:pt x="12184" y="4992"/>
                      <a:pt x="12001" y="4655"/>
                    </a:cubicBezTo>
                    <a:lnTo>
                      <a:pt x="13289" y="3369"/>
                    </a:lnTo>
                    <a:lnTo>
                      <a:pt x="13451" y="3206"/>
                    </a:lnTo>
                    <a:lnTo>
                      <a:pt x="13289" y="3044"/>
                    </a:lnTo>
                    <a:lnTo>
                      <a:pt x="11394" y="1148"/>
                    </a:lnTo>
                    <a:lnTo>
                      <a:pt x="11232" y="986"/>
                    </a:lnTo>
                    <a:lnTo>
                      <a:pt x="11070" y="1148"/>
                    </a:lnTo>
                    <a:lnTo>
                      <a:pt x="9778" y="2440"/>
                    </a:lnTo>
                    <a:cubicBezTo>
                      <a:pt x="9459" y="2269"/>
                      <a:pt x="9123" y="2130"/>
                      <a:pt x="8776" y="2027"/>
                    </a:cubicBezTo>
                    <a:lnTo>
                      <a:pt x="877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7"/>
              <p:cNvSpPr/>
              <p:nvPr/>
            </p:nvSpPr>
            <p:spPr>
              <a:xfrm>
                <a:off x="6436225" y="4633100"/>
                <a:ext cx="472175" cy="35190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4076" extrusionOk="0">
                    <a:moveTo>
                      <a:pt x="17173" y="1715"/>
                    </a:moveTo>
                    <a:lnTo>
                      <a:pt x="17173" y="12362"/>
                    </a:lnTo>
                    <a:lnTo>
                      <a:pt x="1715" y="12362"/>
                    </a:lnTo>
                    <a:lnTo>
                      <a:pt x="1715" y="1715"/>
                    </a:lnTo>
                    <a:close/>
                    <a:moveTo>
                      <a:pt x="857" y="1"/>
                    </a:moveTo>
                    <a:cubicBezTo>
                      <a:pt x="385" y="1"/>
                      <a:pt x="1" y="385"/>
                      <a:pt x="1" y="859"/>
                    </a:cubicBezTo>
                    <a:lnTo>
                      <a:pt x="1" y="13218"/>
                    </a:lnTo>
                    <a:cubicBezTo>
                      <a:pt x="1" y="13692"/>
                      <a:pt x="385" y="14076"/>
                      <a:pt x="857" y="14076"/>
                    </a:cubicBezTo>
                    <a:lnTo>
                      <a:pt x="18029" y="14076"/>
                    </a:lnTo>
                    <a:cubicBezTo>
                      <a:pt x="18503" y="14076"/>
                      <a:pt x="18887" y="13692"/>
                      <a:pt x="18887" y="13218"/>
                    </a:cubicBezTo>
                    <a:lnTo>
                      <a:pt x="18887" y="859"/>
                    </a:lnTo>
                    <a:cubicBezTo>
                      <a:pt x="18887" y="385"/>
                      <a:pt x="18503" y="1"/>
                      <a:pt x="180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7"/>
              <p:cNvSpPr/>
              <p:nvPr/>
            </p:nvSpPr>
            <p:spPr>
              <a:xfrm>
                <a:off x="238125" y="4253350"/>
                <a:ext cx="7143325" cy="116675"/>
              </a:xfrm>
              <a:custGeom>
                <a:avLst/>
                <a:gdLst/>
                <a:ahLst/>
                <a:cxnLst/>
                <a:rect l="l" t="t" r="r" b="b"/>
                <a:pathLst>
                  <a:path w="285733" h="4667" extrusionOk="0">
                    <a:moveTo>
                      <a:pt x="0" y="1"/>
                    </a:moveTo>
                    <a:lnTo>
                      <a:pt x="0" y="4667"/>
                    </a:lnTo>
                    <a:lnTo>
                      <a:pt x="285732" y="4667"/>
                    </a:lnTo>
                    <a:lnTo>
                      <a:pt x="2857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7"/>
              <p:cNvSpPr/>
              <p:nvPr/>
            </p:nvSpPr>
            <p:spPr>
              <a:xfrm>
                <a:off x="238125" y="4253350"/>
                <a:ext cx="1377250" cy="116675"/>
              </a:xfrm>
              <a:custGeom>
                <a:avLst/>
                <a:gdLst/>
                <a:ahLst/>
                <a:cxnLst/>
                <a:rect l="l" t="t" r="r" b="b"/>
                <a:pathLst>
                  <a:path w="55090" h="4667" extrusionOk="0">
                    <a:moveTo>
                      <a:pt x="0" y="1"/>
                    </a:moveTo>
                    <a:lnTo>
                      <a:pt x="0" y="4667"/>
                    </a:lnTo>
                    <a:lnTo>
                      <a:pt x="55090" y="4667"/>
                    </a:lnTo>
                    <a:lnTo>
                      <a:pt x="550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7"/>
              <p:cNvSpPr/>
              <p:nvPr/>
            </p:nvSpPr>
            <p:spPr>
              <a:xfrm>
                <a:off x="1493100" y="4200300"/>
                <a:ext cx="244550" cy="222800"/>
              </a:xfrm>
              <a:custGeom>
                <a:avLst/>
                <a:gdLst/>
                <a:ahLst/>
                <a:cxnLst/>
                <a:rect l="l" t="t" r="r" b="b"/>
                <a:pathLst>
                  <a:path w="9782" h="8912" extrusionOk="0">
                    <a:moveTo>
                      <a:pt x="4891" y="1"/>
                    </a:moveTo>
                    <a:cubicBezTo>
                      <a:pt x="3751" y="1"/>
                      <a:pt x="2611" y="436"/>
                      <a:pt x="1741" y="1306"/>
                    </a:cubicBezTo>
                    <a:cubicBezTo>
                      <a:pt x="0" y="3046"/>
                      <a:pt x="0" y="5866"/>
                      <a:pt x="1741" y="7606"/>
                    </a:cubicBezTo>
                    <a:cubicBezTo>
                      <a:pt x="2611" y="8476"/>
                      <a:pt x="3751" y="8911"/>
                      <a:pt x="4891" y="8911"/>
                    </a:cubicBezTo>
                    <a:cubicBezTo>
                      <a:pt x="6031" y="8911"/>
                      <a:pt x="7171" y="8476"/>
                      <a:pt x="8040" y="7606"/>
                    </a:cubicBezTo>
                    <a:cubicBezTo>
                      <a:pt x="9781" y="5866"/>
                      <a:pt x="9781" y="3046"/>
                      <a:pt x="8040" y="1306"/>
                    </a:cubicBezTo>
                    <a:cubicBezTo>
                      <a:pt x="7171" y="436"/>
                      <a:pt x="6031" y="1"/>
                      <a:pt x="48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7"/>
              <p:cNvSpPr/>
              <p:nvPr/>
            </p:nvSpPr>
            <p:spPr>
              <a:xfrm>
                <a:off x="2834600" y="723700"/>
                <a:ext cx="1950350" cy="1950325"/>
              </a:xfrm>
              <a:custGeom>
                <a:avLst/>
                <a:gdLst/>
                <a:ahLst/>
                <a:cxnLst/>
                <a:rect l="l" t="t" r="r" b="b"/>
                <a:pathLst>
                  <a:path w="78014" h="78013" extrusionOk="0">
                    <a:moveTo>
                      <a:pt x="39007" y="2857"/>
                    </a:moveTo>
                    <a:cubicBezTo>
                      <a:pt x="58940" y="2857"/>
                      <a:pt x="75156" y="19073"/>
                      <a:pt x="75156" y="39006"/>
                    </a:cubicBezTo>
                    <a:cubicBezTo>
                      <a:pt x="75156" y="58939"/>
                      <a:pt x="58939" y="75155"/>
                      <a:pt x="39007" y="75155"/>
                    </a:cubicBezTo>
                    <a:cubicBezTo>
                      <a:pt x="19074" y="75155"/>
                      <a:pt x="2858" y="58939"/>
                      <a:pt x="2858" y="39006"/>
                    </a:cubicBezTo>
                    <a:cubicBezTo>
                      <a:pt x="2858" y="19073"/>
                      <a:pt x="19074" y="2857"/>
                      <a:pt x="39007" y="2857"/>
                    </a:cubicBezTo>
                    <a:close/>
                    <a:moveTo>
                      <a:pt x="39007" y="0"/>
                    </a:moveTo>
                    <a:cubicBezTo>
                      <a:pt x="17499" y="0"/>
                      <a:pt x="1" y="17498"/>
                      <a:pt x="1" y="39006"/>
                    </a:cubicBezTo>
                    <a:cubicBezTo>
                      <a:pt x="1" y="60515"/>
                      <a:pt x="17499" y="78013"/>
                      <a:pt x="39007" y="78013"/>
                    </a:cubicBezTo>
                    <a:cubicBezTo>
                      <a:pt x="60516" y="78013"/>
                      <a:pt x="78014" y="60516"/>
                      <a:pt x="78014" y="39006"/>
                    </a:cubicBezTo>
                    <a:cubicBezTo>
                      <a:pt x="78014" y="17498"/>
                      <a:pt x="60514" y="0"/>
                      <a:pt x="390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7"/>
              <p:cNvSpPr/>
              <p:nvPr/>
            </p:nvSpPr>
            <p:spPr>
              <a:xfrm>
                <a:off x="3537325" y="1291200"/>
                <a:ext cx="740750" cy="815350"/>
              </a:xfrm>
              <a:custGeom>
                <a:avLst/>
                <a:gdLst/>
                <a:ahLst/>
                <a:cxnLst/>
                <a:rect l="l" t="t" r="r" b="b"/>
                <a:pathLst>
                  <a:path w="29630" h="32614" extrusionOk="0">
                    <a:moveTo>
                      <a:pt x="3210" y="0"/>
                    </a:moveTo>
                    <a:cubicBezTo>
                      <a:pt x="1536" y="0"/>
                      <a:pt x="1" y="1339"/>
                      <a:pt x="1" y="3209"/>
                    </a:cubicBezTo>
                    <a:lnTo>
                      <a:pt x="1" y="16306"/>
                    </a:lnTo>
                    <a:lnTo>
                      <a:pt x="1" y="29405"/>
                    </a:lnTo>
                    <a:cubicBezTo>
                      <a:pt x="1" y="31275"/>
                      <a:pt x="1536" y="32614"/>
                      <a:pt x="3210" y="32614"/>
                    </a:cubicBezTo>
                    <a:cubicBezTo>
                      <a:pt x="3743" y="32614"/>
                      <a:pt x="4291" y="32478"/>
                      <a:pt x="4807" y="32180"/>
                    </a:cubicBezTo>
                    <a:lnTo>
                      <a:pt x="16150" y="25631"/>
                    </a:lnTo>
                    <a:lnTo>
                      <a:pt x="27494" y="19082"/>
                    </a:lnTo>
                    <a:cubicBezTo>
                      <a:pt x="29629" y="17849"/>
                      <a:pt x="29629" y="14766"/>
                      <a:pt x="27494" y="13533"/>
                    </a:cubicBezTo>
                    <a:lnTo>
                      <a:pt x="16150" y="6983"/>
                    </a:lnTo>
                    <a:lnTo>
                      <a:pt x="4807" y="434"/>
                    </a:lnTo>
                    <a:cubicBezTo>
                      <a:pt x="4291" y="136"/>
                      <a:pt x="3743" y="0"/>
                      <a:pt x="32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50" name="Google Shape;1450;p57"/>
          <p:cNvSpPr txBox="1">
            <a:spLocks noGrp="1"/>
          </p:cNvSpPr>
          <p:nvPr>
            <p:ph type="subTitle" idx="4294967295"/>
          </p:nvPr>
        </p:nvSpPr>
        <p:spPr>
          <a:xfrm>
            <a:off x="2783100" y="4242450"/>
            <a:ext cx="35778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Insert your multimedia content here</a:t>
            </a:r>
            <a:endParaRPr sz="1400"/>
          </a:p>
        </p:txBody>
      </p:sp>
      <p:sp>
        <p:nvSpPr>
          <p:cNvPr id="1451" name="Google Shape;1451;p57"/>
          <p:cNvSpPr/>
          <p:nvPr/>
        </p:nvSpPr>
        <p:spPr>
          <a:xfrm>
            <a:off x="3800525" y="12"/>
            <a:ext cx="5280954" cy="816724"/>
          </a:xfrm>
          <a:custGeom>
            <a:avLst/>
            <a:gdLst/>
            <a:ahLst/>
            <a:cxnLst/>
            <a:rect l="l" t="t" r="r" b="b"/>
            <a:pathLst>
              <a:path w="164043" h="25370" extrusionOk="0">
                <a:moveTo>
                  <a:pt x="164043" y="18346"/>
                </a:moveTo>
                <a:cubicBezTo>
                  <a:pt x="154630" y="24619"/>
                  <a:pt x="142147" y="25337"/>
                  <a:pt x="130835" y="25337"/>
                </a:cubicBezTo>
                <a:cubicBezTo>
                  <a:pt x="117404" y="25337"/>
                  <a:pt x="103011" y="25869"/>
                  <a:pt x="90885" y="20094"/>
                </a:cubicBezTo>
                <a:cubicBezTo>
                  <a:pt x="83802" y="16721"/>
                  <a:pt x="73705" y="10025"/>
                  <a:pt x="75405" y="2366"/>
                </a:cubicBezTo>
                <a:cubicBezTo>
                  <a:pt x="76351" y="-1897"/>
                  <a:pt x="86434" y="209"/>
                  <a:pt x="88388" y="4114"/>
                </a:cubicBezTo>
                <a:cubicBezTo>
                  <a:pt x="90721" y="8777"/>
                  <a:pt x="86909" y="16911"/>
                  <a:pt x="81896" y="18346"/>
                </a:cubicBezTo>
                <a:cubicBezTo>
                  <a:pt x="74604" y="20433"/>
                  <a:pt x="66452" y="21735"/>
                  <a:pt x="59175" y="19594"/>
                </a:cubicBezTo>
                <a:cubicBezTo>
                  <a:pt x="50095" y="16923"/>
                  <a:pt x="42600" y="9282"/>
                  <a:pt x="33208" y="8109"/>
                </a:cubicBezTo>
                <a:cubicBezTo>
                  <a:pt x="24507" y="7022"/>
                  <a:pt x="15288" y="10737"/>
                  <a:pt x="7990" y="15599"/>
                </a:cubicBezTo>
                <a:cubicBezTo>
                  <a:pt x="5090" y="17531"/>
                  <a:pt x="3306" y="21238"/>
                  <a:pt x="0" y="22341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456;p58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1457" name="Google Shape;1457;p58"/>
          <p:cNvSpPr txBox="1">
            <a:spLocks noGrp="1"/>
          </p:cNvSpPr>
          <p:nvPr>
            <p:ph type="title" idx="2"/>
          </p:nvPr>
        </p:nvSpPr>
        <p:spPr>
          <a:xfrm>
            <a:off x="1669239" y="350535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Helena James</a:t>
            </a:r>
            <a:endParaRPr/>
          </a:p>
        </p:txBody>
      </p:sp>
      <p:sp>
        <p:nvSpPr>
          <p:cNvPr id="1458" name="Google Shape;1458;p58"/>
          <p:cNvSpPr txBox="1">
            <a:spLocks noGrp="1"/>
          </p:cNvSpPr>
          <p:nvPr>
            <p:ph type="subTitle" idx="1"/>
          </p:nvPr>
        </p:nvSpPr>
        <p:spPr>
          <a:xfrm>
            <a:off x="1669250" y="4044625"/>
            <a:ext cx="2258400" cy="8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1459" name="Google Shape;1459;p58"/>
          <p:cNvSpPr txBox="1">
            <a:spLocks noGrp="1"/>
          </p:cNvSpPr>
          <p:nvPr>
            <p:ph type="title" idx="3"/>
          </p:nvPr>
        </p:nvSpPr>
        <p:spPr>
          <a:xfrm>
            <a:off x="5216349" y="350535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Jenna Doe</a:t>
            </a:r>
            <a:endParaRPr/>
          </a:p>
        </p:txBody>
      </p:sp>
      <p:sp>
        <p:nvSpPr>
          <p:cNvPr id="1460" name="Google Shape;1460;p58"/>
          <p:cNvSpPr txBox="1">
            <a:spLocks noGrp="1"/>
          </p:cNvSpPr>
          <p:nvPr>
            <p:ph type="subTitle" idx="4"/>
          </p:nvPr>
        </p:nvSpPr>
        <p:spPr>
          <a:xfrm>
            <a:off x="5216354" y="4044625"/>
            <a:ext cx="2258400" cy="8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" name="Google Shape;1461;p58"/>
          <p:cNvSpPr/>
          <p:nvPr/>
        </p:nvSpPr>
        <p:spPr>
          <a:xfrm flipH="1">
            <a:off x="2260089" y="486876"/>
            <a:ext cx="7313251" cy="1071069"/>
          </a:xfrm>
          <a:custGeom>
            <a:avLst/>
            <a:gdLst/>
            <a:ahLst/>
            <a:cxnLst/>
            <a:rect l="l" t="t" r="r" b="b"/>
            <a:pathLst>
              <a:path w="265165" h="38835" extrusionOk="0">
                <a:moveTo>
                  <a:pt x="0" y="6875"/>
                </a:moveTo>
                <a:cubicBezTo>
                  <a:pt x="9172" y="3820"/>
                  <a:pt x="19296" y="5377"/>
                  <a:pt x="28963" y="5377"/>
                </a:cubicBezTo>
                <a:cubicBezTo>
                  <a:pt x="39184" y="5377"/>
                  <a:pt x="50283" y="4303"/>
                  <a:pt x="59425" y="8873"/>
                </a:cubicBezTo>
                <a:cubicBezTo>
                  <a:pt x="64478" y="11399"/>
                  <a:pt x="69786" y="15447"/>
                  <a:pt x="71409" y="20858"/>
                </a:cubicBezTo>
                <a:cubicBezTo>
                  <a:pt x="73184" y="26774"/>
                  <a:pt x="73092" y="38835"/>
                  <a:pt x="66915" y="38835"/>
                </a:cubicBezTo>
                <a:cubicBezTo>
                  <a:pt x="61263" y="38835"/>
                  <a:pt x="59390" y="26770"/>
                  <a:pt x="62920" y="22356"/>
                </a:cubicBezTo>
                <a:cubicBezTo>
                  <a:pt x="68024" y="15974"/>
                  <a:pt x="75807" y="11909"/>
                  <a:pt x="83394" y="8873"/>
                </a:cubicBezTo>
                <a:cubicBezTo>
                  <a:pt x="105713" y="-58"/>
                  <a:pt x="131981" y="8536"/>
                  <a:pt x="155303" y="14366"/>
                </a:cubicBezTo>
                <a:cubicBezTo>
                  <a:pt x="173832" y="18997"/>
                  <a:pt x="212231" y="26973"/>
                  <a:pt x="212231" y="7874"/>
                </a:cubicBezTo>
                <a:cubicBezTo>
                  <a:pt x="212231" y="3163"/>
                  <a:pt x="204716" y="-1104"/>
                  <a:pt x="200247" y="384"/>
                </a:cubicBezTo>
                <a:cubicBezTo>
                  <a:pt x="195349" y="2015"/>
                  <a:pt x="195781" y="12559"/>
                  <a:pt x="199747" y="15864"/>
                </a:cubicBezTo>
                <a:cubicBezTo>
                  <a:pt x="208555" y="23205"/>
                  <a:pt x="222327" y="27480"/>
                  <a:pt x="233205" y="23854"/>
                </a:cubicBezTo>
                <a:cubicBezTo>
                  <a:pt x="244435" y="20111"/>
                  <a:pt x="253328" y="8374"/>
                  <a:pt x="265165" y="837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pic>
        <p:nvPicPr>
          <p:cNvPr id="1462" name="Google Shape;1462;p58"/>
          <p:cNvPicPr preferRelativeResize="0"/>
          <p:nvPr/>
        </p:nvPicPr>
        <p:blipFill rotWithShape="1">
          <a:blip r:embed="rId3">
            <a:alphaModFix/>
          </a:blip>
          <a:srcRect l="42977" t="1940" r="4847" b="21360"/>
          <a:stretch/>
        </p:blipFill>
        <p:spPr>
          <a:xfrm>
            <a:off x="1949538" y="1671837"/>
            <a:ext cx="1697826" cy="1719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" name="Google Shape;1463;p58"/>
          <p:cNvPicPr preferRelativeResize="0"/>
          <p:nvPr/>
        </p:nvPicPr>
        <p:blipFill rotWithShape="1">
          <a:blip r:embed="rId4">
            <a:alphaModFix/>
          </a:blip>
          <a:srcRect l="30224" r="22186" b="27787"/>
          <a:stretch/>
        </p:blipFill>
        <p:spPr>
          <a:xfrm>
            <a:off x="5496634" y="1671838"/>
            <a:ext cx="1697823" cy="17196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32"/>
          <p:cNvSpPr/>
          <p:nvPr/>
        </p:nvSpPr>
        <p:spPr>
          <a:xfrm>
            <a:off x="1446369" y="1599388"/>
            <a:ext cx="2277900" cy="2277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330" name="Google Shape;330;p32"/>
          <p:cNvSpPr txBox="1">
            <a:spLocks noGrp="1"/>
          </p:cNvSpPr>
          <p:nvPr>
            <p:ph type="body" idx="1"/>
          </p:nvPr>
        </p:nvSpPr>
        <p:spPr>
          <a:xfrm>
            <a:off x="4802025" y="1989800"/>
            <a:ext cx="2808000" cy="16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331" name="Google Shape;331;p32"/>
          <p:cNvSpPr txBox="1">
            <a:spLocks noGrp="1"/>
          </p:cNvSpPr>
          <p:nvPr>
            <p:ph type="title"/>
          </p:nvPr>
        </p:nvSpPr>
        <p:spPr>
          <a:xfrm>
            <a:off x="733550" y="393825"/>
            <a:ext cx="7373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Our </a:t>
            </a:r>
            <a:r>
              <a:rPr lang="en"/>
              <a:t>C</a:t>
            </a:r>
            <a:r>
              <a:rPr lang="en" sz="2800"/>
              <a:t>ompany</a:t>
            </a:r>
            <a:endParaRPr sz="2800"/>
          </a:p>
        </p:txBody>
      </p:sp>
      <p:grpSp>
        <p:nvGrpSpPr>
          <p:cNvPr id="332" name="Google Shape;332;p32"/>
          <p:cNvGrpSpPr/>
          <p:nvPr/>
        </p:nvGrpSpPr>
        <p:grpSpPr>
          <a:xfrm>
            <a:off x="1400476" y="1827452"/>
            <a:ext cx="2368986" cy="2184166"/>
            <a:chOff x="7385600" y="4177035"/>
            <a:chExt cx="388728" cy="358383"/>
          </a:xfrm>
        </p:grpSpPr>
        <p:sp>
          <p:nvSpPr>
            <p:cNvPr id="333" name="Google Shape;333;p32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4" name="Google Shape;334;p32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D457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5" name="Google Shape;335;p32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6" name="Google Shape;336;p32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7" name="Google Shape;337;p32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8" name="Google Shape;338;p32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339" name="Google Shape;339;p32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  <p:sp>
        <p:nvSpPr>
          <p:cNvPr id="340" name="Google Shape;340;p32"/>
          <p:cNvSpPr/>
          <p:nvPr/>
        </p:nvSpPr>
        <p:spPr>
          <a:xfrm>
            <a:off x="2884125" y="393814"/>
            <a:ext cx="6941225" cy="426650"/>
          </a:xfrm>
          <a:custGeom>
            <a:avLst/>
            <a:gdLst/>
            <a:ahLst/>
            <a:cxnLst/>
            <a:rect l="l" t="t" r="r" b="b"/>
            <a:pathLst>
              <a:path w="277649" h="17066" extrusionOk="0">
                <a:moveTo>
                  <a:pt x="277649" y="2182"/>
                </a:moveTo>
                <a:cubicBezTo>
                  <a:pt x="253641" y="10185"/>
                  <a:pt x="226797" y="4261"/>
                  <a:pt x="201745" y="684"/>
                </a:cubicBezTo>
                <a:cubicBezTo>
                  <a:pt x="183544" y="-1915"/>
                  <a:pt x="165058" y="7959"/>
                  <a:pt x="146814" y="5678"/>
                </a:cubicBezTo>
                <a:cubicBezTo>
                  <a:pt x="134644" y="4156"/>
                  <a:pt x="122387" y="-1719"/>
                  <a:pt x="110360" y="684"/>
                </a:cubicBezTo>
                <a:cubicBezTo>
                  <a:pt x="105063" y="1743"/>
                  <a:pt x="101842" y="7545"/>
                  <a:pt x="96877" y="9673"/>
                </a:cubicBezTo>
                <a:cubicBezTo>
                  <a:pt x="91197" y="12107"/>
                  <a:pt x="84579" y="11171"/>
                  <a:pt x="78400" y="11171"/>
                </a:cubicBezTo>
                <a:cubicBezTo>
                  <a:pt x="73434" y="11171"/>
                  <a:pt x="66140" y="12116"/>
                  <a:pt x="63919" y="7675"/>
                </a:cubicBezTo>
                <a:cubicBezTo>
                  <a:pt x="62054" y="3944"/>
                  <a:pt x="71568" y="-819"/>
                  <a:pt x="74905" y="1683"/>
                </a:cubicBezTo>
                <a:cubicBezTo>
                  <a:pt x="78245" y="4187"/>
                  <a:pt x="77246" y="11663"/>
                  <a:pt x="73906" y="14167"/>
                </a:cubicBezTo>
                <a:cubicBezTo>
                  <a:pt x="63283" y="22131"/>
                  <a:pt x="47475" y="11276"/>
                  <a:pt x="34456" y="8674"/>
                </a:cubicBezTo>
                <a:cubicBezTo>
                  <a:pt x="23118" y="6408"/>
                  <a:pt x="11562" y="12669"/>
                  <a:pt x="0" y="12669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p59"/>
          <p:cNvSpPr txBox="1">
            <a:spLocks noGrp="1"/>
          </p:cNvSpPr>
          <p:nvPr>
            <p:ph type="title"/>
          </p:nvPr>
        </p:nvSpPr>
        <p:spPr>
          <a:xfrm>
            <a:off x="795000" y="552300"/>
            <a:ext cx="7554000" cy="10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469" name="Google Shape;1469;p59"/>
          <p:cNvSpPr txBox="1">
            <a:spLocks noGrp="1"/>
          </p:cNvSpPr>
          <p:nvPr>
            <p:ph type="subTitle" idx="1"/>
          </p:nvPr>
        </p:nvSpPr>
        <p:spPr>
          <a:xfrm>
            <a:off x="3181950" y="2003525"/>
            <a:ext cx="2780100" cy="116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 youremail@freepik.com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+91 620 421 838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0" name="Google Shape;1470;p59"/>
          <p:cNvGrpSpPr/>
          <p:nvPr/>
        </p:nvGrpSpPr>
        <p:grpSpPr>
          <a:xfrm>
            <a:off x="4030119" y="3097891"/>
            <a:ext cx="312112" cy="306904"/>
            <a:chOff x="2866317" y="3817357"/>
            <a:chExt cx="362920" cy="356865"/>
          </a:xfrm>
        </p:grpSpPr>
        <p:sp>
          <p:nvSpPr>
            <p:cNvPr id="1471" name="Google Shape;1471;p59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9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9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" name="Google Shape;1474;p59"/>
          <p:cNvGrpSpPr/>
          <p:nvPr/>
        </p:nvGrpSpPr>
        <p:grpSpPr>
          <a:xfrm>
            <a:off x="4415772" y="3097891"/>
            <a:ext cx="312112" cy="306904"/>
            <a:chOff x="3314750" y="3817357"/>
            <a:chExt cx="362920" cy="356865"/>
          </a:xfrm>
        </p:grpSpPr>
        <p:sp>
          <p:nvSpPr>
            <p:cNvPr id="1475" name="Google Shape;1475;p59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9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9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9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9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" name="Google Shape;1480;p59"/>
          <p:cNvGrpSpPr/>
          <p:nvPr/>
        </p:nvGrpSpPr>
        <p:grpSpPr>
          <a:xfrm>
            <a:off x="4801425" y="3097891"/>
            <a:ext cx="312450" cy="306656"/>
            <a:chOff x="3763184" y="3817357"/>
            <a:chExt cx="363314" cy="356576"/>
          </a:xfrm>
        </p:grpSpPr>
        <p:sp>
          <p:nvSpPr>
            <p:cNvPr id="1481" name="Google Shape;1481;p59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9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9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9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9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6" name="Google Shape;1486;p59"/>
          <p:cNvSpPr txBox="1"/>
          <p:nvPr/>
        </p:nvSpPr>
        <p:spPr>
          <a:xfrm>
            <a:off x="3072000" y="4355975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accent6"/>
                </a:solidFill>
                <a:latin typeface="Fira Sans Condensed"/>
                <a:ea typeface="Fira Sans Condensed"/>
                <a:cs typeface="Fira Sans Condensed"/>
                <a:sym typeface="Fira Sans Condensed"/>
              </a:rPr>
              <a:t>Please keep this slide for attribution.</a:t>
            </a:r>
            <a:endParaRPr sz="1000" b="1">
              <a:solidFill>
                <a:schemeClr val="accent6"/>
              </a:solidFill>
              <a:latin typeface="Fira Sans Condensed"/>
              <a:ea typeface="Fira Sans Condensed"/>
              <a:cs typeface="Fira Sans Condensed"/>
              <a:sym typeface="Fira Sans Condensed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" name="Google Shape;1491;p60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Icons</a:t>
            </a:r>
            <a:endParaRPr/>
          </a:p>
        </p:txBody>
      </p:sp>
      <p:grpSp>
        <p:nvGrpSpPr>
          <p:cNvPr id="1492" name="Google Shape;1492;p60"/>
          <p:cNvGrpSpPr/>
          <p:nvPr/>
        </p:nvGrpSpPr>
        <p:grpSpPr>
          <a:xfrm>
            <a:off x="962949" y="1301685"/>
            <a:ext cx="402267" cy="523389"/>
            <a:chOff x="3382213" y="132789"/>
            <a:chExt cx="439588" cy="571947"/>
          </a:xfrm>
        </p:grpSpPr>
        <p:sp>
          <p:nvSpPr>
            <p:cNvPr id="1493" name="Google Shape;1493;p60"/>
            <p:cNvSpPr/>
            <p:nvPr/>
          </p:nvSpPr>
          <p:spPr>
            <a:xfrm>
              <a:off x="3524009" y="595386"/>
              <a:ext cx="155996" cy="109351"/>
            </a:xfrm>
            <a:custGeom>
              <a:avLst/>
              <a:gdLst/>
              <a:ahLst/>
              <a:cxnLst/>
              <a:rect l="l" t="t" r="r" b="b"/>
              <a:pathLst>
                <a:path w="7207" h="5052" extrusionOk="0">
                  <a:moveTo>
                    <a:pt x="1052" y="1"/>
                  </a:moveTo>
                  <a:lnTo>
                    <a:pt x="1052" y="3563"/>
                  </a:lnTo>
                  <a:lnTo>
                    <a:pt x="82" y="4797"/>
                  </a:lnTo>
                  <a:cubicBezTo>
                    <a:pt x="1" y="4900"/>
                    <a:pt x="74" y="5050"/>
                    <a:pt x="206" y="5051"/>
                  </a:cubicBezTo>
                  <a:lnTo>
                    <a:pt x="7002" y="5051"/>
                  </a:lnTo>
                  <a:cubicBezTo>
                    <a:pt x="7134" y="5051"/>
                    <a:pt x="7207" y="4900"/>
                    <a:pt x="7126" y="4797"/>
                  </a:cubicBezTo>
                  <a:lnTo>
                    <a:pt x="6156" y="3562"/>
                  </a:lnTo>
                  <a:lnTo>
                    <a:pt x="6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0"/>
            <p:cNvSpPr/>
            <p:nvPr/>
          </p:nvSpPr>
          <p:spPr>
            <a:xfrm>
              <a:off x="3524009" y="595386"/>
              <a:ext cx="133247" cy="109351"/>
            </a:xfrm>
            <a:custGeom>
              <a:avLst/>
              <a:gdLst/>
              <a:ahLst/>
              <a:cxnLst/>
              <a:rect l="l" t="t" r="r" b="b"/>
              <a:pathLst>
                <a:path w="6156" h="5052" extrusionOk="0">
                  <a:moveTo>
                    <a:pt x="1052" y="1"/>
                  </a:moveTo>
                  <a:lnTo>
                    <a:pt x="1052" y="3562"/>
                  </a:lnTo>
                  <a:lnTo>
                    <a:pt x="82" y="4797"/>
                  </a:lnTo>
                  <a:cubicBezTo>
                    <a:pt x="1" y="4900"/>
                    <a:pt x="74" y="5050"/>
                    <a:pt x="204" y="5051"/>
                  </a:cubicBezTo>
                  <a:lnTo>
                    <a:pt x="1569" y="5051"/>
                  </a:lnTo>
                  <a:cubicBezTo>
                    <a:pt x="1438" y="5051"/>
                    <a:pt x="1365" y="4900"/>
                    <a:pt x="1446" y="4797"/>
                  </a:cubicBezTo>
                  <a:lnTo>
                    <a:pt x="2416" y="3562"/>
                  </a:lnTo>
                  <a:lnTo>
                    <a:pt x="2416" y="2231"/>
                  </a:lnTo>
                  <a:cubicBezTo>
                    <a:pt x="2416" y="1717"/>
                    <a:pt x="2811" y="1287"/>
                    <a:pt x="3324" y="1245"/>
                  </a:cubicBezTo>
                  <a:lnTo>
                    <a:pt x="6156" y="1012"/>
                  </a:lnTo>
                  <a:lnTo>
                    <a:pt x="6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0"/>
            <p:cNvSpPr/>
            <p:nvPr/>
          </p:nvSpPr>
          <p:spPr>
            <a:xfrm>
              <a:off x="3382213" y="314607"/>
              <a:ext cx="439588" cy="262164"/>
            </a:xfrm>
            <a:custGeom>
              <a:avLst/>
              <a:gdLst/>
              <a:ahLst/>
              <a:cxnLst/>
              <a:rect l="l" t="t" r="r" b="b"/>
              <a:pathLst>
                <a:path w="20309" h="12112" extrusionOk="0">
                  <a:moveTo>
                    <a:pt x="641" y="1"/>
                  </a:moveTo>
                  <a:cubicBezTo>
                    <a:pt x="287" y="1"/>
                    <a:pt x="1" y="288"/>
                    <a:pt x="1" y="640"/>
                  </a:cubicBezTo>
                  <a:lnTo>
                    <a:pt x="1" y="12111"/>
                  </a:lnTo>
                  <a:lnTo>
                    <a:pt x="20309" y="12111"/>
                  </a:lnTo>
                  <a:lnTo>
                    <a:pt x="20309" y="640"/>
                  </a:lnTo>
                  <a:cubicBezTo>
                    <a:pt x="20309" y="288"/>
                    <a:pt x="20023" y="1"/>
                    <a:pt x="19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0"/>
            <p:cNvSpPr/>
            <p:nvPr/>
          </p:nvSpPr>
          <p:spPr>
            <a:xfrm>
              <a:off x="3382213" y="314607"/>
              <a:ext cx="72554" cy="262164"/>
            </a:xfrm>
            <a:custGeom>
              <a:avLst/>
              <a:gdLst/>
              <a:ahLst/>
              <a:cxnLst/>
              <a:rect l="l" t="t" r="r" b="b"/>
              <a:pathLst>
                <a:path w="3352" h="12112" extrusionOk="0">
                  <a:moveTo>
                    <a:pt x="641" y="1"/>
                  </a:moveTo>
                  <a:cubicBezTo>
                    <a:pt x="287" y="1"/>
                    <a:pt x="1" y="288"/>
                    <a:pt x="1" y="640"/>
                  </a:cubicBezTo>
                  <a:lnTo>
                    <a:pt x="1" y="12111"/>
                  </a:lnTo>
                  <a:lnTo>
                    <a:pt x="2712" y="12111"/>
                  </a:lnTo>
                  <a:lnTo>
                    <a:pt x="2712" y="640"/>
                  </a:lnTo>
                  <a:cubicBezTo>
                    <a:pt x="2712" y="288"/>
                    <a:pt x="2999" y="1"/>
                    <a:pt x="3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0"/>
            <p:cNvSpPr/>
            <p:nvPr/>
          </p:nvSpPr>
          <p:spPr>
            <a:xfrm>
              <a:off x="3411001" y="343374"/>
              <a:ext cx="382034" cy="187597"/>
            </a:xfrm>
            <a:custGeom>
              <a:avLst/>
              <a:gdLst/>
              <a:ahLst/>
              <a:cxnLst/>
              <a:rect l="l" t="t" r="r" b="b"/>
              <a:pathLst>
                <a:path w="17650" h="8667" extrusionOk="0">
                  <a:moveTo>
                    <a:pt x="216" y="1"/>
                  </a:moveTo>
                  <a:cubicBezTo>
                    <a:pt x="97" y="1"/>
                    <a:pt x="0" y="97"/>
                    <a:pt x="0" y="218"/>
                  </a:cubicBezTo>
                  <a:lnTo>
                    <a:pt x="0" y="8450"/>
                  </a:lnTo>
                  <a:cubicBezTo>
                    <a:pt x="0" y="8570"/>
                    <a:pt x="97" y="8667"/>
                    <a:pt x="216" y="8667"/>
                  </a:cubicBezTo>
                  <a:lnTo>
                    <a:pt x="17434" y="8667"/>
                  </a:lnTo>
                  <a:cubicBezTo>
                    <a:pt x="17553" y="8667"/>
                    <a:pt x="17650" y="8570"/>
                    <a:pt x="17650" y="8450"/>
                  </a:cubicBezTo>
                  <a:lnTo>
                    <a:pt x="17650" y="218"/>
                  </a:lnTo>
                  <a:cubicBezTo>
                    <a:pt x="17650" y="97"/>
                    <a:pt x="17553" y="1"/>
                    <a:pt x="17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0"/>
            <p:cNvSpPr/>
            <p:nvPr/>
          </p:nvSpPr>
          <p:spPr>
            <a:xfrm>
              <a:off x="3411001" y="343374"/>
              <a:ext cx="382034" cy="187597"/>
            </a:xfrm>
            <a:custGeom>
              <a:avLst/>
              <a:gdLst/>
              <a:ahLst/>
              <a:cxnLst/>
              <a:rect l="l" t="t" r="r" b="b"/>
              <a:pathLst>
                <a:path w="17650" h="8667" extrusionOk="0">
                  <a:moveTo>
                    <a:pt x="216" y="1"/>
                  </a:moveTo>
                  <a:cubicBezTo>
                    <a:pt x="97" y="1"/>
                    <a:pt x="0" y="97"/>
                    <a:pt x="0" y="218"/>
                  </a:cubicBezTo>
                  <a:lnTo>
                    <a:pt x="0" y="8450"/>
                  </a:lnTo>
                  <a:cubicBezTo>
                    <a:pt x="0" y="8570"/>
                    <a:pt x="97" y="8667"/>
                    <a:pt x="216" y="8667"/>
                  </a:cubicBezTo>
                  <a:lnTo>
                    <a:pt x="17434" y="8667"/>
                  </a:lnTo>
                  <a:cubicBezTo>
                    <a:pt x="17553" y="8667"/>
                    <a:pt x="17650" y="8570"/>
                    <a:pt x="17650" y="8450"/>
                  </a:cubicBezTo>
                  <a:lnTo>
                    <a:pt x="17650" y="7310"/>
                  </a:lnTo>
                  <a:lnTo>
                    <a:pt x="4517" y="7310"/>
                  </a:lnTo>
                  <a:cubicBezTo>
                    <a:pt x="2963" y="7310"/>
                    <a:pt x="1704" y="6051"/>
                    <a:pt x="1704" y="4499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0"/>
            <p:cNvSpPr/>
            <p:nvPr/>
          </p:nvSpPr>
          <p:spPr>
            <a:xfrm>
              <a:off x="3382213" y="560624"/>
              <a:ext cx="439588" cy="48593"/>
            </a:xfrm>
            <a:custGeom>
              <a:avLst/>
              <a:gdLst/>
              <a:ahLst/>
              <a:cxnLst/>
              <a:rect l="l" t="t" r="r" b="b"/>
              <a:pathLst>
                <a:path w="20309" h="2245" extrusionOk="0">
                  <a:moveTo>
                    <a:pt x="1" y="1"/>
                  </a:moveTo>
                  <a:lnTo>
                    <a:pt x="1" y="1606"/>
                  </a:lnTo>
                  <a:cubicBezTo>
                    <a:pt x="1" y="1958"/>
                    <a:pt x="287" y="2244"/>
                    <a:pt x="641" y="2244"/>
                  </a:cubicBezTo>
                  <a:lnTo>
                    <a:pt x="19669" y="2244"/>
                  </a:lnTo>
                  <a:cubicBezTo>
                    <a:pt x="20023" y="2244"/>
                    <a:pt x="20309" y="1958"/>
                    <a:pt x="20309" y="1606"/>
                  </a:cubicBezTo>
                  <a:lnTo>
                    <a:pt x="20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0"/>
            <p:cNvSpPr/>
            <p:nvPr/>
          </p:nvSpPr>
          <p:spPr>
            <a:xfrm>
              <a:off x="3382213" y="560624"/>
              <a:ext cx="72554" cy="48593"/>
            </a:xfrm>
            <a:custGeom>
              <a:avLst/>
              <a:gdLst/>
              <a:ahLst/>
              <a:cxnLst/>
              <a:rect l="l" t="t" r="r" b="b"/>
              <a:pathLst>
                <a:path w="3352" h="2245" extrusionOk="0">
                  <a:moveTo>
                    <a:pt x="1" y="1"/>
                  </a:moveTo>
                  <a:lnTo>
                    <a:pt x="1" y="1606"/>
                  </a:lnTo>
                  <a:cubicBezTo>
                    <a:pt x="1" y="1958"/>
                    <a:pt x="287" y="2244"/>
                    <a:pt x="641" y="2244"/>
                  </a:cubicBezTo>
                  <a:lnTo>
                    <a:pt x="3351" y="2244"/>
                  </a:lnTo>
                  <a:cubicBezTo>
                    <a:pt x="2999" y="2244"/>
                    <a:pt x="2713" y="1958"/>
                    <a:pt x="2712" y="1606"/>
                  </a:cubicBezTo>
                  <a:lnTo>
                    <a:pt x="27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0"/>
            <p:cNvSpPr/>
            <p:nvPr/>
          </p:nvSpPr>
          <p:spPr>
            <a:xfrm>
              <a:off x="3688252" y="132833"/>
              <a:ext cx="93290" cy="89740"/>
            </a:xfrm>
            <a:custGeom>
              <a:avLst/>
              <a:gdLst/>
              <a:ahLst/>
              <a:cxnLst/>
              <a:rect l="l" t="t" r="r" b="b"/>
              <a:pathLst>
                <a:path w="4310" h="4146" extrusionOk="0">
                  <a:moveTo>
                    <a:pt x="2236" y="0"/>
                  </a:moveTo>
                  <a:cubicBezTo>
                    <a:pt x="1397" y="0"/>
                    <a:pt x="641" y="505"/>
                    <a:pt x="321" y="1280"/>
                  </a:cubicBezTo>
                  <a:cubicBezTo>
                    <a:pt x="0" y="2054"/>
                    <a:pt x="178" y="2946"/>
                    <a:pt x="771" y="3539"/>
                  </a:cubicBezTo>
                  <a:cubicBezTo>
                    <a:pt x="1167" y="3935"/>
                    <a:pt x="1697" y="4146"/>
                    <a:pt x="2237" y="4146"/>
                  </a:cubicBezTo>
                  <a:cubicBezTo>
                    <a:pt x="2504" y="4146"/>
                    <a:pt x="2773" y="4094"/>
                    <a:pt x="3030" y="3988"/>
                  </a:cubicBezTo>
                  <a:cubicBezTo>
                    <a:pt x="3804" y="3667"/>
                    <a:pt x="4309" y="2911"/>
                    <a:pt x="4309" y="2072"/>
                  </a:cubicBezTo>
                  <a:cubicBezTo>
                    <a:pt x="4309" y="927"/>
                    <a:pt x="3381" y="0"/>
                    <a:pt x="2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0"/>
            <p:cNvSpPr/>
            <p:nvPr/>
          </p:nvSpPr>
          <p:spPr>
            <a:xfrm>
              <a:off x="3689269" y="132789"/>
              <a:ext cx="56970" cy="89783"/>
            </a:xfrm>
            <a:custGeom>
              <a:avLst/>
              <a:gdLst/>
              <a:ahLst/>
              <a:cxnLst/>
              <a:rect l="l" t="t" r="r" b="b"/>
              <a:pathLst>
                <a:path w="2632" h="4148" extrusionOk="0">
                  <a:moveTo>
                    <a:pt x="2189" y="1"/>
                  </a:moveTo>
                  <a:cubicBezTo>
                    <a:pt x="957" y="3"/>
                    <a:pt x="0" y="1073"/>
                    <a:pt x="132" y="2296"/>
                  </a:cubicBezTo>
                  <a:cubicBezTo>
                    <a:pt x="248" y="3370"/>
                    <a:pt x="1157" y="4147"/>
                    <a:pt x="2189" y="4147"/>
                  </a:cubicBezTo>
                  <a:cubicBezTo>
                    <a:pt x="2335" y="4147"/>
                    <a:pt x="2483" y="4132"/>
                    <a:pt x="2631" y="4100"/>
                  </a:cubicBezTo>
                  <a:cubicBezTo>
                    <a:pt x="1679" y="3892"/>
                    <a:pt x="1002" y="3048"/>
                    <a:pt x="1002" y="2074"/>
                  </a:cubicBezTo>
                  <a:cubicBezTo>
                    <a:pt x="1002" y="1100"/>
                    <a:pt x="1679" y="257"/>
                    <a:pt x="2631" y="49"/>
                  </a:cubicBezTo>
                  <a:cubicBezTo>
                    <a:pt x="2486" y="18"/>
                    <a:pt x="2337" y="1"/>
                    <a:pt x="2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0"/>
            <p:cNvSpPr/>
            <p:nvPr/>
          </p:nvSpPr>
          <p:spPr>
            <a:xfrm>
              <a:off x="3646412" y="478590"/>
              <a:ext cx="27532" cy="26472"/>
            </a:xfrm>
            <a:custGeom>
              <a:avLst/>
              <a:gdLst/>
              <a:ahLst/>
              <a:cxnLst/>
              <a:rect l="l" t="t" r="r" b="b"/>
              <a:pathLst>
                <a:path w="1272" h="1223" extrusionOk="0">
                  <a:moveTo>
                    <a:pt x="660" y="0"/>
                  </a:moveTo>
                  <a:cubicBezTo>
                    <a:pt x="412" y="0"/>
                    <a:pt x="190" y="149"/>
                    <a:pt x="95" y="378"/>
                  </a:cubicBezTo>
                  <a:cubicBezTo>
                    <a:pt x="1" y="606"/>
                    <a:pt x="53" y="869"/>
                    <a:pt x="228" y="1044"/>
                  </a:cubicBezTo>
                  <a:cubicBezTo>
                    <a:pt x="345" y="1161"/>
                    <a:pt x="502" y="1223"/>
                    <a:pt x="661" y="1223"/>
                  </a:cubicBezTo>
                  <a:cubicBezTo>
                    <a:pt x="739" y="1223"/>
                    <a:pt x="818" y="1208"/>
                    <a:pt x="894" y="1177"/>
                  </a:cubicBezTo>
                  <a:cubicBezTo>
                    <a:pt x="1122" y="1083"/>
                    <a:pt x="1271" y="860"/>
                    <a:pt x="1271" y="611"/>
                  </a:cubicBezTo>
                  <a:cubicBezTo>
                    <a:pt x="1271" y="275"/>
                    <a:pt x="997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0"/>
            <p:cNvSpPr/>
            <p:nvPr/>
          </p:nvSpPr>
          <p:spPr>
            <a:xfrm>
              <a:off x="3588880" y="478590"/>
              <a:ext cx="27511" cy="26472"/>
            </a:xfrm>
            <a:custGeom>
              <a:avLst/>
              <a:gdLst/>
              <a:ahLst/>
              <a:cxnLst/>
              <a:rect l="l" t="t" r="r" b="b"/>
              <a:pathLst>
                <a:path w="1271" h="1223" extrusionOk="0">
                  <a:moveTo>
                    <a:pt x="660" y="0"/>
                  </a:moveTo>
                  <a:cubicBezTo>
                    <a:pt x="413" y="0"/>
                    <a:pt x="190" y="149"/>
                    <a:pt x="94" y="378"/>
                  </a:cubicBezTo>
                  <a:cubicBezTo>
                    <a:pt x="0" y="606"/>
                    <a:pt x="53" y="869"/>
                    <a:pt x="228" y="1044"/>
                  </a:cubicBezTo>
                  <a:cubicBezTo>
                    <a:pt x="345" y="1161"/>
                    <a:pt x="501" y="1223"/>
                    <a:pt x="660" y="1223"/>
                  </a:cubicBezTo>
                  <a:cubicBezTo>
                    <a:pt x="739" y="1223"/>
                    <a:pt x="818" y="1208"/>
                    <a:pt x="893" y="1177"/>
                  </a:cubicBezTo>
                  <a:cubicBezTo>
                    <a:pt x="1122" y="1083"/>
                    <a:pt x="1271" y="860"/>
                    <a:pt x="1271" y="611"/>
                  </a:cubicBezTo>
                  <a:cubicBezTo>
                    <a:pt x="1271" y="275"/>
                    <a:pt x="998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0"/>
            <p:cNvSpPr/>
            <p:nvPr/>
          </p:nvSpPr>
          <p:spPr>
            <a:xfrm>
              <a:off x="3531325" y="478590"/>
              <a:ext cx="27554" cy="26472"/>
            </a:xfrm>
            <a:custGeom>
              <a:avLst/>
              <a:gdLst/>
              <a:ahLst/>
              <a:cxnLst/>
              <a:rect l="l" t="t" r="r" b="b"/>
              <a:pathLst>
                <a:path w="1273" h="1223" extrusionOk="0">
                  <a:moveTo>
                    <a:pt x="660" y="0"/>
                  </a:moveTo>
                  <a:cubicBezTo>
                    <a:pt x="413" y="0"/>
                    <a:pt x="190" y="149"/>
                    <a:pt x="96" y="378"/>
                  </a:cubicBezTo>
                  <a:cubicBezTo>
                    <a:pt x="1" y="606"/>
                    <a:pt x="53" y="870"/>
                    <a:pt x="228" y="1044"/>
                  </a:cubicBezTo>
                  <a:cubicBezTo>
                    <a:pt x="345" y="1161"/>
                    <a:pt x="502" y="1223"/>
                    <a:pt x="662" y="1223"/>
                  </a:cubicBezTo>
                  <a:cubicBezTo>
                    <a:pt x="741" y="1223"/>
                    <a:pt x="820" y="1208"/>
                    <a:pt x="895" y="1177"/>
                  </a:cubicBezTo>
                  <a:cubicBezTo>
                    <a:pt x="1124" y="1083"/>
                    <a:pt x="1273" y="860"/>
                    <a:pt x="1273" y="611"/>
                  </a:cubicBezTo>
                  <a:cubicBezTo>
                    <a:pt x="1273" y="275"/>
                    <a:pt x="998" y="0"/>
                    <a:pt x="6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0"/>
            <p:cNvSpPr/>
            <p:nvPr/>
          </p:nvSpPr>
          <p:spPr>
            <a:xfrm>
              <a:off x="3728014" y="238092"/>
              <a:ext cx="17251" cy="23030"/>
            </a:xfrm>
            <a:custGeom>
              <a:avLst/>
              <a:gdLst/>
              <a:ahLst/>
              <a:cxnLst/>
              <a:rect l="l" t="t" r="r" b="b"/>
              <a:pathLst>
                <a:path w="797" h="1064" extrusionOk="0">
                  <a:moveTo>
                    <a:pt x="399" y="1"/>
                  </a:moveTo>
                  <a:cubicBezTo>
                    <a:pt x="178" y="1"/>
                    <a:pt x="0" y="179"/>
                    <a:pt x="0" y="399"/>
                  </a:cubicBezTo>
                  <a:lnTo>
                    <a:pt x="0" y="666"/>
                  </a:lnTo>
                  <a:cubicBezTo>
                    <a:pt x="0" y="885"/>
                    <a:pt x="178" y="1064"/>
                    <a:pt x="399" y="1064"/>
                  </a:cubicBezTo>
                  <a:cubicBezTo>
                    <a:pt x="619" y="1064"/>
                    <a:pt x="797" y="885"/>
                    <a:pt x="797" y="666"/>
                  </a:cubicBezTo>
                  <a:lnTo>
                    <a:pt x="797" y="399"/>
                  </a:lnTo>
                  <a:cubicBezTo>
                    <a:pt x="797" y="179"/>
                    <a:pt x="619" y="1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0"/>
            <p:cNvSpPr/>
            <p:nvPr/>
          </p:nvSpPr>
          <p:spPr>
            <a:xfrm>
              <a:off x="3716563" y="151209"/>
              <a:ext cx="29978" cy="54134"/>
            </a:xfrm>
            <a:custGeom>
              <a:avLst/>
              <a:gdLst/>
              <a:ahLst/>
              <a:cxnLst/>
              <a:rect l="l" t="t" r="r" b="b"/>
              <a:pathLst>
                <a:path w="1385" h="2501" extrusionOk="0">
                  <a:moveTo>
                    <a:pt x="986" y="0"/>
                  </a:moveTo>
                  <a:cubicBezTo>
                    <a:pt x="932" y="0"/>
                    <a:pt x="877" y="11"/>
                    <a:pt x="823" y="35"/>
                  </a:cubicBezTo>
                  <a:lnTo>
                    <a:pt x="287" y="275"/>
                  </a:lnTo>
                  <a:cubicBezTo>
                    <a:pt x="91" y="363"/>
                    <a:pt x="1" y="590"/>
                    <a:pt x="82" y="789"/>
                  </a:cubicBezTo>
                  <a:cubicBezTo>
                    <a:pt x="143" y="944"/>
                    <a:pt x="292" y="1037"/>
                    <a:pt x="450" y="1037"/>
                  </a:cubicBezTo>
                  <a:cubicBezTo>
                    <a:pt x="496" y="1037"/>
                    <a:pt x="542" y="1029"/>
                    <a:pt x="587" y="1013"/>
                  </a:cubicBezTo>
                  <a:lnTo>
                    <a:pt x="587" y="2101"/>
                  </a:lnTo>
                  <a:cubicBezTo>
                    <a:pt x="587" y="2321"/>
                    <a:pt x="766" y="2499"/>
                    <a:pt x="986" y="2500"/>
                  </a:cubicBezTo>
                  <a:cubicBezTo>
                    <a:pt x="1207" y="2499"/>
                    <a:pt x="1385" y="2321"/>
                    <a:pt x="1385" y="2101"/>
                  </a:cubicBezTo>
                  <a:lnTo>
                    <a:pt x="1385" y="399"/>
                  </a:lnTo>
                  <a:cubicBezTo>
                    <a:pt x="1385" y="170"/>
                    <a:pt x="1196" y="0"/>
                    <a:pt x="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0"/>
            <p:cNvSpPr/>
            <p:nvPr/>
          </p:nvSpPr>
          <p:spPr>
            <a:xfrm>
              <a:off x="3467386" y="274326"/>
              <a:ext cx="269264" cy="170346"/>
            </a:xfrm>
            <a:custGeom>
              <a:avLst/>
              <a:gdLst/>
              <a:ahLst/>
              <a:cxnLst/>
              <a:rect l="l" t="t" r="r" b="b"/>
              <a:pathLst>
                <a:path w="12440" h="7870" extrusionOk="0">
                  <a:moveTo>
                    <a:pt x="531" y="1"/>
                  </a:moveTo>
                  <a:cubicBezTo>
                    <a:pt x="236" y="4"/>
                    <a:pt x="0" y="241"/>
                    <a:pt x="0" y="536"/>
                  </a:cubicBezTo>
                  <a:lnTo>
                    <a:pt x="0" y="7338"/>
                  </a:lnTo>
                  <a:cubicBezTo>
                    <a:pt x="1" y="7632"/>
                    <a:pt x="240" y="7869"/>
                    <a:pt x="534" y="7869"/>
                  </a:cubicBezTo>
                  <a:lnTo>
                    <a:pt x="11906" y="7869"/>
                  </a:lnTo>
                  <a:cubicBezTo>
                    <a:pt x="12199" y="7869"/>
                    <a:pt x="12438" y="7632"/>
                    <a:pt x="12440" y="7338"/>
                  </a:cubicBezTo>
                  <a:lnTo>
                    <a:pt x="12440" y="536"/>
                  </a:lnTo>
                  <a:cubicBezTo>
                    <a:pt x="12440" y="241"/>
                    <a:pt x="12202" y="2"/>
                    <a:pt x="11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0"/>
            <p:cNvSpPr/>
            <p:nvPr/>
          </p:nvSpPr>
          <p:spPr>
            <a:xfrm>
              <a:off x="3480005" y="274326"/>
              <a:ext cx="246298" cy="114480"/>
            </a:xfrm>
            <a:custGeom>
              <a:avLst/>
              <a:gdLst/>
              <a:ahLst/>
              <a:cxnLst/>
              <a:rect l="l" t="t" r="r" b="b"/>
              <a:pathLst>
                <a:path w="11379" h="5289" extrusionOk="0">
                  <a:moveTo>
                    <a:pt x="1" y="1"/>
                  </a:moveTo>
                  <a:lnTo>
                    <a:pt x="5567" y="5220"/>
                  </a:lnTo>
                  <a:cubicBezTo>
                    <a:pt x="5615" y="5266"/>
                    <a:pt x="5678" y="5289"/>
                    <a:pt x="5741" y="5289"/>
                  </a:cubicBezTo>
                  <a:cubicBezTo>
                    <a:pt x="5805" y="5289"/>
                    <a:pt x="5869" y="5265"/>
                    <a:pt x="5918" y="5217"/>
                  </a:cubicBezTo>
                  <a:lnTo>
                    <a:pt x="11379" y="1"/>
                  </a:lnTo>
                  <a:close/>
                </a:path>
              </a:pathLst>
            </a:custGeom>
            <a:solidFill>
              <a:srgbClr val="FFC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0"/>
            <p:cNvSpPr/>
            <p:nvPr/>
          </p:nvSpPr>
          <p:spPr>
            <a:xfrm>
              <a:off x="3467386" y="274326"/>
              <a:ext cx="269264" cy="170346"/>
            </a:xfrm>
            <a:custGeom>
              <a:avLst/>
              <a:gdLst/>
              <a:ahLst/>
              <a:cxnLst/>
              <a:rect l="l" t="t" r="r" b="b"/>
              <a:pathLst>
                <a:path w="12440" h="7870" extrusionOk="0">
                  <a:moveTo>
                    <a:pt x="531" y="1"/>
                  </a:moveTo>
                  <a:cubicBezTo>
                    <a:pt x="238" y="4"/>
                    <a:pt x="0" y="242"/>
                    <a:pt x="0" y="536"/>
                  </a:cubicBezTo>
                  <a:lnTo>
                    <a:pt x="0" y="7338"/>
                  </a:lnTo>
                  <a:cubicBezTo>
                    <a:pt x="1" y="7632"/>
                    <a:pt x="240" y="7869"/>
                    <a:pt x="534" y="7869"/>
                  </a:cubicBezTo>
                  <a:lnTo>
                    <a:pt x="11906" y="7869"/>
                  </a:lnTo>
                  <a:cubicBezTo>
                    <a:pt x="12199" y="7869"/>
                    <a:pt x="12438" y="7632"/>
                    <a:pt x="12440" y="7338"/>
                  </a:cubicBezTo>
                  <a:lnTo>
                    <a:pt x="12440" y="6963"/>
                  </a:lnTo>
                  <a:lnTo>
                    <a:pt x="2037" y="6963"/>
                  </a:lnTo>
                  <a:cubicBezTo>
                    <a:pt x="1742" y="6963"/>
                    <a:pt x="1504" y="6727"/>
                    <a:pt x="1502" y="6432"/>
                  </a:cubicBezTo>
                  <a:lnTo>
                    <a:pt x="15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0"/>
            <p:cNvSpPr/>
            <p:nvPr/>
          </p:nvSpPr>
          <p:spPr>
            <a:xfrm>
              <a:off x="3467386" y="344434"/>
              <a:ext cx="269264" cy="100238"/>
            </a:xfrm>
            <a:custGeom>
              <a:avLst/>
              <a:gdLst/>
              <a:ahLst/>
              <a:cxnLst/>
              <a:rect l="l" t="t" r="r" b="b"/>
              <a:pathLst>
                <a:path w="12440" h="4631" extrusionOk="0">
                  <a:moveTo>
                    <a:pt x="7917" y="0"/>
                  </a:moveTo>
                  <a:lnTo>
                    <a:pt x="4604" y="5"/>
                  </a:lnTo>
                  <a:lnTo>
                    <a:pt x="0" y="4099"/>
                  </a:lnTo>
                  <a:cubicBezTo>
                    <a:pt x="1" y="4393"/>
                    <a:pt x="240" y="4630"/>
                    <a:pt x="534" y="4630"/>
                  </a:cubicBezTo>
                  <a:lnTo>
                    <a:pt x="11906" y="4630"/>
                  </a:lnTo>
                  <a:cubicBezTo>
                    <a:pt x="12199" y="4630"/>
                    <a:pt x="12438" y="4393"/>
                    <a:pt x="12440" y="4099"/>
                  </a:cubicBezTo>
                  <a:lnTo>
                    <a:pt x="7921" y="5"/>
                  </a:lnTo>
                  <a:lnTo>
                    <a:pt x="79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0"/>
            <p:cNvSpPr/>
            <p:nvPr/>
          </p:nvSpPr>
          <p:spPr>
            <a:xfrm>
              <a:off x="3560784" y="344434"/>
              <a:ext cx="85238" cy="44372"/>
            </a:xfrm>
            <a:custGeom>
              <a:avLst/>
              <a:gdLst/>
              <a:ahLst/>
              <a:cxnLst/>
              <a:rect l="l" t="t" r="r" b="b"/>
              <a:pathLst>
                <a:path w="3938" h="2050" extrusionOk="0">
                  <a:moveTo>
                    <a:pt x="3602" y="0"/>
                  </a:moveTo>
                  <a:lnTo>
                    <a:pt x="289" y="5"/>
                  </a:lnTo>
                  <a:lnTo>
                    <a:pt x="0" y="261"/>
                  </a:lnTo>
                  <a:lnTo>
                    <a:pt x="1835" y="1981"/>
                  </a:lnTo>
                  <a:cubicBezTo>
                    <a:pt x="1884" y="2027"/>
                    <a:pt x="1946" y="2050"/>
                    <a:pt x="2009" y="2050"/>
                  </a:cubicBezTo>
                  <a:cubicBezTo>
                    <a:pt x="2073" y="2050"/>
                    <a:pt x="2137" y="2026"/>
                    <a:pt x="2186" y="1980"/>
                  </a:cubicBezTo>
                  <a:lnTo>
                    <a:pt x="3937" y="306"/>
                  </a:lnTo>
                  <a:lnTo>
                    <a:pt x="3606" y="5"/>
                  </a:lnTo>
                  <a:lnTo>
                    <a:pt x="36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0"/>
            <p:cNvSpPr/>
            <p:nvPr/>
          </p:nvSpPr>
          <p:spPr>
            <a:xfrm>
              <a:off x="3467386" y="404218"/>
              <a:ext cx="269264" cy="40455"/>
            </a:xfrm>
            <a:custGeom>
              <a:avLst/>
              <a:gdLst/>
              <a:ahLst/>
              <a:cxnLst/>
              <a:rect l="l" t="t" r="r" b="b"/>
              <a:pathLst>
                <a:path w="12440" h="1869" extrusionOk="0">
                  <a:moveTo>
                    <a:pt x="1502" y="1"/>
                  </a:moveTo>
                  <a:lnTo>
                    <a:pt x="0" y="1337"/>
                  </a:lnTo>
                  <a:cubicBezTo>
                    <a:pt x="0" y="1372"/>
                    <a:pt x="4" y="1409"/>
                    <a:pt x="12" y="1444"/>
                  </a:cubicBezTo>
                  <a:cubicBezTo>
                    <a:pt x="22" y="1495"/>
                    <a:pt x="41" y="1544"/>
                    <a:pt x="65" y="1590"/>
                  </a:cubicBezTo>
                  <a:cubicBezTo>
                    <a:pt x="99" y="1650"/>
                    <a:pt x="144" y="1704"/>
                    <a:pt x="196" y="1747"/>
                  </a:cubicBezTo>
                  <a:cubicBezTo>
                    <a:pt x="291" y="1826"/>
                    <a:pt x="411" y="1868"/>
                    <a:pt x="535" y="1868"/>
                  </a:cubicBezTo>
                  <a:lnTo>
                    <a:pt x="11906" y="1868"/>
                  </a:lnTo>
                  <a:cubicBezTo>
                    <a:pt x="12028" y="1868"/>
                    <a:pt x="12148" y="1826"/>
                    <a:pt x="12244" y="1747"/>
                  </a:cubicBezTo>
                  <a:cubicBezTo>
                    <a:pt x="12297" y="1704"/>
                    <a:pt x="12342" y="1650"/>
                    <a:pt x="12374" y="1590"/>
                  </a:cubicBezTo>
                  <a:cubicBezTo>
                    <a:pt x="12400" y="1544"/>
                    <a:pt x="12417" y="1495"/>
                    <a:pt x="12429" y="1444"/>
                  </a:cubicBezTo>
                  <a:cubicBezTo>
                    <a:pt x="12436" y="1409"/>
                    <a:pt x="12440" y="1372"/>
                    <a:pt x="12440" y="1337"/>
                  </a:cubicBezTo>
                  <a:lnTo>
                    <a:pt x="12027" y="962"/>
                  </a:lnTo>
                  <a:lnTo>
                    <a:pt x="2037" y="962"/>
                  </a:lnTo>
                  <a:cubicBezTo>
                    <a:pt x="1742" y="962"/>
                    <a:pt x="1504" y="726"/>
                    <a:pt x="1502" y="431"/>
                  </a:cubicBezTo>
                  <a:lnTo>
                    <a:pt x="15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0"/>
            <p:cNvSpPr/>
            <p:nvPr/>
          </p:nvSpPr>
          <p:spPr>
            <a:xfrm>
              <a:off x="3480048" y="274326"/>
              <a:ext cx="246255" cy="97532"/>
            </a:xfrm>
            <a:custGeom>
              <a:avLst/>
              <a:gdLst/>
              <a:ahLst/>
              <a:cxnLst/>
              <a:rect l="l" t="t" r="r" b="b"/>
              <a:pathLst>
                <a:path w="11377" h="4506" extrusionOk="0">
                  <a:moveTo>
                    <a:pt x="11377" y="1"/>
                  </a:moveTo>
                  <a:lnTo>
                    <a:pt x="0" y="2"/>
                  </a:lnTo>
                  <a:lnTo>
                    <a:pt x="4071" y="3244"/>
                  </a:lnTo>
                  <a:lnTo>
                    <a:pt x="5591" y="4455"/>
                  </a:lnTo>
                  <a:cubicBezTo>
                    <a:pt x="5634" y="4489"/>
                    <a:pt x="5687" y="4506"/>
                    <a:pt x="5739" y="4506"/>
                  </a:cubicBezTo>
                  <a:cubicBezTo>
                    <a:pt x="5792" y="4506"/>
                    <a:pt x="5846" y="4488"/>
                    <a:pt x="5890" y="4453"/>
                  </a:cubicBezTo>
                  <a:lnTo>
                    <a:pt x="7385" y="3239"/>
                  </a:lnTo>
                  <a:lnTo>
                    <a:pt x="113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60"/>
          <p:cNvGrpSpPr/>
          <p:nvPr/>
        </p:nvGrpSpPr>
        <p:grpSpPr>
          <a:xfrm>
            <a:off x="2051826" y="1301687"/>
            <a:ext cx="296595" cy="523369"/>
            <a:chOff x="8277906" y="556963"/>
            <a:chExt cx="324112" cy="571926"/>
          </a:xfrm>
        </p:grpSpPr>
        <p:sp>
          <p:nvSpPr>
            <p:cNvPr id="1516" name="Google Shape;1516;p60"/>
            <p:cNvSpPr/>
            <p:nvPr/>
          </p:nvSpPr>
          <p:spPr>
            <a:xfrm>
              <a:off x="8431759" y="950686"/>
              <a:ext cx="17316" cy="75000"/>
            </a:xfrm>
            <a:custGeom>
              <a:avLst/>
              <a:gdLst/>
              <a:ahLst/>
              <a:cxnLst/>
              <a:rect l="l" t="t" r="r" b="b"/>
              <a:pathLst>
                <a:path w="800" h="3465" extrusionOk="0">
                  <a:moveTo>
                    <a:pt x="400" y="0"/>
                  </a:moveTo>
                  <a:cubicBezTo>
                    <a:pt x="180" y="0"/>
                    <a:pt x="1" y="179"/>
                    <a:pt x="1" y="401"/>
                  </a:cubicBezTo>
                  <a:lnTo>
                    <a:pt x="1" y="3063"/>
                  </a:lnTo>
                  <a:cubicBezTo>
                    <a:pt x="1" y="3284"/>
                    <a:pt x="180" y="3463"/>
                    <a:pt x="400" y="3463"/>
                  </a:cubicBezTo>
                  <a:lnTo>
                    <a:pt x="400" y="3464"/>
                  </a:lnTo>
                  <a:cubicBezTo>
                    <a:pt x="621" y="3464"/>
                    <a:pt x="800" y="3285"/>
                    <a:pt x="800" y="3065"/>
                  </a:cubicBezTo>
                  <a:lnTo>
                    <a:pt x="800" y="401"/>
                  </a:lnTo>
                  <a:cubicBezTo>
                    <a:pt x="800" y="179"/>
                    <a:pt x="621" y="0"/>
                    <a:pt x="4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0"/>
            <p:cNvSpPr/>
            <p:nvPr/>
          </p:nvSpPr>
          <p:spPr>
            <a:xfrm>
              <a:off x="8371456" y="939712"/>
              <a:ext cx="137034" cy="94026"/>
            </a:xfrm>
            <a:custGeom>
              <a:avLst/>
              <a:gdLst/>
              <a:ahLst/>
              <a:cxnLst/>
              <a:rect l="l" t="t" r="r" b="b"/>
              <a:pathLst>
                <a:path w="6331" h="4344" extrusionOk="0">
                  <a:moveTo>
                    <a:pt x="5380" y="800"/>
                  </a:moveTo>
                  <a:lnTo>
                    <a:pt x="5080" y="3544"/>
                  </a:lnTo>
                  <a:lnTo>
                    <a:pt x="1249" y="3544"/>
                  </a:lnTo>
                  <a:lnTo>
                    <a:pt x="950" y="800"/>
                  </a:lnTo>
                  <a:close/>
                  <a:moveTo>
                    <a:pt x="447" y="1"/>
                  </a:moveTo>
                  <a:cubicBezTo>
                    <a:pt x="190" y="1"/>
                    <a:pt x="0" y="240"/>
                    <a:pt x="58" y="490"/>
                  </a:cubicBezTo>
                  <a:lnTo>
                    <a:pt x="542" y="4034"/>
                  </a:lnTo>
                  <a:cubicBezTo>
                    <a:pt x="583" y="4214"/>
                    <a:pt x="745" y="4343"/>
                    <a:pt x="931" y="4343"/>
                  </a:cubicBezTo>
                  <a:lnTo>
                    <a:pt x="5398" y="4343"/>
                  </a:lnTo>
                  <a:cubicBezTo>
                    <a:pt x="5585" y="4343"/>
                    <a:pt x="5747" y="4214"/>
                    <a:pt x="5789" y="4034"/>
                  </a:cubicBezTo>
                  <a:lnTo>
                    <a:pt x="6272" y="490"/>
                  </a:lnTo>
                  <a:cubicBezTo>
                    <a:pt x="6330" y="240"/>
                    <a:pt x="6140" y="1"/>
                    <a:pt x="58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0"/>
            <p:cNvSpPr/>
            <p:nvPr/>
          </p:nvSpPr>
          <p:spPr>
            <a:xfrm>
              <a:off x="8277906" y="556963"/>
              <a:ext cx="324112" cy="387034"/>
            </a:xfrm>
            <a:custGeom>
              <a:avLst/>
              <a:gdLst/>
              <a:ahLst/>
              <a:cxnLst/>
              <a:rect l="l" t="t" r="r" b="b"/>
              <a:pathLst>
                <a:path w="14974" h="17881" extrusionOk="0">
                  <a:moveTo>
                    <a:pt x="7486" y="0"/>
                  </a:moveTo>
                  <a:cubicBezTo>
                    <a:pt x="3367" y="0"/>
                    <a:pt x="0" y="3362"/>
                    <a:pt x="0" y="7486"/>
                  </a:cubicBezTo>
                  <a:cubicBezTo>
                    <a:pt x="0" y="10029"/>
                    <a:pt x="1268" y="12277"/>
                    <a:pt x="3207" y="13629"/>
                  </a:cubicBezTo>
                  <a:cubicBezTo>
                    <a:pt x="3882" y="14099"/>
                    <a:pt x="4284" y="14871"/>
                    <a:pt x="4286" y="15694"/>
                  </a:cubicBezTo>
                  <a:lnTo>
                    <a:pt x="4286" y="17881"/>
                  </a:lnTo>
                  <a:lnTo>
                    <a:pt x="10688" y="17881"/>
                  </a:lnTo>
                  <a:lnTo>
                    <a:pt x="10688" y="15694"/>
                  </a:lnTo>
                  <a:cubicBezTo>
                    <a:pt x="10686" y="14874"/>
                    <a:pt x="11086" y="14105"/>
                    <a:pt x="11758" y="13635"/>
                  </a:cubicBezTo>
                  <a:cubicBezTo>
                    <a:pt x="13701" y="12282"/>
                    <a:pt x="14973" y="10032"/>
                    <a:pt x="14973" y="7486"/>
                  </a:cubicBezTo>
                  <a:cubicBezTo>
                    <a:pt x="14973" y="3360"/>
                    <a:pt x="11632" y="12"/>
                    <a:pt x="7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0"/>
            <p:cNvSpPr/>
            <p:nvPr/>
          </p:nvSpPr>
          <p:spPr>
            <a:xfrm>
              <a:off x="8277906" y="556963"/>
              <a:ext cx="207727" cy="387034"/>
            </a:xfrm>
            <a:custGeom>
              <a:avLst/>
              <a:gdLst/>
              <a:ahLst/>
              <a:cxnLst/>
              <a:rect l="l" t="t" r="r" b="b"/>
              <a:pathLst>
                <a:path w="9597" h="17881" extrusionOk="0">
                  <a:moveTo>
                    <a:pt x="7486" y="0"/>
                  </a:moveTo>
                  <a:cubicBezTo>
                    <a:pt x="3367" y="0"/>
                    <a:pt x="0" y="3362"/>
                    <a:pt x="0" y="7486"/>
                  </a:cubicBezTo>
                  <a:cubicBezTo>
                    <a:pt x="0" y="10029"/>
                    <a:pt x="1268" y="12277"/>
                    <a:pt x="3207" y="13629"/>
                  </a:cubicBezTo>
                  <a:cubicBezTo>
                    <a:pt x="3882" y="14099"/>
                    <a:pt x="4284" y="14871"/>
                    <a:pt x="4286" y="15694"/>
                  </a:cubicBezTo>
                  <a:lnTo>
                    <a:pt x="4286" y="17881"/>
                  </a:lnTo>
                  <a:lnTo>
                    <a:pt x="8495" y="17881"/>
                  </a:lnTo>
                  <a:lnTo>
                    <a:pt x="8495" y="15694"/>
                  </a:lnTo>
                  <a:cubicBezTo>
                    <a:pt x="8494" y="14871"/>
                    <a:pt x="8092" y="14099"/>
                    <a:pt x="7417" y="13629"/>
                  </a:cubicBezTo>
                  <a:cubicBezTo>
                    <a:pt x="5478" y="12277"/>
                    <a:pt x="4210" y="10029"/>
                    <a:pt x="4210" y="7486"/>
                  </a:cubicBezTo>
                  <a:cubicBezTo>
                    <a:pt x="4210" y="4092"/>
                    <a:pt x="6490" y="1214"/>
                    <a:pt x="9596" y="302"/>
                  </a:cubicBezTo>
                  <a:cubicBezTo>
                    <a:pt x="8917" y="103"/>
                    <a:pt x="8215" y="1"/>
                    <a:pt x="7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0"/>
            <p:cNvSpPr/>
            <p:nvPr/>
          </p:nvSpPr>
          <p:spPr>
            <a:xfrm>
              <a:off x="8363729" y="556963"/>
              <a:ext cx="152446" cy="387034"/>
            </a:xfrm>
            <a:custGeom>
              <a:avLst/>
              <a:gdLst/>
              <a:ahLst/>
              <a:cxnLst/>
              <a:rect l="l" t="t" r="r" b="b"/>
              <a:pathLst>
                <a:path w="7043" h="17881" extrusionOk="0">
                  <a:moveTo>
                    <a:pt x="3521" y="0"/>
                  </a:moveTo>
                  <a:cubicBezTo>
                    <a:pt x="1583" y="0"/>
                    <a:pt x="1" y="3364"/>
                    <a:pt x="1" y="7486"/>
                  </a:cubicBezTo>
                  <a:cubicBezTo>
                    <a:pt x="1" y="10029"/>
                    <a:pt x="598" y="12277"/>
                    <a:pt x="1509" y="13629"/>
                  </a:cubicBezTo>
                  <a:cubicBezTo>
                    <a:pt x="1826" y="14101"/>
                    <a:pt x="2016" y="14871"/>
                    <a:pt x="2016" y="15694"/>
                  </a:cubicBezTo>
                  <a:lnTo>
                    <a:pt x="2016" y="17881"/>
                  </a:lnTo>
                  <a:lnTo>
                    <a:pt x="5028" y="17881"/>
                  </a:lnTo>
                  <a:lnTo>
                    <a:pt x="5028" y="15694"/>
                  </a:lnTo>
                  <a:cubicBezTo>
                    <a:pt x="5028" y="14875"/>
                    <a:pt x="5215" y="14102"/>
                    <a:pt x="5532" y="13635"/>
                  </a:cubicBezTo>
                  <a:cubicBezTo>
                    <a:pt x="6445" y="12282"/>
                    <a:pt x="7043" y="10032"/>
                    <a:pt x="7043" y="7486"/>
                  </a:cubicBezTo>
                  <a:cubicBezTo>
                    <a:pt x="7043" y="3368"/>
                    <a:pt x="5477" y="25"/>
                    <a:pt x="3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0"/>
            <p:cNvSpPr/>
            <p:nvPr/>
          </p:nvSpPr>
          <p:spPr>
            <a:xfrm>
              <a:off x="8354659" y="928998"/>
              <a:ext cx="169827" cy="34957"/>
            </a:xfrm>
            <a:custGeom>
              <a:avLst/>
              <a:gdLst/>
              <a:ahLst/>
              <a:cxnLst/>
              <a:rect l="l" t="t" r="r" b="b"/>
              <a:pathLst>
                <a:path w="7846" h="1615" extrusionOk="0">
                  <a:moveTo>
                    <a:pt x="808" y="1"/>
                  </a:moveTo>
                  <a:cubicBezTo>
                    <a:pt x="362" y="1"/>
                    <a:pt x="1" y="362"/>
                    <a:pt x="1" y="808"/>
                  </a:cubicBezTo>
                  <a:cubicBezTo>
                    <a:pt x="1" y="1254"/>
                    <a:pt x="362" y="1615"/>
                    <a:pt x="808" y="1615"/>
                  </a:cubicBezTo>
                  <a:lnTo>
                    <a:pt x="6975" y="1615"/>
                  </a:lnTo>
                  <a:cubicBezTo>
                    <a:pt x="7301" y="1615"/>
                    <a:pt x="7596" y="1419"/>
                    <a:pt x="7720" y="1117"/>
                  </a:cubicBezTo>
                  <a:cubicBezTo>
                    <a:pt x="7845" y="815"/>
                    <a:pt x="7776" y="468"/>
                    <a:pt x="7545" y="237"/>
                  </a:cubicBezTo>
                  <a:lnTo>
                    <a:pt x="7546" y="237"/>
                  </a:lnTo>
                  <a:cubicBezTo>
                    <a:pt x="7395" y="86"/>
                    <a:pt x="7189" y="1"/>
                    <a:pt x="6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0"/>
            <p:cNvSpPr/>
            <p:nvPr/>
          </p:nvSpPr>
          <p:spPr>
            <a:xfrm>
              <a:off x="8330395" y="1010058"/>
              <a:ext cx="219134" cy="118831"/>
            </a:xfrm>
            <a:custGeom>
              <a:avLst/>
              <a:gdLst/>
              <a:ahLst/>
              <a:cxnLst/>
              <a:rect l="l" t="t" r="r" b="b"/>
              <a:pathLst>
                <a:path w="10124" h="5490" extrusionOk="0">
                  <a:moveTo>
                    <a:pt x="376" y="1"/>
                  </a:moveTo>
                  <a:cubicBezTo>
                    <a:pt x="169" y="2"/>
                    <a:pt x="0" y="170"/>
                    <a:pt x="0" y="378"/>
                  </a:cubicBezTo>
                  <a:lnTo>
                    <a:pt x="0" y="5112"/>
                  </a:lnTo>
                  <a:cubicBezTo>
                    <a:pt x="0" y="5320"/>
                    <a:pt x="169" y="5488"/>
                    <a:pt x="376" y="5490"/>
                  </a:cubicBezTo>
                  <a:lnTo>
                    <a:pt x="9747" y="5490"/>
                  </a:lnTo>
                  <a:cubicBezTo>
                    <a:pt x="9955" y="5488"/>
                    <a:pt x="10123" y="5320"/>
                    <a:pt x="10123" y="5112"/>
                  </a:cubicBezTo>
                  <a:lnTo>
                    <a:pt x="10123" y="378"/>
                  </a:lnTo>
                  <a:cubicBezTo>
                    <a:pt x="10123" y="310"/>
                    <a:pt x="10105" y="243"/>
                    <a:pt x="10070" y="186"/>
                  </a:cubicBezTo>
                  <a:cubicBezTo>
                    <a:pt x="10002" y="71"/>
                    <a:pt x="9879" y="1"/>
                    <a:pt x="97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0"/>
            <p:cNvSpPr/>
            <p:nvPr/>
          </p:nvSpPr>
          <p:spPr>
            <a:xfrm>
              <a:off x="8330395" y="1071335"/>
              <a:ext cx="219134" cy="57554"/>
            </a:xfrm>
            <a:custGeom>
              <a:avLst/>
              <a:gdLst/>
              <a:ahLst/>
              <a:cxnLst/>
              <a:rect l="l" t="t" r="r" b="b"/>
              <a:pathLst>
                <a:path w="10124" h="2659" extrusionOk="0">
                  <a:moveTo>
                    <a:pt x="3768" y="0"/>
                  </a:moveTo>
                  <a:lnTo>
                    <a:pt x="0" y="2075"/>
                  </a:lnTo>
                  <a:lnTo>
                    <a:pt x="0" y="2281"/>
                  </a:lnTo>
                  <a:cubicBezTo>
                    <a:pt x="0" y="2489"/>
                    <a:pt x="169" y="2657"/>
                    <a:pt x="376" y="2659"/>
                  </a:cubicBezTo>
                  <a:lnTo>
                    <a:pt x="9747" y="2659"/>
                  </a:lnTo>
                  <a:cubicBezTo>
                    <a:pt x="9955" y="2657"/>
                    <a:pt x="10123" y="2489"/>
                    <a:pt x="10123" y="2281"/>
                  </a:cubicBezTo>
                  <a:lnTo>
                    <a:pt x="10123" y="2075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0"/>
            <p:cNvSpPr/>
            <p:nvPr/>
          </p:nvSpPr>
          <p:spPr>
            <a:xfrm>
              <a:off x="8332451" y="1010058"/>
              <a:ext cx="215909" cy="79286"/>
            </a:xfrm>
            <a:custGeom>
              <a:avLst/>
              <a:gdLst/>
              <a:ahLst/>
              <a:cxnLst/>
              <a:rect l="l" t="t" r="r" b="b"/>
              <a:pathLst>
                <a:path w="9975" h="3663" extrusionOk="0">
                  <a:moveTo>
                    <a:pt x="281" y="1"/>
                  </a:moveTo>
                  <a:cubicBezTo>
                    <a:pt x="174" y="1"/>
                    <a:pt x="72" y="48"/>
                    <a:pt x="0" y="127"/>
                  </a:cubicBezTo>
                  <a:lnTo>
                    <a:pt x="3673" y="2831"/>
                  </a:lnTo>
                  <a:lnTo>
                    <a:pt x="4666" y="3563"/>
                  </a:lnTo>
                  <a:cubicBezTo>
                    <a:pt x="4756" y="3629"/>
                    <a:pt x="4863" y="3662"/>
                    <a:pt x="4970" y="3662"/>
                  </a:cubicBezTo>
                  <a:cubicBezTo>
                    <a:pt x="5075" y="3662"/>
                    <a:pt x="5180" y="3630"/>
                    <a:pt x="5270" y="3566"/>
                  </a:cubicBezTo>
                  <a:lnTo>
                    <a:pt x="6293" y="2831"/>
                  </a:lnTo>
                  <a:lnTo>
                    <a:pt x="9975" y="186"/>
                  </a:lnTo>
                  <a:cubicBezTo>
                    <a:pt x="9907" y="71"/>
                    <a:pt x="9784" y="1"/>
                    <a:pt x="9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" name="Google Shape;1525;p60"/>
          <p:cNvGrpSpPr/>
          <p:nvPr/>
        </p:nvGrpSpPr>
        <p:grpSpPr>
          <a:xfrm>
            <a:off x="5072750" y="1301667"/>
            <a:ext cx="349639" cy="523369"/>
            <a:chOff x="5412130" y="1570443"/>
            <a:chExt cx="382078" cy="571926"/>
          </a:xfrm>
        </p:grpSpPr>
        <p:sp>
          <p:nvSpPr>
            <p:cNvPr id="1526" name="Google Shape;1526;p60"/>
            <p:cNvSpPr/>
            <p:nvPr/>
          </p:nvSpPr>
          <p:spPr>
            <a:xfrm>
              <a:off x="5675680" y="1603798"/>
              <a:ext cx="54091" cy="64459"/>
            </a:xfrm>
            <a:custGeom>
              <a:avLst/>
              <a:gdLst/>
              <a:ahLst/>
              <a:cxnLst/>
              <a:rect l="l" t="t" r="r" b="b"/>
              <a:pathLst>
                <a:path w="2499" h="2978" extrusionOk="0">
                  <a:moveTo>
                    <a:pt x="1249" y="1"/>
                  </a:moveTo>
                  <a:cubicBezTo>
                    <a:pt x="1243" y="1"/>
                    <a:pt x="1237" y="1"/>
                    <a:pt x="1230" y="1"/>
                  </a:cubicBezTo>
                  <a:cubicBezTo>
                    <a:pt x="544" y="11"/>
                    <a:pt x="0" y="591"/>
                    <a:pt x="0" y="1279"/>
                  </a:cubicBezTo>
                  <a:lnTo>
                    <a:pt x="0" y="2978"/>
                  </a:lnTo>
                  <a:lnTo>
                    <a:pt x="2498" y="2978"/>
                  </a:lnTo>
                  <a:lnTo>
                    <a:pt x="2498" y="1250"/>
                  </a:lnTo>
                  <a:cubicBezTo>
                    <a:pt x="2498" y="559"/>
                    <a:pt x="1938" y="1"/>
                    <a:pt x="1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0"/>
            <p:cNvSpPr/>
            <p:nvPr/>
          </p:nvSpPr>
          <p:spPr>
            <a:xfrm>
              <a:off x="5621589" y="1595746"/>
              <a:ext cx="54113" cy="72511"/>
            </a:xfrm>
            <a:custGeom>
              <a:avLst/>
              <a:gdLst/>
              <a:ahLst/>
              <a:cxnLst/>
              <a:rect l="l" t="t" r="r" b="b"/>
              <a:pathLst>
                <a:path w="2500" h="3350" extrusionOk="0">
                  <a:moveTo>
                    <a:pt x="1251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3" y="11"/>
                    <a:pt x="0" y="591"/>
                    <a:pt x="0" y="1279"/>
                  </a:cubicBezTo>
                  <a:lnTo>
                    <a:pt x="0" y="3350"/>
                  </a:lnTo>
                  <a:lnTo>
                    <a:pt x="2499" y="3350"/>
                  </a:lnTo>
                  <a:lnTo>
                    <a:pt x="2499" y="1622"/>
                  </a:lnTo>
                  <a:lnTo>
                    <a:pt x="2499" y="1250"/>
                  </a:lnTo>
                  <a:cubicBezTo>
                    <a:pt x="2498" y="559"/>
                    <a:pt x="1939" y="1"/>
                    <a:pt x="1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0"/>
            <p:cNvSpPr/>
            <p:nvPr/>
          </p:nvSpPr>
          <p:spPr>
            <a:xfrm>
              <a:off x="5567498" y="1570443"/>
              <a:ext cx="54113" cy="97814"/>
            </a:xfrm>
            <a:custGeom>
              <a:avLst/>
              <a:gdLst/>
              <a:ahLst/>
              <a:cxnLst/>
              <a:rect l="l" t="t" r="r" b="b"/>
              <a:pathLst>
                <a:path w="2500" h="4519" extrusionOk="0">
                  <a:moveTo>
                    <a:pt x="1250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5" y="10"/>
                    <a:pt x="0" y="590"/>
                    <a:pt x="0" y="1278"/>
                  </a:cubicBezTo>
                  <a:lnTo>
                    <a:pt x="0" y="4519"/>
                  </a:lnTo>
                  <a:lnTo>
                    <a:pt x="2499" y="4519"/>
                  </a:lnTo>
                  <a:lnTo>
                    <a:pt x="2499" y="2419"/>
                  </a:lnTo>
                  <a:lnTo>
                    <a:pt x="2499" y="1249"/>
                  </a:lnTo>
                  <a:cubicBezTo>
                    <a:pt x="2499" y="558"/>
                    <a:pt x="1939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0"/>
            <p:cNvSpPr/>
            <p:nvPr/>
          </p:nvSpPr>
          <p:spPr>
            <a:xfrm>
              <a:off x="5513429" y="1595746"/>
              <a:ext cx="54091" cy="72511"/>
            </a:xfrm>
            <a:custGeom>
              <a:avLst/>
              <a:gdLst/>
              <a:ahLst/>
              <a:cxnLst/>
              <a:rect l="l" t="t" r="r" b="b"/>
              <a:pathLst>
                <a:path w="2499" h="3350" extrusionOk="0">
                  <a:moveTo>
                    <a:pt x="1251" y="1"/>
                  </a:moveTo>
                  <a:cubicBezTo>
                    <a:pt x="1244" y="1"/>
                    <a:pt x="1238" y="1"/>
                    <a:pt x="1231" y="1"/>
                  </a:cubicBezTo>
                  <a:cubicBezTo>
                    <a:pt x="543" y="11"/>
                    <a:pt x="0" y="591"/>
                    <a:pt x="0" y="1279"/>
                  </a:cubicBezTo>
                  <a:lnTo>
                    <a:pt x="0" y="3350"/>
                  </a:lnTo>
                  <a:lnTo>
                    <a:pt x="2498" y="3350"/>
                  </a:lnTo>
                  <a:lnTo>
                    <a:pt x="2498" y="1250"/>
                  </a:lnTo>
                  <a:cubicBezTo>
                    <a:pt x="2498" y="559"/>
                    <a:pt x="1938" y="1"/>
                    <a:pt x="1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0"/>
            <p:cNvSpPr/>
            <p:nvPr/>
          </p:nvSpPr>
          <p:spPr>
            <a:xfrm>
              <a:off x="5675680" y="1603798"/>
              <a:ext cx="39805" cy="64459"/>
            </a:xfrm>
            <a:custGeom>
              <a:avLst/>
              <a:gdLst/>
              <a:ahLst/>
              <a:cxnLst/>
              <a:rect l="l" t="t" r="r" b="b"/>
              <a:pathLst>
                <a:path w="1839" h="2978" extrusionOk="0">
                  <a:moveTo>
                    <a:pt x="1246" y="1"/>
                  </a:moveTo>
                  <a:cubicBezTo>
                    <a:pt x="1241" y="1"/>
                    <a:pt x="1235" y="1"/>
                    <a:pt x="1230" y="1"/>
                  </a:cubicBezTo>
                  <a:cubicBezTo>
                    <a:pt x="544" y="11"/>
                    <a:pt x="0" y="591"/>
                    <a:pt x="0" y="1279"/>
                  </a:cubicBezTo>
                  <a:lnTo>
                    <a:pt x="0" y="2978"/>
                  </a:lnTo>
                  <a:lnTo>
                    <a:pt x="1170" y="2978"/>
                  </a:lnTo>
                  <a:lnTo>
                    <a:pt x="1170" y="1279"/>
                  </a:lnTo>
                  <a:cubicBezTo>
                    <a:pt x="1169" y="808"/>
                    <a:pt x="1426" y="374"/>
                    <a:pt x="1839" y="148"/>
                  </a:cubicBezTo>
                  <a:cubicBezTo>
                    <a:pt x="1655" y="52"/>
                    <a:pt x="1452" y="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0"/>
            <p:cNvSpPr/>
            <p:nvPr/>
          </p:nvSpPr>
          <p:spPr>
            <a:xfrm>
              <a:off x="5621589" y="1595768"/>
              <a:ext cx="39805" cy="72489"/>
            </a:xfrm>
            <a:custGeom>
              <a:avLst/>
              <a:gdLst/>
              <a:ahLst/>
              <a:cxnLst/>
              <a:rect l="l" t="t" r="r" b="b"/>
              <a:pathLst>
                <a:path w="1839" h="3349" extrusionOk="0">
                  <a:moveTo>
                    <a:pt x="1247" y="1"/>
                  </a:moveTo>
                  <a:cubicBezTo>
                    <a:pt x="1242" y="1"/>
                    <a:pt x="1237" y="1"/>
                    <a:pt x="1231" y="1"/>
                  </a:cubicBezTo>
                  <a:cubicBezTo>
                    <a:pt x="543" y="11"/>
                    <a:pt x="0" y="591"/>
                    <a:pt x="0" y="1278"/>
                  </a:cubicBezTo>
                  <a:lnTo>
                    <a:pt x="0" y="3349"/>
                  </a:lnTo>
                  <a:lnTo>
                    <a:pt x="1170" y="3349"/>
                  </a:lnTo>
                  <a:lnTo>
                    <a:pt x="1170" y="1278"/>
                  </a:lnTo>
                  <a:cubicBezTo>
                    <a:pt x="1170" y="807"/>
                    <a:pt x="1426" y="374"/>
                    <a:pt x="1837" y="148"/>
                  </a:cubicBezTo>
                  <a:lnTo>
                    <a:pt x="1837" y="148"/>
                  </a:lnTo>
                  <a:cubicBezTo>
                    <a:pt x="1838" y="148"/>
                    <a:pt x="1838" y="148"/>
                    <a:pt x="1839" y="149"/>
                  </a:cubicBezTo>
                  <a:lnTo>
                    <a:pt x="1839" y="147"/>
                  </a:lnTo>
                  <a:cubicBezTo>
                    <a:pt x="1838" y="147"/>
                    <a:pt x="1838" y="148"/>
                    <a:pt x="1837" y="148"/>
                  </a:cubicBezTo>
                  <a:lnTo>
                    <a:pt x="1837" y="148"/>
                  </a:lnTo>
                  <a:cubicBezTo>
                    <a:pt x="1656" y="50"/>
                    <a:pt x="1453" y="1"/>
                    <a:pt x="1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0"/>
            <p:cNvSpPr/>
            <p:nvPr/>
          </p:nvSpPr>
          <p:spPr>
            <a:xfrm>
              <a:off x="5567498" y="1570443"/>
              <a:ext cx="39827" cy="97814"/>
            </a:xfrm>
            <a:custGeom>
              <a:avLst/>
              <a:gdLst/>
              <a:ahLst/>
              <a:cxnLst/>
              <a:rect l="l" t="t" r="r" b="b"/>
              <a:pathLst>
                <a:path w="1840" h="4519" extrusionOk="0">
                  <a:moveTo>
                    <a:pt x="1254" y="1"/>
                  </a:moveTo>
                  <a:cubicBezTo>
                    <a:pt x="1246" y="1"/>
                    <a:pt x="1239" y="1"/>
                    <a:pt x="1231" y="1"/>
                  </a:cubicBezTo>
                  <a:cubicBezTo>
                    <a:pt x="545" y="10"/>
                    <a:pt x="0" y="591"/>
                    <a:pt x="0" y="1278"/>
                  </a:cubicBezTo>
                  <a:lnTo>
                    <a:pt x="0" y="4519"/>
                  </a:lnTo>
                  <a:lnTo>
                    <a:pt x="1171" y="4519"/>
                  </a:lnTo>
                  <a:lnTo>
                    <a:pt x="1170" y="1278"/>
                  </a:lnTo>
                  <a:cubicBezTo>
                    <a:pt x="1170" y="807"/>
                    <a:pt x="1426" y="373"/>
                    <a:pt x="1840" y="147"/>
                  </a:cubicBezTo>
                  <a:cubicBezTo>
                    <a:pt x="1660" y="52"/>
                    <a:pt x="1458" y="1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0"/>
            <p:cNvSpPr/>
            <p:nvPr/>
          </p:nvSpPr>
          <p:spPr>
            <a:xfrm>
              <a:off x="5513429" y="1595768"/>
              <a:ext cx="39805" cy="72489"/>
            </a:xfrm>
            <a:custGeom>
              <a:avLst/>
              <a:gdLst/>
              <a:ahLst/>
              <a:cxnLst/>
              <a:rect l="l" t="t" r="r" b="b"/>
              <a:pathLst>
                <a:path w="1839" h="3349" extrusionOk="0">
                  <a:moveTo>
                    <a:pt x="1254" y="1"/>
                  </a:moveTo>
                  <a:cubicBezTo>
                    <a:pt x="1247" y="1"/>
                    <a:pt x="1239" y="1"/>
                    <a:pt x="1231" y="1"/>
                  </a:cubicBezTo>
                  <a:cubicBezTo>
                    <a:pt x="543" y="11"/>
                    <a:pt x="0" y="591"/>
                    <a:pt x="0" y="1278"/>
                  </a:cubicBezTo>
                  <a:lnTo>
                    <a:pt x="0" y="3349"/>
                  </a:lnTo>
                  <a:lnTo>
                    <a:pt x="1170" y="3349"/>
                  </a:lnTo>
                  <a:lnTo>
                    <a:pt x="1170" y="1278"/>
                  </a:lnTo>
                  <a:cubicBezTo>
                    <a:pt x="1169" y="807"/>
                    <a:pt x="1426" y="374"/>
                    <a:pt x="1837" y="148"/>
                  </a:cubicBezTo>
                  <a:lnTo>
                    <a:pt x="1837" y="148"/>
                  </a:lnTo>
                  <a:cubicBezTo>
                    <a:pt x="1838" y="148"/>
                    <a:pt x="1838" y="148"/>
                    <a:pt x="1839" y="149"/>
                  </a:cubicBezTo>
                  <a:lnTo>
                    <a:pt x="1839" y="147"/>
                  </a:lnTo>
                  <a:cubicBezTo>
                    <a:pt x="1838" y="147"/>
                    <a:pt x="1838" y="148"/>
                    <a:pt x="1837" y="148"/>
                  </a:cubicBezTo>
                  <a:lnTo>
                    <a:pt x="1837" y="148"/>
                  </a:lnTo>
                  <a:cubicBezTo>
                    <a:pt x="1658" y="51"/>
                    <a:pt x="1457" y="1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0"/>
            <p:cNvSpPr/>
            <p:nvPr/>
          </p:nvSpPr>
          <p:spPr>
            <a:xfrm>
              <a:off x="5412152" y="1655573"/>
              <a:ext cx="382056" cy="230173"/>
            </a:xfrm>
            <a:custGeom>
              <a:avLst/>
              <a:gdLst/>
              <a:ahLst/>
              <a:cxnLst/>
              <a:rect l="l" t="t" r="r" b="b"/>
              <a:pathLst>
                <a:path w="17651" h="10634" extrusionOk="0">
                  <a:moveTo>
                    <a:pt x="616" y="1"/>
                  </a:moveTo>
                  <a:cubicBezTo>
                    <a:pt x="276" y="1"/>
                    <a:pt x="1" y="276"/>
                    <a:pt x="1" y="616"/>
                  </a:cubicBezTo>
                  <a:lnTo>
                    <a:pt x="1" y="10018"/>
                  </a:lnTo>
                  <a:cubicBezTo>
                    <a:pt x="1" y="10358"/>
                    <a:pt x="276" y="10633"/>
                    <a:pt x="616" y="10633"/>
                  </a:cubicBezTo>
                  <a:lnTo>
                    <a:pt x="17035" y="10633"/>
                  </a:lnTo>
                  <a:cubicBezTo>
                    <a:pt x="17375" y="10633"/>
                    <a:pt x="17650" y="10358"/>
                    <a:pt x="17650" y="10018"/>
                  </a:cubicBezTo>
                  <a:lnTo>
                    <a:pt x="17650" y="617"/>
                  </a:lnTo>
                  <a:cubicBezTo>
                    <a:pt x="17650" y="276"/>
                    <a:pt x="17375" y="1"/>
                    <a:pt x="17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0"/>
            <p:cNvSpPr/>
            <p:nvPr/>
          </p:nvSpPr>
          <p:spPr>
            <a:xfrm>
              <a:off x="5412130" y="1655573"/>
              <a:ext cx="382078" cy="230173"/>
            </a:xfrm>
            <a:custGeom>
              <a:avLst/>
              <a:gdLst/>
              <a:ahLst/>
              <a:cxnLst/>
              <a:rect l="l" t="t" r="r" b="b"/>
              <a:pathLst>
                <a:path w="17652" h="10634" extrusionOk="0">
                  <a:moveTo>
                    <a:pt x="617" y="1"/>
                  </a:moveTo>
                  <a:cubicBezTo>
                    <a:pt x="276" y="1"/>
                    <a:pt x="0" y="276"/>
                    <a:pt x="2" y="616"/>
                  </a:cubicBezTo>
                  <a:lnTo>
                    <a:pt x="2" y="10018"/>
                  </a:lnTo>
                  <a:cubicBezTo>
                    <a:pt x="0" y="10358"/>
                    <a:pt x="276" y="10633"/>
                    <a:pt x="617" y="10633"/>
                  </a:cubicBezTo>
                  <a:lnTo>
                    <a:pt x="17036" y="10633"/>
                  </a:lnTo>
                  <a:cubicBezTo>
                    <a:pt x="17376" y="10633"/>
                    <a:pt x="17651" y="10358"/>
                    <a:pt x="17651" y="10018"/>
                  </a:cubicBezTo>
                  <a:lnTo>
                    <a:pt x="17651" y="9332"/>
                  </a:lnTo>
                  <a:lnTo>
                    <a:pt x="2252" y="9332"/>
                  </a:lnTo>
                  <a:cubicBezTo>
                    <a:pt x="1912" y="9332"/>
                    <a:pt x="1637" y="9056"/>
                    <a:pt x="1637" y="8717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0"/>
            <p:cNvSpPr/>
            <p:nvPr/>
          </p:nvSpPr>
          <p:spPr>
            <a:xfrm>
              <a:off x="5440896" y="1684360"/>
              <a:ext cx="138138" cy="138095"/>
            </a:xfrm>
            <a:custGeom>
              <a:avLst/>
              <a:gdLst/>
              <a:ahLst/>
              <a:cxnLst/>
              <a:rect l="l" t="t" r="r" b="b"/>
              <a:pathLst>
                <a:path w="6382" h="6380" extrusionOk="0">
                  <a:moveTo>
                    <a:pt x="280" y="0"/>
                  </a:moveTo>
                  <a:cubicBezTo>
                    <a:pt x="126" y="0"/>
                    <a:pt x="1" y="125"/>
                    <a:pt x="2" y="280"/>
                  </a:cubicBezTo>
                  <a:lnTo>
                    <a:pt x="2" y="6102"/>
                  </a:lnTo>
                  <a:cubicBezTo>
                    <a:pt x="1" y="6254"/>
                    <a:pt x="126" y="6380"/>
                    <a:pt x="280" y="6380"/>
                  </a:cubicBezTo>
                  <a:lnTo>
                    <a:pt x="6102" y="6380"/>
                  </a:lnTo>
                  <a:cubicBezTo>
                    <a:pt x="6256" y="6380"/>
                    <a:pt x="6382" y="6254"/>
                    <a:pt x="6380" y="6102"/>
                  </a:cubicBezTo>
                  <a:lnTo>
                    <a:pt x="6380" y="278"/>
                  </a:lnTo>
                  <a:cubicBezTo>
                    <a:pt x="6382" y="125"/>
                    <a:pt x="6256" y="0"/>
                    <a:pt x="6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0"/>
            <p:cNvSpPr/>
            <p:nvPr/>
          </p:nvSpPr>
          <p:spPr>
            <a:xfrm>
              <a:off x="5611199" y="1802889"/>
              <a:ext cx="148485" cy="39134"/>
            </a:xfrm>
            <a:custGeom>
              <a:avLst/>
              <a:gdLst/>
              <a:ahLst/>
              <a:cxnLst/>
              <a:rect l="l" t="t" r="r" b="b"/>
              <a:pathLst>
                <a:path w="6860" h="1808" extrusionOk="0">
                  <a:moveTo>
                    <a:pt x="260" y="0"/>
                  </a:moveTo>
                  <a:cubicBezTo>
                    <a:pt x="117" y="0"/>
                    <a:pt x="1" y="115"/>
                    <a:pt x="1" y="258"/>
                  </a:cubicBezTo>
                  <a:lnTo>
                    <a:pt x="1" y="1549"/>
                  </a:lnTo>
                  <a:cubicBezTo>
                    <a:pt x="1" y="1691"/>
                    <a:pt x="117" y="1807"/>
                    <a:pt x="260" y="1807"/>
                  </a:cubicBezTo>
                  <a:lnTo>
                    <a:pt x="6601" y="1807"/>
                  </a:lnTo>
                  <a:cubicBezTo>
                    <a:pt x="6744" y="1807"/>
                    <a:pt x="6860" y="1691"/>
                    <a:pt x="6860" y="1549"/>
                  </a:cubicBezTo>
                  <a:lnTo>
                    <a:pt x="6860" y="258"/>
                  </a:lnTo>
                  <a:cubicBezTo>
                    <a:pt x="6860" y="115"/>
                    <a:pt x="6744" y="0"/>
                    <a:pt x="6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0"/>
            <p:cNvSpPr/>
            <p:nvPr/>
          </p:nvSpPr>
          <p:spPr>
            <a:xfrm>
              <a:off x="5463927" y="1787932"/>
              <a:ext cx="255454" cy="249718"/>
            </a:xfrm>
            <a:custGeom>
              <a:avLst/>
              <a:gdLst/>
              <a:ahLst/>
              <a:cxnLst/>
              <a:rect l="l" t="t" r="r" b="b"/>
              <a:pathLst>
                <a:path w="11802" h="11537" extrusionOk="0">
                  <a:moveTo>
                    <a:pt x="1250" y="1"/>
                  </a:moveTo>
                  <a:cubicBezTo>
                    <a:pt x="560" y="1"/>
                    <a:pt x="1" y="559"/>
                    <a:pt x="1" y="1249"/>
                  </a:cubicBezTo>
                  <a:lnTo>
                    <a:pt x="1" y="6038"/>
                  </a:lnTo>
                  <a:cubicBezTo>
                    <a:pt x="1" y="6696"/>
                    <a:pt x="534" y="7230"/>
                    <a:pt x="1192" y="7230"/>
                  </a:cubicBezTo>
                  <a:lnTo>
                    <a:pt x="2287" y="7230"/>
                  </a:lnTo>
                  <a:lnTo>
                    <a:pt x="2286" y="11537"/>
                  </a:lnTo>
                  <a:lnTo>
                    <a:pt x="10580" y="11537"/>
                  </a:lnTo>
                  <a:lnTo>
                    <a:pt x="10580" y="7221"/>
                  </a:lnTo>
                  <a:cubicBezTo>
                    <a:pt x="11277" y="7136"/>
                    <a:pt x="11802" y="6544"/>
                    <a:pt x="11802" y="5841"/>
                  </a:cubicBezTo>
                  <a:lnTo>
                    <a:pt x="11802" y="4520"/>
                  </a:lnTo>
                  <a:lnTo>
                    <a:pt x="2499" y="4520"/>
                  </a:lnTo>
                  <a:lnTo>
                    <a:pt x="2499" y="1249"/>
                  </a:lnTo>
                  <a:cubicBezTo>
                    <a:pt x="2499" y="559"/>
                    <a:pt x="1940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0"/>
            <p:cNvSpPr/>
            <p:nvPr/>
          </p:nvSpPr>
          <p:spPr>
            <a:xfrm>
              <a:off x="5463927" y="1787932"/>
              <a:ext cx="229004" cy="249718"/>
            </a:xfrm>
            <a:custGeom>
              <a:avLst/>
              <a:gdLst/>
              <a:ahLst/>
              <a:cxnLst/>
              <a:rect l="l" t="t" r="r" b="b"/>
              <a:pathLst>
                <a:path w="10580" h="11537" extrusionOk="0">
                  <a:moveTo>
                    <a:pt x="1250" y="0"/>
                  </a:moveTo>
                  <a:cubicBezTo>
                    <a:pt x="1034" y="0"/>
                    <a:pt x="818" y="56"/>
                    <a:pt x="625" y="168"/>
                  </a:cubicBezTo>
                  <a:cubicBezTo>
                    <a:pt x="239" y="391"/>
                    <a:pt x="1" y="804"/>
                    <a:pt x="1" y="1249"/>
                  </a:cubicBezTo>
                  <a:lnTo>
                    <a:pt x="1" y="6038"/>
                  </a:lnTo>
                  <a:cubicBezTo>
                    <a:pt x="1" y="6696"/>
                    <a:pt x="534" y="7230"/>
                    <a:pt x="1192" y="7230"/>
                  </a:cubicBezTo>
                  <a:lnTo>
                    <a:pt x="2287" y="7230"/>
                  </a:lnTo>
                  <a:lnTo>
                    <a:pt x="2287" y="11537"/>
                  </a:lnTo>
                  <a:lnTo>
                    <a:pt x="10580" y="11537"/>
                  </a:lnTo>
                  <a:lnTo>
                    <a:pt x="10580" y="10694"/>
                  </a:lnTo>
                  <a:lnTo>
                    <a:pt x="4042" y="9172"/>
                  </a:lnTo>
                  <a:cubicBezTo>
                    <a:pt x="3746" y="9103"/>
                    <a:pt x="3537" y="8839"/>
                    <a:pt x="3535" y="8535"/>
                  </a:cubicBezTo>
                  <a:lnTo>
                    <a:pt x="3535" y="7822"/>
                  </a:lnTo>
                  <a:cubicBezTo>
                    <a:pt x="3535" y="7495"/>
                    <a:pt x="3270" y="7230"/>
                    <a:pt x="2944" y="7230"/>
                  </a:cubicBezTo>
                  <a:lnTo>
                    <a:pt x="2441" y="7230"/>
                  </a:lnTo>
                  <a:cubicBezTo>
                    <a:pt x="1783" y="7230"/>
                    <a:pt x="1250" y="6696"/>
                    <a:pt x="1250" y="6038"/>
                  </a:cubicBezTo>
                  <a:lnTo>
                    <a:pt x="1250" y="1249"/>
                  </a:lnTo>
                  <a:cubicBezTo>
                    <a:pt x="1249" y="917"/>
                    <a:pt x="1381" y="600"/>
                    <a:pt x="1616" y="366"/>
                  </a:cubicBezTo>
                  <a:cubicBezTo>
                    <a:pt x="1693" y="289"/>
                    <a:pt x="1781" y="223"/>
                    <a:pt x="1875" y="168"/>
                  </a:cubicBezTo>
                  <a:cubicBezTo>
                    <a:pt x="1681" y="56"/>
                    <a:pt x="1466" y="0"/>
                    <a:pt x="1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0"/>
            <p:cNvSpPr/>
            <p:nvPr/>
          </p:nvSpPr>
          <p:spPr>
            <a:xfrm>
              <a:off x="5602000" y="1690681"/>
              <a:ext cx="115108" cy="17294"/>
            </a:xfrm>
            <a:custGeom>
              <a:avLst/>
              <a:gdLst/>
              <a:ahLst/>
              <a:cxnLst/>
              <a:rect l="l" t="t" r="r" b="b"/>
              <a:pathLst>
                <a:path w="5318" h="799" extrusionOk="0">
                  <a:moveTo>
                    <a:pt x="426" y="1"/>
                  </a:moveTo>
                  <a:cubicBezTo>
                    <a:pt x="186" y="1"/>
                    <a:pt x="0" y="211"/>
                    <a:pt x="30" y="450"/>
                  </a:cubicBezTo>
                  <a:cubicBezTo>
                    <a:pt x="55" y="651"/>
                    <a:pt x="237" y="798"/>
                    <a:pt x="442" y="798"/>
                  </a:cubicBezTo>
                  <a:lnTo>
                    <a:pt x="4892" y="798"/>
                  </a:lnTo>
                  <a:cubicBezTo>
                    <a:pt x="5132" y="798"/>
                    <a:pt x="5317" y="588"/>
                    <a:pt x="5287" y="349"/>
                  </a:cubicBezTo>
                  <a:cubicBezTo>
                    <a:pt x="5262" y="148"/>
                    <a:pt x="5081" y="1"/>
                    <a:pt x="48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0"/>
            <p:cNvSpPr/>
            <p:nvPr/>
          </p:nvSpPr>
          <p:spPr>
            <a:xfrm>
              <a:off x="5726286" y="1690681"/>
              <a:ext cx="42619" cy="17294"/>
            </a:xfrm>
            <a:custGeom>
              <a:avLst/>
              <a:gdLst/>
              <a:ahLst/>
              <a:cxnLst/>
              <a:rect l="l" t="t" r="r" b="b"/>
              <a:pathLst>
                <a:path w="1969" h="799" extrusionOk="0">
                  <a:moveTo>
                    <a:pt x="427" y="1"/>
                  </a:moveTo>
                  <a:cubicBezTo>
                    <a:pt x="186" y="1"/>
                    <a:pt x="1" y="211"/>
                    <a:pt x="31" y="450"/>
                  </a:cubicBezTo>
                  <a:cubicBezTo>
                    <a:pt x="54" y="651"/>
                    <a:pt x="237" y="798"/>
                    <a:pt x="441" y="798"/>
                  </a:cubicBezTo>
                  <a:lnTo>
                    <a:pt x="1543" y="798"/>
                  </a:lnTo>
                  <a:cubicBezTo>
                    <a:pt x="1782" y="798"/>
                    <a:pt x="1969" y="588"/>
                    <a:pt x="1939" y="349"/>
                  </a:cubicBezTo>
                  <a:cubicBezTo>
                    <a:pt x="1914" y="148"/>
                    <a:pt x="1731" y="1"/>
                    <a:pt x="1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0"/>
            <p:cNvSpPr/>
            <p:nvPr/>
          </p:nvSpPr>
          <p:spPr>
            <a:xfrm>
              <a:off x="5653797" y="1725226"/>
              <a:ext cx="115108" cy="17251"/>
            </a:xfrm>
            <a:custGeom>
              <a:avLst/>
              <a:gdLst/>
              <a:ahLst/>
              <a:cxnLst/>
              <a:rect l="l" t="t" r="r" b="b"/>
              <a:pathLst>
                <a:path w="5318" h="797" extrusionOk="0">
                  <a:moveTo>
                    <a:pt x="424" y="0"/>
                  </a:moveTo>
                  <a:cubicBezTo>
                    <a:pt x="185" y="0"/>
                    <a:pt x="1" y="211"/>
                    <a:pt x="31" y="448"/>
                  </a:cubicBezTo>
                  <a:cubicBezTo>
                    <a:pt x="54" y="650"/>
                    <a:pt x="237" y="797"/>
                    <a:pt x="441" y="797"/>
                  </a:cubicBezTo>
                  <a:lnTo>
                    <a:pt x="4892" y="797"/>
                  </a:lnTo>
                  <a:cubicBezTo>
                    <a:pt x="5131" y="797"/>
                    <a:pt x="5318" y="586"/>
                    <a:pt x="5288" y="349"/>
                  </a:cubicBezTo>
                  <a:cubicBezTo>
                    <a:pt x="5263" y="146"/>
                    <a:pt x="5080" y="0"/>
                    <a:pt x="4876" y="0"/>
                  </a:cubicBezTo>
                  <a:lnTo>
                    <a:pt x="426" y="0"/>
                  </a:lnTo>
                  <a:cubicBezTo>
                    <a:pt x="426" y="0"/>
                    <a:pt x="425" y="0"/>
                    <a:pt x="4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0"/>
            <p:cNvSpPr/>
            <p:nvPr/>
          </p:nvSpPr>
          <p:spPr>
            <a:xfrm>
              <a:off x="5602000" y="1725226"/>
              <a:ext cx="42619" cy="17251"/>
            </a:xfrm>
            <a:custGeom>
              <a:avLst/>
              <a:gdLst/>
              <a:ahLst/>
              <a:cxnLst/>
              <a:rect l="l" t="t" r="r" b="b"/>
              <a:pathLst>
                <a:path w="1969" h="797" extrusionOk="0">
                  <a:moveTo>
                    <a:pt x="426" y="0"/>
                  </a:moveTo>
                  <a:cubicBezTo>
                    <a:pt x="186" y="0"/>
                    <a:pt x="0" y="210"/>
                    <a:pt x="30" y="448"/>
                  </a:cubicBezTo>
                  <a:cubicBezTo>
                    <a:pt x="55" y="650"/>
                    <a:pt x="237" y="797"/>
                    <a:pt x="442" y="797"/>
                  </a:cubicBezTo>
                  <a:lnTo>
                    <a:pt x="1542" y="797"/>
                  </a:lnTo>
                  <a:cubicBezTo>
                    <a:pt x="1783" y="797"/>
                    <a:pt x="1968" y="586"/>
                    <a:pt x="1938" y="349"/>
                  </a:cubicBezTo>
                  <a:cubicBezTo>
                    <a:pt x="1913" y="146"/>
                    <a:pt x="1730" y="0"/>
                    <a:pt x="1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0"/>
            <p:cNvSpPr/>
            <p:nvPr/>
          </p:nvSpPr>
          <p:spPr>
            <a:xfrm>
              <a:off x="5602758" y="1762044"/>
              <a:ext cx="113939" cy="17273"/>
            </a:xfrm>
            <a:custGeom>
              <a:avLst/>
              <a:gdLst/>
              <a:ahLst/>
              <a:cxnLst/>
              <a:rect l="l" t="t" r="r" b="b"/>
              <a:pathLst>
                <a:path w="5264" h="798" extrusionOk="0">
                  <a:moveTo>
                    <a:pt x="4866" y="0"/>
                  </a:moveTo>
                  <a:cubicBezTo>
                    <a:pt x="4863" y="0"/>
                    <a:pt x="4860" y="0"/>
                    <a:pt x="4857" y="1"/>
                  </a:cubicBezTo>
                  <a:lnTo>
                    <a:pt x="391" y="1"/>
                  </a:lnTo>
                  <a:cubicBezTo>
                    <a:pt x="174" y="4"/>
                    <a:pt x="1" y="182"/>
                    <a:pt x="1" y="399"/>
                  </a:cubicBezTo>
                  <a:cubicBezTo>
                    <a:pt x="1" y="616"/>
                    <a:pt x="174" y="793"/>
                    <a:pt x="391" y="797"/>
                  </a:cubicBezTo>
                  <a:lnTo>
                    <a:pt x="4857" y="797"/>
                  </a:lnTo>
                  <a:cubicBezTo>
                    <a:pt x="4860" y="797"/>
                    <a:pt x="4863" y="797"/>
                    <a:pt x="4866" y="797"/>
                  </a:cubicBezTo>
                  <a:cubicBezTo>
                    <a:pt x="5085" y="797"/>
                    <a:pt x="5264" y="619"/>
                    <a:pt x="5264" y="399"/>
                  </a:cubicBezTo>
                  <a:cubicBezTo>
                    <a:pt x="5264" y="179"/>
                    <a:pt x="5085" y="0"/>
                    <a:pt x="48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0"/>
            <p:cNvSpPr/>
            <p:nvPr/>
          </p:nvSpPr>
          <p:spPr>
            <a:xfrm>
              <a:off x="5726697" y="1762044"/>
              <a:ext cx="41775" cy="17273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398" y="0"/>
                  </a:moveTo>
                  <a:cubicBezTo>
                    <a:pt x="179" y="0"/>
                    <a:pt x="0" y="179"/>
                    <a:pt x="0" y="399"/>
                  </a:cubicBezTo>
                  <a:cubicBezTo>
                    <a:pt x="0" y="619"/>
                    <a:pt x="179" y="797"/>
                    <a:pt x="398" y="797"/>
                  </a:cubicBezTo>
                  <a:cubicBezTo>
                    <a:pt x="401" y="797"/>
                    <a:pt x="404" y="797"/>
                    <a:pt x="408" y="797"/>
                  </a:cubicBezTo>
                  <a:lnTo>
                    <a:pt x="1524" y="797"/>
                  </a:lnTo>
                  <a:cubicBezTo>
                    <a:pt x="1527" y="797"/>
                    <a:pt x="1530" y="797"/>
                    <a:pt x="1533" y="797"/>
                  </a:cubicBezTo>
                  <a:cubicBezTo>
                    <a:pt x="1752" y="797"/>
                    <a:pt x="1930" y="619"/>
                    <a:pt x="1930" y="399"/>
                  </a:cubicBezTo>
                  <a:cubicBezTo>
                    <a:pt x="1930" y="179"/>
                    <a:pt x="1752" y="0"/>
                    <a:pt x="1533" y="0"/>
                  </a:cubicBezTo>
                  <a:cubicBezTo>
                    <a:pt x="1530" y="0"/>
                    <a:pt x="1527" y="0"/>
                    <a:pt x="1524" y="1"/>
                  </a:cubicBezTo>
                  <a:lnTo>
                    <a:pt x="408" y="1"/>
                  </a:lnTo>
                  <a:cubicBezTo>
                    <a:pt x="404" y="0"/>
                    <a:pt x="401" y="0"/>
                    <a:pt x="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0"/>
            <p:cNvSpPr/>
            <p:nvPr/>
          </p:nvSpPr>
          <p:spPr>
            <a:xfrm>
              <a:off x="5480009" y="2019230"/>
              <a:ext cx="246277" cy="123138"/>
            </a:xfrm>
            <a:custGeom>
              <a:avLst/>
              <a:gdLst/>
              <a:ahLst/>
              <a:cxnLst/>
              <a:rect l="l" t="t" r="r" b="b"/>
              <a:pathLst>
                <a:path w="11378" h="5689" extrusionOk="0">
                  <a:moveTo>
                    <a:pt x="655" y="1"/>
                  </a:moveTo>
                  <a:cubicBezTo>
                    <a:pt x="295" y="1"/>
                    <a:pt x="2" y="292"/>
                    <a:pt x="2" y="653"/>
                  </a:cubicBezTo>
                  <a:lnTo>
                    <a:pt x="2" y="1488"/>
                  </a:lnTo>
                  <a:lnTo>
                    <a:pt x="1" y="5354"/>
                  </a:lnTo>
                  <a:cubicBezTo>
                    <a:pt x="1" y="5538"/>
                    <a:pt x="151" y="5687"/>
                    <a:pt x="334" y="5688"/>
                  </a:cubicBezTo>
                  <a:lnTo>
                    <a:pt x="11046" y="5688"/>
                  </a:lnTo>
                  <a:cubicBezTo>
                    <a:pt x="11229" y="5687"/>
                    <a:pt x="11378" y="5538"/>
                    <a:pt x="11378" y="5354"/>
                  </a:cubicBezTo>
                  <a:lnTo>
                    <a:pt x="11378" y="653"/>
                  </a:lnTo>
                  <a:cubicBezTo>
                    <a:pt x="11378" y="292"/>
                    <a:pt x="11086" y="1"/>
                    <a:pt x="10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0"/>
            <p:cNvSpPr/>
            <p:nvPr/>
          </p:nvSpPr>
          <p:spPr>
            <a:xfrm>
              <a:off x="5480052" y="2019209"/>
              <a:ext cx="246255" cy="123117"/>
            </a:xfrm>
            <a:custGeom>
              <a:avLst/>
              <a:gdLst/>
              <a:ahLst/>
              <a:cxnLst/>
              <a:rect l="l" t="t" r="r" b="b"/>
              <a:pathLst>
                <a:path w="11377" h="5688" extrusionOk="0">
                  <a:moveTo>
                    <a:pt x="653" y="0"/>
                  </a:moveTo>
                  <a:cubicBezTo>
                    <a:pt x="293" y="0"/>
                    <a:pt x="0" y="293"/>
                    <a:pt x="0" y="653"/>
                  </a:cubicBezTo>
                  <a:lnTo>
                    <a:pt x="0" y="5355"/>
                  </a:lnTo>
                  <a:cubicBezTo>
                    <a:pt x="0" y="5539"/>
                    <a:pt x="149" y="5688"/>
                    <a:pt x="333" y="5688"/>
                  </a:cubicBezTo>
                  <a:lnTo>
                    <a:pt x="11045" y="5688"/>
                  </a:lnTo>
                  <a:cubicBezTo>
                    <a:pt x="11228" y="5688"/>
                    <a:pt x="11377" y="5539"/>
                    <a:pt x="11377" y="5355"/>
                  </a:cubicBezTo>
                  <a:lnTo>
                    <a:pt x="11377" y="4406"/>
                  </a:lnTo>
                  <a:lnTo>
                    <a:pt x="3462" y="4406"/>
                  </a:lnTo>
                  <a:cubicBezTo>
                    <a:pt x="2856" y="4406"/>
                    <a:pt x="2366" y="3916"/>
                    <a:pt x="2366" y="3310"/>
                  </a:cubicBezTo>
                  <a:lnTo>
                    <a:pt x="23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60"/>
          <p:cNvGrpSpPr/>
          <p:nvPr/>
        </p:nvGrpSpPr>
        <p:grpSpPr>
          <a:xfrm>
            <a:off x="3706540" y="1301651"/>
            <a:ext cx="511247" cy="523350"/>
            <a:chOff x="5429722" y="2858198"/>
            <a:chExt cx="558679" cy="571904"/>
          </a:xfrm>
        </p:grpSpPr>
        <p:sp>
          <p:nvSpPr>
            <p:cNvPr id="1549" name="Google Shape;1549;p60"/>
            <p:cNvSpPr/>
            <p:nvPr/>
          </p:nvSpPr>
          <p:spPr>
            <a:xfrm>
              <a:off x="5687860" y="3325687"/>
              <a:ext cx="74719" cy="60216"/>
            </a:xfrm>
            <a:custGeom>
              <a:avLst/>
              <a:gdLst/>
              <a:ahLst/>
              <a:cxnLst/>
              <a:rect l="l" t="t" r="r" b="b"/>
              <a:pathLst>
                <a:path w="3452" h="2782" extrusionOk="0">
                  <a:moveTo>
                    <a:pt x="0" y="0"/>
                  </a:moveTo>
                  <a:lnTo>
                    <a:pt x="0" y="1056"/>
                  </a:lnTo>
                  <a:cubicBezTo>
                    <a:pt x="0" y="2010"/>
                    <a:pt x="773" y="2781"/>
                    <a:pt x="1727" y="2781"/>
                  </a:cubicBezTo>
                  <a:cubicBezTo>
                    <a:pt x="2680" y="2781"/>
                    <a:pt x="3451" y="2010"/>
                    <a:pt x="3451" y="1056"/>
                  </a:cubicBezTo>
                  <a:lnTo>
                    <a:pt x="34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0"/>
            <p:cNvSpPr/>
            <p:nvPr/>
          </p:nvSpPr>
          <p:spPr>
            <a:xfrm>
              <a:off x="5687860" y="3325687"/>
              <a:ext cx="56061" cy="60216"/>
            </a:xfrm>
            <a:custGeom>
              <a:avLst/>
              <a:gdLst/>
              <a:ahLst/>
              <a:cxnLst/>
              <a:rect l="l" t="t" r="r" b="b"/>
              <a:pathLst>
                <a:path w="2590" h="2782" extrusionOk="0">
                  <a:moveTo>
                    <a:pt x="0" y="0"/>
                  </a:moveTo>
                  <a:lnTo>
                    <a:pt x="0" y="1056"/>
                  </a:lnTo>
                  <a:cubicBezTo>
                    <a:pt x="0" y="1673"/>
                    <a:pt x="330" y="2242"/>
                    <a:pt x="864" y="2550"/>
                  </a:cubicBezTo>
                  <a:cubicBezTo>
                    <a:pt x="1131" y="2704"/>
                    <a:pt x="1429" y="2781"/>
                    <a:pt x="1727" y="2781"/>
                  </a:cubicBezTo>
                  <a:cubicBezTo>
                    <a:pt x="2025" y="2781"/>
                    <a:pt x="2323" y="2704"/>
                    <a:pt x="2590" y="2550"/>
                  </a:cubicBezTo>
                  <a:cubicBezTo>
                    <a:pt x="2056" y="2242"/>
                    <a:pt x="1727" y="1673"/>
                    <a:pt x="1727" y="1056"/>
                  </a:cubicBezTo>
                  <a:lnTo>
                    <a:pt x="1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0"/>
            <p:cNvSpPr/>
            <p:nvPr/>
          </p:nvSpPr>
          <p:spPr>
            <a:xfrm>
              <a:off x="5561583" y="2977700"/>
              <a:ext cx="329956" cy="338203"/>
            </a:xfrm>
            <a:custGeom>
              <a:avLst/>
              <a:gdLst/>
              <a:ahLst/>
              <a:cxnLst/>
              <a:rect l="l" t="t" r="r" b="b"/>
              <a:pathLst>
                <a:path w="15244" h="15625" extrusionOk="0">
                  <a:moveTo>
                    <a:pt x="7622" y="0"/>
                  </a:moveTo>
                  <a:cubicBezTo>
                    <a:pt x="6039" y="0"/>
                    <a:pt x="4487" y="540"/>
                    <a:pt x="3235" y="1555"/>
                  </a:cubicBezTo>
                  <a:cubicBezTo>
                    <a:pt x="1603" y="2879"/>
                    <a:pt x="656" y="4867"/>
                    <a:pt x="656" y="6967"/>
                  </a:cubicBezTo>
                  <a:lnTo>
                    <a:pt x="656" y="12758"/>
                  </a:lnTo>
                  <a:lnTo>
                    <a:pt x="659" y="12758"/>
                  </a:lnTo>
                  <a:lnTo>
                    <a:pt x="1" y="14791"/>
                  </a:lnTo>
                  <a:lnTo>
                    <a:pt x="1" y="15624"/>
                  </a:lnTo>
                  <a:lnTo>
                    <a:pt x="15243" y="15624"/>
                  </a:lnTo>
                  <a:lnTo>
                    <a:pt x="15243" y="14791"/>
                  </a:lnTo>
                  <a:lnTo>
                    <a:pt x="14585" y="12758"/>
                  </a:lnTo>
                  <a:lnTo>
                    <a:pt x="14589" y="12758"/>
                  </a:lnTo>
                  <a:lnTo>
                    <a:pt x="14589" y="6967"/>
                  </a:lnTo>
                  <a:cubicBezTo>
                    <a:pt x="14589" y="6041"/>
                    <a:pt x="14405" y="5125"/>
                    <a:pt x="14047" y="4271"/>
                  </a:cubicBezTo>
                  <a:cubicBezTo>
                    <a:pt x="12693" y="852"/>
                    <a:pt x="9064" y="151"/>
                    <a:pt x="9064" y="151"/>
                  </a:cubicBezTo>
                  <a:cubicBezTo>
                    <a:pt x="8585" y="50"/>
                    <a:pt x="8102" y="0"/>
                    <a:pt x="76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0"/>
            <p:cNvSpPr/>
            <p:nvPr/>
          </p:nvSpPr>
          <p:spPr>
            <a:xfrm>
              <a:off x="5561605" y="2977700"/>
              <a:ext cx="309588" cy="338203"/>
            </a:xfrm>
            <a:custGeom>
              <a:avLst/>
              <a:gdLst/>
              <a:ahLst/>
              <a:cxnLst/>
              <a:rect l="l" t="t" r="r" b="b"/>
              <a:pathLst>
                <a:path w="14303" h="15625" extrusionOk="0">
                  <a:moveTo>
                    <a:pt x="7623" y="1"/>
                  </a:moveTo>
                  <a:cubicBezTo>
                    <a:pt x="5971" y="1"/>
                    <a:pt x="4358" y="588"/>
                    <a:pt x="3086" y="1679"/>
                  </a:cubicBezTo>
                  <a:cubicBezTo>
                    <a:pt x="1543" y="3003"/>
                    <a:pt x="655" y="4934"/>
                    <a:pt x="655" y="6967"/>
                  </a:cubicBezTo>
                  <a:lnTo>
                    <a:pt x="655" y="12758"/>
                  </a:lnTo>
                  <a:lnTo>
                    <a:pt x="658" y="12758"/>
                  </a:lnTo>
                  <a:lnTo>
                    <a:pt x="1" y="14791"/>
                  </a:lnTo>
                  <a:lnTo>
                    <a:pt x="1" y="15624"/>
                  </a:lnTo>
                  <a:lnTo>
                    <a:pt x="3176" y="15624"/>
                  </a:lnTo>
                  <a:lnTo>
                    <a:pt x="3176" y="14791"/>
                  </a:lnTo>
                  <a:lnTo>
                    <a:pt x="3833" y="12758"/>
                  </a:lnTo>
                  <a:lnTo>
                    <a:pt x="3831" y="12758"/>
                  </a:lnTo>
                  <a:lnTo>
                    <a:pt x="3831" y="6967"/>
                  </a:lnTo>
                  <a:cubicBezTo>
                    <a:pt x="3831" y="4498"/>
                    <a:pt x="5138" y="2213"/>
                    <a:pt x="7267" y="961"/>
                  </a:cubicBezTo>
                  <a:cubicBezTo>
                    <a:pt x="7347" y="914"/>
                    <a:pt x="7432" y="893"/>
                    <a:pt x="7515" y="893"/>
                  </a:cubicBezTo>
                  <a:cubicBezTo>
                    <a:pt x="7777" y="893"/>
                    <a:pt x="8017" y="1108"/>
                    <a:pt x="8002" y="1403"/>
                  </a:cubicBezTo>
                  <a:cubicBezTo>
                    <a:pt x="7996" y="1542"/>
                    <a:pt x="7996" y="1682"/>
                    <a:pt x="8004" y="1821"/>
                  </a:cubicBezTo>
                  <a:cubicBezTo>
                    <a:pt x="8115" y="3910"/>
                    <a:pt x="9822" y="5590"/>
                    <a:pt x="11913" y="5663"/>
                  </a:cubicBezTo>
                  <a:cubicBezTo>
                    <a:pt x="11963" y="5665"/>
                    <a:pt x="12012" y="5665"/>
                    <a:pt x="12062" y="5665"/>
                  </a:cubicBezTo>
                  <a:cubicBezTo>
                    <a:pt x="12858" y="5665"/>
                    <a:pt x="13637" y="5430"/>
                    <a:pt x="14302" y="4988"/>
                  </a:cubicBezTo>
                  <a:cubicBezTo>
                    <a:pt x="14231" y="4745"/>
                    <a:pt x="14146" y="4506"/>
                    <a:pt x="14048" y="4272"/>
                  </a:cubicBezTo>
                  <a:lnTo>
                    <a:pt x="14046" y="4272"/>
                  </a:lnTo>
                  <a:cubicBezTo>
                    <a:pt x="12850" y="1255"/>
                    <a:pt x="9886" y="355"/>
                    <a:pt x="9205" y="184"/>
                  </a:cubicBezTo>
                  <a:cubicBezTo>
                    <a:pt x="9115" y="162"/>
                    <a:pt x="9064" y="151"/>
                    <a:pt x="9064" y="151"/>
                  </a:cubicBezTo>
                  <a:cubicBezTo>
                    <a:pt x="9002" y="138"/>
                    <a:pt x="8941" y="126"/>
                    <a:pt x="8880" y="115"/>
                  </a:cubicBezTo>
                  <a:lnTo>
                    <a:pt x="8859" y="112"/>
                  </a:lnTo>
                  <a:cubicBezTo>
                    <a:pt x="8803" y="102"/>
                    <a:pt x="8748" y="92"/>
                    <a:pt x="8692" y="83"/>
                  </a:cubicBezTo>
                  <a:cubicBezTo>
                    <a:pt x="8689" y="83"/>
                    <a:pt x="8686" y="83"/>
                    <a:pt x="8685" y="82"/>
                  </a:cubicBezTo>
                  <a:cubicBezTo>
                    <a:pt x="8331" y="28"/>
                    <a:pt x="7976" y="1"/>
                    <a:pt x="76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0"/>
            <p:cNvSpPr/>
            <p:nvPr/>
          </p:nvSpPr>
          <p:spPr>
            <a:xfrm>
              <a:off x="5542471" y="3297829"/>
              <a:ext cx="368181" cy="36061"/>
            </a:xfrm>
            <a:custGeom>
              <a:avLst/>
              <a:gdLst/>
              <a:ahLst/>
              <a:cxnLst/>
              <a:rect l="l" t="t" r="r" b="b"/>
              <a:pathLst>
                <a:path w="17010" h="1666" extrusionOk="0">
                  <a:moveTo>
                    <a:pt x="731" y="1"/>
                  </a:moveTo>
                  <a:cubicBezTo>
                    <a:pt x="327" y="1"/>
                    <a:pt x="1" y="327"/>
                    <a:pt x="1" y="731"/>
                  </a:cubicBezTo>
                  <a:lnTo>
                    <a:pt x="1" y="936"/>
                  </a:lnTo>
                  <a:cubicBezTo>
                    <a:pt x="1" y="1339"/>
                    <a:pt x="327" y="1666"/>
                    <a:pt x="731" y="1666"/>
                  </a:cubicBezTo>
                  <a:lnTo>
                    <a:pt x="16281" y="1666"/>
                  </a:lnTo>
                  <a:cubicBezTo>
                    <a:pt x="16683" y="1666"/>
                    <a:pt x="17009" y="1339"/>
                    <a:pt x="17009" y="936"/>
                  </a:cubicBezTo>
                  <a:lnTo>
                    <a:pt x="17009" y="731"/>
                  </a:lnTo>
                  <a:cubicBezTo>
                    <a:pt x="17009" y="329"/>
                    <a:pt x="16683" y="2"/>
                    <a:pt x="16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0"/>
            <p:cNvSpPr/>
            <p:nvPr/>
          </p:nvSpPr>
          <p:spPr>
            <a:xfrm>
              <a:off x="5750544" y="2940341"/>
              <a:ext cx="144112" cy="144112"/>
            </a:xfrm>
            <a:custGeom>
              <a:avLst/>
              <a:gdLst/>
              <a:ahLst/>
              <a:cxnLst/>
              <a:rect l="l" t="t" r="r" b="b"/>
              <a:pathLst>
                <a:path w="6658" h="6658" extrusionOk="0">
                  <a:moveTo>
                    <a:pt x="3329" y="1"/>
                  </a:moveTo>
                  <a:cubicBezTo>
                    <a:pt x="2053" y="1"/>
                    <a:pt x="890" y="730"/>
                    <a:pt x="334" y="1876"/>
                  </a:cubicBezTo>
                  <a:cubicBezTo>
                    <a:pt x="114" y="2329"/>
                    <a:pt x="1" y="2825"/>
                    <a:pt x="2" y="3329"/>
                  </a:cubicBezTo>
                  <a:cubicBezTo>
                    <a:pt x="2" y="5168"/>
                    <a:pt x="1492" y="6657"/>
                    <a:pt x="3329" y="6657"/>
                  </a:cubicBezTo>
                  <a:cubicBezTo>
                    <a:pt x="5167" y="6656"/>
                    <a:pt x="6657" y="5166"/>
                    <a:pt x="6657" y="3329"/>
                  </a:cubicBezTo>
                  <a:cubicBezTo>
                    <a:pt x="6657" y="1492"/>
                    <a:pt x="5167" y="2"/>
                    <a:pt x="3329" y="2"/>
                  </a:cubicBezTo>
                  <a:lnTo>
                    <a:pt x="33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0"/>
            <p:cNvSpPr/>
            <p:nvPr/>
          </p:nvSpPr>
          <p:spPr>
            <a:xfrm>
              <a:off x="5750544" y="2940362"/>
              <a:ext cx="90498" cy="144091"/>
            </a:xfrm>
            <a:custGeom>
              <a:avLst/>
              <a:gdLst/>
              <a:ahLst/>
              <a:cxnLst/>
              <a:rect l="l" t="t" r="r" b="b"/>
              <a:pathLst>
                <a:path w="4181" h="6657" extrusionOk="0">
                  <a:moveTo>
                    <a:pt x="3329" y="0"/>
                  </a:moveTo>
                  <a:cubicBezTo>
                    <a:pt x="2079" y="0"/>
                    <a:pt x="901" y="707"/>
                    <a:pt x="334" y="1876"/>
                  </a:cubicBezTo>
                  <a:cubicBezTo>
                    <a:pt x="114" y="2328"/>
                    <a:pt x="1" y="2825"/>
                    <a:pt x="2" y="3328"/>
                  </a:cubicBezTo>
                  <a:cubicBezTo>
                    <a:pt x="2" y="5167"/>
                    <a:pt x="1490" y="6656"/>
                    <a:pt x="3329" y="6656"/>
                  </a:cubicBezTo>
                  <a:cubicBezTo>
                    <a:pt x="3616" y="6656"/>
                    <a:pt x="3903" y="6620"/>
                    <a:pt x="4180" y="6545"/>
                  </a:cubicBezTo>
                  <a:cubicBezTo>
                    <a:pt x="2756" y="6169"/>
                    <a:pt x="1705" y="4872"/>
                    <a:pt x="1705" y="3328"/>
                  </a:cubicBezTo>
                  <a:cubicBezTo>
                    <a:pt x="1705" y="2825"/>
                    <a:pt x="1818" y="2328"/>
                    <a:pt x="2037" y="1876"/>
                  </a:cubicBezTo>
                  <a:cubicBezTo>
                    <a:pt x="2462" y="1004"/>
                    <a:pt x="3244" y="360"/>
                    <a:pt x="4180" y="111"/>
                  </a:cubicBezTo>
                  <a:cubicBezTo>
                    <a:pt x="3897" y="36"/>
                    <a:pt x="3611" y="0"/>
                    <a:pt x="3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0"/>
            <p:cNvSpPr/>
            <p:nvPr/>
          </p:nvSpPr>
          <p:spPr>
            <a:xfrm>
              <a:off x="5884527" y="2903890"/>
              <a:ext cx="57381" cy="58831"/>
            </a:xfrm>
            <a:custGeom>
              <a:avLst/>
              <a:gdLst/>
              <a:ahLst/>
              <a:cxnLst/>
              <a:rect l="l" t="t" r="r" b="b"/>
              <a:pathLst>
                <a:path w="2651" h="2718" extrusionOk="0">
                  <a:moveTo>
                    <a:pt x="462" y="1"/>
                  </a:moveTo>
                  <a:cubicBezTo>
                    <a:pt x="334" y="1"/>
                    <a:pt x="208" y="61"/>
                    <a:pt x="129" y="173"/>
                  </a:cubicBezTo>
                  <a:cubicBezTo>
                    <a:pt x="1" y="356"/>
                    <a:pt x="45" y="609"/>
                    <a:pt x="228" y="737"/>
                  </a:cubicBezTo>
                  <a:cubicBezTo>
                    <a:pt x="881" y="1194"/>
                    <a:pt x="1416" y="1800"/>
                    <a:pt x="1791" y="2502"/>
                  </a:cubicBezTo>
                  <a:cubicBezTo>
                    <a:pt x="1862" y="2635"/>
                    <a:pt x="1999" y="2718"/>
                    <a:pt x="2149" y="2718"/>
                  </a:cubicBezTo>
                  <a:lnTo>
                    <a:pt x="2150" y="2718"/>
                  </a:lnTo>
                  <a:cubicBezTo>
                    <a:pt x="2456" y="2718"/>
                    <a:pt x="2650" y="2393"/>
                    <a:pt x="2508" y="2124"/>
                  </a:cubicBezTo>
                  <a:cubicBezTo>
                    <a:pt x="2073" y="1306"/>
                    <a:pt x="1452" y="605"/>
                    <a:pt x="694" y="74"/>
                  </a:cubicBezTo>
                  <a:cubicBezTo>
                    <a:pt x="623" y="24"/>
                    <a:pt x="542" y="1"/>
                    <a:pt x="4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0"/>
            <p:cNvSpPr/>
            <p:nvPr/>
          </p:nvSpPr>
          <p:spPr>
            <a:xfrm>
              <a:off x="5904851" y="2858198"/>
              <a:ext cx="83550" cy="87467"/>
            </a:xfrm>
            <a:custGeom>
              <a:avLst/>
              <a:gdLst/>
              <a:ahLst/>
              <a:cxnLst/>
              <a:rect l="l" t="t" r="r" b="b"/>
              <a:pathLst>
                <a:path w="3860" h="4041" extrusionOk="0">
                  <a:moveTo>
                    <a:pt x="463" y="1"/>
                  </a:moveTo>
                  <a:cubicBezTo>
                    <a:pt x="327" y="1"/>
                    <a:pt x="194" y="70"/>
                    <a:pt x="118" y="193"/>
                  </a:cubicBezTo>
                  <a:cubicBezTo>
                    <a:pt x="1" y="383"/>
                    <a:pt x="58" y="631"/>
                    <a:pt x="248" y="750"/>
                  </a:cubicBezTo>
                  <a:cubicBezTo>
                    <a:pt x="1440" y="1485"/>
                    <a:pt x="2395" y="2546"/>
                    <a:pt x="3000" y="3810"/>
                  </a:cubicBezTo>
                  <a:cubicBezTo>
                    <a:pt x="3068" y="3950"/>
                    <a:pt x="3210" y="4040"/>
                    <a:pt x="3366" y="4040"/>
                  </a:cubicBezTo>
                  <a:cubicBezTo>
                    <a:pt x="3663" y="4039"/>
                    <a:pt x="3859" y="3728"/>
                    <a:pt x="3731" y="3459"/>
                  </a:cubicBezTo>
                  <a:cubicBezTo>
                    <a:pt x="3059" y="2057"/>
                    <a:pt x="1997" y="876"/>
                    <a:pt x="673" y="60"/>
                  </a:cubicBezTo>
                  <a:cubicBezTo>
                    <a:pt x="607" y="20"/>
                    <a:pt x="535" y="1"/>
                    <a:pt x="4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0"/>
            <p:cNvSpPr/>
            <p:nvPr/>
          </p:nvSpPr>
          <p:spPr>
            <a:xfrm>
              <a:off x="5475436" y="3329323"/>
              <a:ext cx="60758" cy="54091"/>
            </a:xfrm>
            <a:custGeom>
              <a:avLst/>
              <a:gdLst/>
              <a:ahLst/>
              <a:cxnLst/>
              <a:rect l="l" t="t" r="r" b="b"/>
              <a:pathLst>
                <a:path w="2807" h="2499" extrusionOk="0">
                  <a:moveTo>
                    <a:pt x="461" y="1"/>
                  </a:moveTo>
                  <a:cubicBezTo>
                    <a:pt x="381" y="1"/>
                    <a:pt x="300" y="24"/>
                    <a:pt x="229" y="74"/>
                  </a:cubicBezTo>
                  <a:cubicBezTo>
                    <a:pt x="46" y="202"/>
                    <a:pt x="1" y="455"/>
                    <a:pt x="130" y="638"/>
                  </a:cubicBezTo>
                  <a:cubicBezTo>
                    <a:pt x="660" y="1395"/>
                    <a:pt x="1363" y="2017"/>
                    <a:pt x="2179" y="2451"/>
                  </a:cubicBezTo>
                  <a:cubicBezTo>
                    <a:pt x="2237" y="2483"/>
                    <a:pt x="2303" y="2498"/>
                    <a:pt x="2368" y="2498"/>
                  </a:cubicBezTo>
                  <a:cubicBezTo>
                    <a:pt x="2555" y="2498"/>
                    <a:pt x="2717" y="2372"/>
                    <a:pt x="2761" y="2192"/>
                  </a:cubicBezTo>
                  <a:cubicBezTo>
                    <a:pt x="2807" y="2011"/>
                    <a:pt x="2723" y="1823"/>
                    <a:pt x="2559" y="1736"/>
                  </a:cubicBezTo>
                  <a:cubicBezTo>
                    <a:pt x="1855" y="1361"/>
                    <a:pt x="1250" y="826"/>
                    <a:pt x="793" y="173"/>
                  </a:cubicBezTo>
                  <a:cubicBezTo>
                    <a:pt x="715" y="61"/>
                    <a:pt x="589" y="1"/>
                    <a:pt x="4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0"/>
            <p:cNvSpPr/>
            <p:nvPr/>
          </p:nvSpPr>
          <p:spPr>
            <a:xfrm>
              <a:off x="5429722" y="3349626"/>
              <a:ext cx="89372" cy="80476"/>
            </a:xfrm>
            <a:custGeom>
              <a:avLst/>
              <a:gdLst/>
              <a:ahLst/>
              <a:cxnLst/>
              <a:rect l="l" t="t" r="r" b="b"/>
              <a:pathLst>
                <a:path w="4129" h="3718" extrusionOk="0">
                  <a:moveTo>
                    <a:pt x="462" y="1"/>
                  </a:moveTo>
                  <a:cubicBezTo>
                    <a:pt x="389" y="1"/>
                    <a:pt x="315" y="20"/>
                    <a:pt x="249" y="61"/>
                  </a:cubicBezTo>
                  <a:cubicBezTo>
                    <a:pt x="59" y="179"/>
                    <a:pt x="0" y="428"/>
                    <a:pt x="118" y="619"/>
                  </a:cubicBezTo>
                  <a:cubicBezTo>
                    <a:pt x="934" y="1943"/>
                    <a:pt x="2114" y="3005"/>
                    <a:pt x="3516" y="3677"/>
                  </a:cubicBezTo>
                  <a:cubicBezTo>
                    <a:pt x="3571" y="3703"/>
                    <a:pt x="3631" y="3716"/>
                    <a:pt x="3691" y="3717"/>
                  </a:cubicBezTo>
                  <a:cubicBezTo>
                    <a:pt x="3881" y="3717"/>
                    <a:pt x="4045" y="3586"/>
                    <a:pt x="4087" y="3401"/>
                  </a:cubicBezTo>
                  <a:cubicBezTo>
                    <a:pt x="4129" y="3217"/>
                    <a:pt x="4037" y="3028"/>
                    <a:pt x="3868" y="2946"/>
                  </a:cubicBezTo>
                  <a:cubicBezTo>
                    <a:pt x="2604" y="2341"/>
                    <a:pt x="1542" y="1385"/>
                    <a:pt x="807" y="193"/>
                  </a:cubicBezTo>
                  <a:cubicBezTo>
                    <a:pt x="730" y="69"/>
                    <a:pt x="597" y="1"/>
                    <a:pt x="4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0"/>
            <p:cNvSpPr/>
            <p:nvPr/>
          </p:nvSpPr>
          <p:spPr>
            <a:xfrm>
              <a:off x="5798358" y="2968934"/>
              <a:ext cx="37013" cy="88268"/>
            </a:xfrm>
            <a:custGeom>
              <a:avLst/>
              <a:gdLst/>
              <a:ahLst/>
              <a:cxnLst/>
              <a:rect l="l" t="t" r="r" b="b"/>
              <a:pathLst>
                <a:path w="1710" h="4078" extrusionOk="0">
                  <a:moveTo>
                    <a:pt x="1303" y="0"/>
                  </a:moveTo>
                  <a:cubicBezTo>
                    <a:pt x="1208" y="0"/>
                    <a:pt x="1111" y="34"/>
                    <a:pt x="1030" y="110"/>
                  </a:cubicBezTo>
                  <a:lnTo>
                    <a:pt x="167" y="910"/>
                  </a:lnTo>
                  <a:cubicBezTo>
                    <a:pt x="7" y="1064"/>
                    <a:pt x="1" y="1316"/>
                    <a:pt x="151" y="1478"/>
                  </a:cubicBezTo>
                  <a:cubicBezTo>
                    <a:pt x="231" y="1564"/>
                    <a:pt x="339" y="1607"/>
                    <a:pt x="447" y="1607"/>
                  </a:cubicBezTo>
                  <a:cubicBezTo>
                    <a:pt x="544" y="1607"/>
                    <a:pt x="640" y="1573"/>
                    <a:pt x="718" y="1504"/>
                  </a:cubicBezTo>
                  <a:lnTo>
                    <a:pt x="900" y="1336"/>
                  </a:lnTo>
                  <a:lnTo>
                    <a:pt x="900" y="3673"/>
                  </a:lnTo>
                  <a:cubicBezTo>
                    <a:pt x="899" y="3896"/>
                    <a:pt x="1081" y="4078"/>
                    <a:pt x="1305" y="4078"/>
                  </a:cubicBezTo>
                  <a:cubicBezTo>
                    <a:pt x="1529" y="4078"/>
                    <a:pt x="1710" y="3896"/>
                    <a:pt x="1710" y="3673"/>
                  </a:cubicBezTo>
                  <a:lnTo>
                    <a:pt x="1710" y="406"/>
                  </a:lnTo>
                  <a:cubicBezTo>
                    <a:pt x="1710" y="163"/>
                    <a:pt x="1511" y="0"/>
                    <a:pt x="1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" name="Google Shape;1561;p60"/>
          <p:cNvGrpSpPr/>
          <p:nvPr/>
        </p:nvGrpSpPr>
        <p:grpSpPr>
          <a:xfrm>
            <a:off x="4383427" y="1345659"/>
            <a:ext cx="523825" cy="435385"/>
            <a:chOff x="2014855" y="1591294"/>
            <a:chExt cx="572424" cy="475779"/>
          </a:xfrm>
        </p:grpSpPr>
        <p:sp>
          <p:nvSpPr>
            <p:cNvPr id="1562" name="Google Shape;1562;p60"/>
            <p:cNvSpPr/>
            <p:nvPr/>
          </p:nvSpPr>
          <p:spPr>
            <a:xfrm>
              <a:off x="2062539" y="1822160"/>
              <a:ext cx="524740" cy="230909"/>
            </a:xfrm>
            <a:custGeom>
              <a:avLst/>
              <a:gdLst/>
              <a:ahLst/>
              <a:cxnLst/>
              <a:rect l="l" t="t" r="r" b="b"/>
              <a:pathLst>
                <a:path w="24243" h="10668" extrusionOk="0">
                  <a:moveTo>
                    <a:pt x="24240" y="0"/>
                  </a:moveTo>
                  <a:lnTo>
                    <a:pt x="11426" y="165"/>
                  </a:lnTo>
                  <a:lnTo>
                    <a:pt x="3197" y="270"/>
                  </a:lnTo>
                  <a:cubicBezTo>
                    <a:pt x="3197" y="270"/>
                    <a:pt x="2543" y="2379"/>
                    <a:pt x="2018" y="4073"/>
                  </a:cubicBezTo>
                  <a:cubicBezTo>
                    <a:pt x="1152" y="6872"/>
                    <a:pt x="1" y="10600"/>
                    <a:pt x="1" y="10666"/>
                  </a:cubicBezTo>
                  <a:cubicBezTo>
                    <a:pt x="1" y="10667"/>
                    <a:pt x="1" y="10667"/>
                    <a:pt x="3" y="10667"/>
                  </a:cubicBezTo>
                  <a:cubicBezTo>
                    <a:pt x="94" y="10667"/>
                    <a:pt x="3620" y="9125"/>
                    <a:pt x="7955" y="7214"/>
                  </a:cubicBezTo>
                  <a:lnTo>
                    <a:pt x="18235" y="2668"/>
                  </a:lnTo>
                  <a:cubicBezTo>
                    <a:pt x="21686" y="1137"/>
                    <a:pt x="24243" y="0"/>
                    <a:pt x="24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0"/>
            <p:cNvSpPr/>
            <p:nvPr/>
          </p:nvSpPr>
          <p:spPr>
            <a:xfrm>
              <a:off x="2062539" y="1591294"/>
              <a:ext cx="524740" cy="230909"/>
            </a:xfrm>
            <a:custGeom>
              <a:avLst/>
              <a:gdLst/>
              <a:ahLst/>
              <a:cxnLst/>
              <a:rect l="l" t="t" r="r" b="b"/>
              <a:pathLst>
                <a:path w="24243" h="10668" extrusionOk="0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68"/>
                    <a:pt x="1146" y="3781"/>
                    <a:pt x="2013" y="6578"/>
                  </a:cubicBezTo>
                  <a:cubicBezTo>
                    <a:pt x="2539" y="8279"/>
                    <a:pt x="3144" y="10166"/>
                    <a:pt x="3144" y="10166"/>
                  </a:cubicBezTo>
                  <a:lnTo>
                    <a:pt x="24240" y="10666"/>
                  </a:lnTo>
                  <a:lnTo>
                    <a:pt x="24240" y="10666"/>
                  </a:lnTo>
                  <a:cubicBezTo>
                    <a:pt x="23935" y="10531"/>
                    <a:pt x="241" y="0"/>
                    <a:pt x="2" y="0"/>
                  </a:cubicBezTo>
                  <a:close/>
                  <a:moveTo>
                    <a:pt x="24240" y="10666"/>
                  </a:moveTo>
                  <a:lnTo>
                    <a:pt x="24240" y="10666"/>
                  </a:lnTo>
                  <a:cubicBezTo>
                    <a:pt x="24242" y="10667"/>
                    <a:pt x="24243" y="10667"/>
                    <a:pt x="24243" y="10667"/>
                  </a:cubicBezTo>
                  <a:lnTo>
                    <a:pt x="24243" y="10666"/>
                  </a:lnTo>
                  <a:lnTo>
                    <a:pt x="24240" y="10666"/>
                  </a:lnTo>
                  <a:lnTo>
                    <a:pt x="24240" y="1066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0"/>
            <p:cNvSpPr/>
            <p:nvPr/>
          </p:nvSpPr>
          <p:spPr>
            <a:xfrm>
              <a:off x="2014855" y="1799995"/>
              <a:ext cx="572380" cy="44329"/>
            </a:xfrm>
            <a:custGeom>
              <a:avLst/>
              <a:gdLst/>
              <a:ahLst/>
              <a:cxnLst/>
              <a:rect l="l" t="t" r="r" b="b"/>
              <a:pathLst>
                <a:path w="26444" h="2048" extrusionOk="0">
                  <a:moveTo>
                    <a:pt x="5166" y="0"/>
                  </a:moveTo>
                  <a:lnTo>
                    <a:pt x="2204" y="524"/>
                  </a:lnTo>
                  <a:lnTo>
                    <a:pt x="88" y="897"/>
                  </a:lnTo>
                  <a:cubicBezTo>
                    <a:pt x="2" y="912"/>
                    <a:pt x="1" y="1036"/>
                    <a:pt x="87" y="1051"/>
                  </a:cubicBezTo>
                  <a:lnTo>
                    <a:pt x="2184" y="1463"/>
                  </a:lnTo>
                  <a:lnTo>
                    <a:pt x="5166" y="2048"/>
                  </a:lnTo>
                  <a:lnTo>
                    <a:pt x="26443" y="1024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0"/>
            <p:cNvSpPr/>
            <p:nvPr/>
          </p:nvSpPr>
          <p:spPr>
            <a:xfrm>
              <a:off x="2234725" y="1879909"/>
              <a:ext cx="296991" cy="187164"/>
            </a:xfrm>
            <a:custGeom>
              <a:avLst/>
              <a:gdLst/>
              <a:ahLst/>
              <a:cxnLst/>
              <a:rect l="l" t="t" r="r" b="b"/>
              <a:pathLst>
                <a:path w="13721" h="8647" extrusionOk="0">
                  <a:moveTo>
                    <a:pt x="869" y="1"/>
                  </a:moveTo>
                  <a:cubicBezTo>
                    <a:pt x="816" y="1"/>
                    <a:pt x="763" y="7"/>
                    <a:pt x="712" y="17"/>
                  </a:cubicBezTo>
                  <a:cubicBezTo>
                    <a:pt x="298" y="99"/>
                    <a:pt x="0" y="462"/>
                    <a:pt x="0" y="884"/>
                  </a:cubicBezTo>
                  <a:lnTo>
                    <a:pt x="0" y="7762"/>
                  </a:lnTo>
                  <a:cubicBezTo>
                    <a:pt x="0" y="7788"/>
                    <a:pt x="1" y="7814"/>
                    <a:pt x="3" y="7839"/>
                  </a:cubicBezTo>
                  <a:cubicBezTo>
                    <a:pt x="43" y="8296"/>
                    <a:pt x="426" y="8646"/>
                    <a:pt x="884" y="8646"/>
                  </a:cubicBezTo>
                  <a:lnTo>
                    <a:pt x="12837" y="8646"/>
                  </a:lnTo>
                  <a:cubicBezTo>
                    <a:pt x="13295" y="8646"/>
                    <a:pt x="13678" y="8296"/>
                    <a:pt x="13718" y="7839"/>
                  </a:cubicBezTo>
                  <a:cubicBezTo>
                    <a:pt x="13719" y="7814"/>
                    <a:pt x="13721" y="7788"/>
                    <a:pt x="13721" y="7762"/>
                  </a:cubicBezTo>
                  <a:lnTo>
                    <a:pt x="13721" y="882"/>
                  </a:lnTo>
                  <a:cubicBezTo>
                    <a:pt x="13721" y="461"/>
                    <a:pt x="13423" y="99"/>
                    <a:pt x="13009" y="15"/>
                  </a:cubicBezTo>
                  <a:lnTo>
                    <a:pt x="13008" y="17"/>
                  </a:lnTo>
                  <a:cubicBezTo>
                    <a:pt x="12956" y="7"/>
                    <a:pt x="12903" y="1"/>
                    <a:pt x="12850" y="1"/>
                  </a:cubicBezTo>
                  <a:cubicBezTo>
                    <a:pt x="12845" y="1"/>
                    <a:pt x="12840" y="1"/>
                    <a:pt x="12835" y="1"/>
                  </a:cubicBezTo>
                  <a:lnTo>
                    <a:pt x="884" y="1"/>
                  </a:lnTo>
                  <a:cubicBezTo>
                    <a:pt x="879" y="1"/>
                    <a:pt x="874" y="1"/>
                    <a:pt x="8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0"/>
            <p:cNvSpPr/>
            <p:nvPr/>
          </p:nvSpPr>
          <p:spPr>
            <a:xfrm>
              <a:off x="2234682" y="1879887"/>
              <a:ext cx="297034" cy="187143"/>
            </a:xfrm>
            <a:custGeom>
              <a:avLst/>
              <a:gdLst/>
              <a:ahLst/>
              <a:cxnLst/>
              <a:rect l="l" t="t" r="r" b="b"/>
              <a:pathLst>
                <a:path w="13723" h="8646" extrusionOk="0">
                  <a:moveTo>
                    <a:pt x="885" y="1"/>
                  </a:moveTo>
                  <a:cubicBezTo>
                    <a:pt x="827" y="1"/>
                    <a:pt x="770" y="6"/>
                    <a:pt x="712" y="16"/>
                  </a:cubicBezTo>
                  <a:cubicBezTo>
                    <a:pt x="300" y="99"/>
                    <a:pt x="1" y="462"/>
                    <a:pt x="1" y="883"/>
                  </a:cubicBezTo>
                  <a:lnTo>
                    <a:pt x="1" y="7762"/>
                  </a:lnTo>
                  <a:cubicBezTo>
                    <a:pt x="1" y="7788"/>
                    <a:pt x="2" y="7814"/>
                    <a:pt x="5" y="7839"/>
                  </a:cubicBezTo>
                  <a:cubicBezTo>
                    <a:pt x="45" y="8296"/>
                    <a:pt x="428" y="8646"/>
                    <a:pt x="886" y="8646"/>
                  </a:cubicBezTo>
                  <a:lnTo>
                    <a:pt x="12837" y="8646"/>
                  </a:lnTo>
                  <a:cubicBezTo>
                    <a:pt x="13296" y="8646"/>
                    <a:pt x="13678" y="8296"/>
                    <a:pt x="13719" y="7839"/>
                  </a:cubicBezTo>
                  <a:cubicBezTo>
                    <a:pt x="13721" y="7814"/>
                    <a:pt x="13723" y="7788"/>
                    <a:pt x="13723" y="7762"/>
                  </a:cubicBezTo>
                  <a:lnTo>
                    <a:pt x="13723" y="7631"/>
                  </a:lnTo>
                  <a:lnTo>
                    <a:pt x="2205" y="7631"/>
                  </a:lnTo>
                  <a:cubicBezTo>
                    <a:pt x="1747" y="7631"/>
                    <a:pt x="1364" y="7281"/>
                    <a:pt x="1323" y="6824"/>
                  </a:cubicBezTo>
                  <a:cubicBezTo>
                    <a:pt x="1321" y="6800"/>
                    <a:pt x="1320" y="6773"/>
                    <a:pt x="1320" y="6747"/>
                  </a:cubicBezTo>
                  <a:lnTo>
                    <a:pt x="13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0"/>
            <p:cNvSpPr/>
            <p:nvPr/>
          </p:nvSpPr>
          <p:spPr>
            <a:xfrm>
              <a:off x="2234768" y="1979043"/>
              <a:ext cx="296861" cy="87987"/>
            </a:xfrm>
            <a:custGeom>
              <a:avLst/>
              <a:gdLst/>
              <a:ahLst/>
              <a:cxnLst/>
              <a:rect l="l" t="t" r="r" b="b"/>
              <a:pathLst>
                <a:path w="13715" h="4065" extrusionOk="0">
                  <a:moveTo>
                    <a:pt x="5570" y="0"/>
                  </a:moveTo>
                  <a:lnTo>
                    <a:pt x="15" y="3257"/>
                  </a:lnTo>
                  <a:lnTo>
                    <a:pt x="1" y="3258"/>
                  </a:lnTo>
                  <a:cubicBezTo>
                    <a:pt x="40" y="3715"/>
                    <a:pt x="424" y="4065"/>
                    <a:pt x="882" y="4065"/>
                  </a:cubicBezTo>
                  <a:lnTo>
                    <a:pt x="12833" y="4065"/>
                  </a:lnTo>
                  <a:cubicBezTo>
                    <a:pt x="13292" y="4065"/>
                    <a:pt x="13674" y="3715"/>
                    <a:pt x="13715" y="3258"/>
                  </a:cubicBezTo>
                  <a:lnTo>
                    <a:pt x="13699" y="3257"/>
                  </a:lnTo>
                  <a:lnTo>
                    <a:pt x="81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0"/>
            <p:cNvSpPr/>
            <p:nvPr/>
          </p:nvSpPr>
          <p:spPr>
            <a:xfrm>
              <a:off x="2234768" y="2032355"/>
              <a:ext cx="296861" cy="34675"/>
            </a:xfrm>
            <a:custGeom>
              <a:avLst/>
              <a:gdLst/>
              <a:ahLst/>
              <a:cxnLst/>
              <a:rect l="l" t="t" r="r" b="b"/>
              <a:pathLst>
                <a:path w="13715" h="1602" extrusionOk="0">
                  <a:moveTo>
                    <a:pt x="1368" y="1"/>
                  </a:moveTo>
                  <a:lnTo>
                    <a:pt x="16" y="794"/>
                  </a:lnTo>
                  <a:lnTo>
                    <a:pt x="1" y="795"/>
                  </a:lnTo>
                  <a:cubicBezTo>
                    <a:pt x="40" y="1251"/>
                    <a:pt x="422" y="1602"/>
                    <a:pt x="880" y="1602"/>
                  </a:cubicBezTo>
                  <a:cubicBezTo>
                    <a:pt x="880" y="1602"/>
                    <a:pt x="881" y="1602"/>
                    <a:pt x="882" y="1602"/>
                  </a:cubicBezTo>
                  <a:lnTo>
                    <a:pt x="12833" y="1602"/>
                  </a:lnTo>
                  <a:cubicBezTo>
                    <a:pt x="12834" y="1602"/>
                    <a:pt x="12835" y="1602"/>
                    <a:pt x="12836" y="1602"/>
                  </a:cubicBezTo>
                  <a:cubicBezTo>
                    <a:pt x="13294" y="1602"/>
                    <a:pt x="13676" y="1251"/>
                    <a:pt x="13715" y="795"/>
                  </a:cubicBezTo>
                  <a:lnTo>
                    <a:pt x="13699" y="794"/>
                  </a:lnTo>
                  <a:lnTo>
                    <a:pt x="13348" y="587"/>
                  </a:lnTo>
                  <a:lnTo>
                    <a:pt x="2201" y="587"/>
                  </a:lnTo>
                  <a:cubicBezTo>
                    <a:pt x="1827" y="587"/>
                    <a:pt x="1494" y="352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0"/>
            <p:cNvSpPr/>
            <p:nvPr/>
          </p:nvSpPr>
          <p:spPr>
            <a:xfrm>
              <a:off x="2250115" y="1879909"/>
              <a:ext cx="266169" cy="123290"/>
            </a:xfrm>
            <a:custGeom>
              <a:avLst/>
              <a:gdLst/>
              <a:ahLst/>
              <a:cxnLst/>
              <a:rect l="l" t="t" r="r" b="b"/>
              <a:pathLst>
                <a:path w="12297" h="5696" extrusionOk="0">
                  <a:moveTo>
                    <a:pt x="158" y="1"/>
                  </a:moveTo>
                  <a:cubicBezTo>
                    <a:pt x="105" y="1"/>
                    <a:pt x="52" y="7"/>
                    <a:pt x="1" y="17"/>
                  </a:cubicBezTo>
                  <a:lnTo>
                    <a:pt x="5973" y="5626"/>
                  </a:lnTo>
                  <a:cubicBezTo>
                    <a:pt x="6022" y="5672"/>
                    <a:pt x="6085" y="5696"/>
                    <a:pt x="6148" y="5696"/>
                  </a:cubicBezTo>
                  <a:cubicBezTo>
                    <a:pt x="6211" y="5696"/>
                    <a:pt x="6275" y="5672"/>
                    <a:pt x="6324" y="5626"/>
                  </a:cubicBezTo>
                  <a:lnTo>
                    <a:pt x="12297" y="17"/>
                  </a:lnTo>
                  <a:cubicBezTo>
                    <a:pt x="12245" y="7"/>
                    <a:pt x="12192" y="1"/>
                    <a:pt x="12139" y="1"/>
                  </a:cubicBezTo>
                  <a:cubicBezTo>
                    <a:pt x="12134" y="1"/>
                    <a:pt x="12129" y="1"/>
                    <a:pt x="12124" y="1"/>
                  </a:cubicBezTo>
                  <a:lnTo>
                    <a:pt x="173" y="1"/>
                  </a:lnTo>
                  <a:cubicBezTo>
                    <a:pt x="168" y="1"/>
                    <a:pt x="163" y="1"/>
                    <a:pt x="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60"/>
          <p:cNvGrpSpPr/>
          <p:nvPr/>
        </p:nvGrpSpPr>
        <p:grpSpPr>
          <a:xfrm>
            <a:off x="2514046" y="1301676"/>
            <a:ext cx="402267" cy="523350"/>
            <a:chOff x="5361843" y="1611338"/>
            <a:chExt cx="439588" cy="571904"/>
          </a:xfrm>
        </p:grpSpPr>
        <p:sp>
          <p:nvSpPr>
            <p:cNvPr id="1571" name="Google Shape;1571;p60"/>
            <p:cNvSpPr/>
            <p:nvPr/>
          </p:nvSpPr>
          <p:spPr>
            <a:xfrm>
              <a:off x="5361843" y="1793156"/>
              <a:ext cx="439588" cy="263290"/>
            </a:xfrm>
            <a:custGeom>
              <a:avLst/>
              <a:gdLst/>
              <a:ahLst/>
              <a:cxnLst/>
              <a:rect l="l" t="t" r="r" b="b"/>
              <a:pathLst>
                <a:path w="20309" h="12164" extrusionOk="0">
                  <a:moveTo>
                    <a:pt x="641" y="0"/>
                  </a:moveTo>
                  <a:cubicBezTo>
                    <a:pt x="288" y="0"/>
                    <a:pt x="2" y="286"/>
                    <a:pt x="1" y="640"/>
                  </a:cubicBezTo>
                  <a:lnTo>
                    <a:pt x="1" y="12163"/>
                  </a:lnTo>
                  <a:lnTo>
                    <a:pt x="20309" y="12163"/>
                  </a:lnTo>
                  <a:lnTo>
                    <a:pt x="20309" y="640"/>
                  </a:lnTo>
                  <a:cubicBezTo>
                    <a:pt x="20309" y="286"/>
                    <a:pt x="20023" y="0"/>
                    <a:pt x="196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0"/>
            <p:cNvSpPr/>
            <p:nvPr/>
          </p:nvSpPr>
          <p:spPr>
            <a:xfrm>
              <a:off x="5503445" y="2078523"/>
              <a:ext cx="156385" cy="104719"/>
            </a:xfrm>
            <a:custGeom>
              <a:avLst/>
              <a:gdLst/>
              <a:ahLst/>
              <a:cxnLst/>
              <a:rect l="l" t="t" r="r" b="b"/>
              <a:pathLst>
                <a:path w="7225" h="4838" extrusionOk="0">
                  <a:moveTo>
                    <a:pt x="1062" y="0"/>
                  </a:moveTo>
                  <a:lnTo>
                    <a:pt x="1062" y="3349"/>
                  </a:lnTo>
                  <a:lnTo>
                    <a:pt x="75" y="4604"/>
                  </a:lnTo>
                  <a:cubicBezTo>
                    <a:pt x="1" y="4699"/>
                    <a:pt x="68" y="4838"/>
                    <a:pt x="188" y="4838"/>
                  </a:cubicBezTo>
                  <a:cubicBezTo>
                    <a:pt x="189" y="4838"/>
                    <a:pt x="189" y="4838"/>
                    <a:pt x="190" y="4838"/>
                  </a:cubicBezTo>
                  <a:lnTo>
                    <a:pt x="7037" y="4838"/>
                  </a:lnTo>
                  <a:cubicBezTo>
                    <a:pt x="7038" y="4838"/>
                    <a:pt x="7038" y="4838"/>
                    <a:pt x="7039" y="4838"/>
                  </a:cubicBezTo>
                  <a:cubicBezTo>
                    <a:pt x="7158" y="4838"/>
                    <a:pt x="7225" y="4699"/>
                    <a:pt x="7151" y="4604"/>
                  </a:cubicBezTo>
                  <a:lnTo>
                    <a:pt x="6165" y="3349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0"/>
            <p:cNvSpPr/>
            <p:nvPr/>
          </p:nvSpPr>
          <p:spPr>
            <a:xfrm>
              <a:off x="5612449" y="2183090"/>
              <a:ext cx="44264" cy="152"/>
            </a:xfrm>
            <a:custGeom>
              <a:avLst/>
              <a:gdLst/>
              <a:ahLst/>
              <a:cxnLst/>
              <a:rect l="l" t="t" r="r" b="b"/>
              <a:pathLst>
                <a:path w="2045" h="7" extrusionOk="0">
                  <a:moveTo>
                    <a:pt x="2044" y="0"/>
                  </a:moveTo>
                  <a:lnTo>
                    <a:pt x="1" y="7"/>
                  </a:lnTo>
                  <a:lnTo>
                    <a:pt x="2001" y="7"/>
                  </a:lnTo>
                  <a:cubicBezTo>
                    <a:pt x="2016" y="7"/>
                    <a:pt x="2030" y="6"/>
                    <a:pt x="2044" y="0"/>
                  </a:cubicBezTo>
                  <a:close/>
                </a:path>
              </a:pathLst>
            </a:custGeom>
            <a:solidFill>
              <a:srgbClr val="7DA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0"/>
            <p:cNvSpPr/>
            <p:nvPr/>
          </p:nvSpPr>
          <p:spPr>
            <a:xfrm>
              <a:off x="5361843" y="2039173"/>
              <a:ext cx="439588" cy="48571"/>
            </a:xfrm>
            <a:custGeom>
              <a:avLst/>
              <a:gdLst/>
              <a:ahLst/>
              <a:cxnLst/>
              <a:rect l="l" t="t" r="r" b="b"/>
              <a:pathLst>
                <a:path w="20309" h="2244" extrusionOk="0">
                  <a:moveTo>
                    <a:pt x="1" y="1"/>
                  </a:moveTo>
                  <a:lnTo>
                    <a:pt x="1" y="1604"/>
                  </a:lnTo>
                  <a:cubicBezTo>
                    <a:pt x="2" y="1958"/>
                    <a:pt x="288" y="2244"/>
                    <a:pt x="641" y="2244"/>
                  </a:cubicBezTo>
                  <a:lnTo>
                    <a:pt x="19670" y="2244"/>
                  </a:lnTo>
                  <a:cubicBezTo>
                    <a:pt x="20023" y="2244"/>
                    <a:pt x="20309" y="1958"/>
                    <a:pt x="20309" y="1604"/>
                  </a:cubicBezTo>
                  <a:lnTo>
                    <a:pt x="203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0"/>
            <p:cNvSpPr/>
            <p:nvPr/>
          </p:nvSpPr>
          <p:spPr>
            <a:xfrm>
              <a:off x="5570674" y="2052636"/>
              <a:ext cx="22792" cy="21883"/>
            </a:xfrm>
            <a:custGeom>
              <a:avLst/>
              <a:gdLst/>
              <a:ahLst/>
              <a:cxnLst/>
              <a:rect l="l" t="t" r="r" b="b"/>
              <a:pathLst>
                <a:path w="1053" h="1011" extrusionOk="0">
                  <a:moveTo>
                    <a:pt x="508" y="0"/>
                  </a:moveTo>
                  <a:cubicBezTo>
                    <a:pt x="228" y="0"/>
                    <a:pt x="1" y="226"/>
                    <a:pt x="2" y="506"/>
                  </a:cubicBezTo>
                  <a:cubicBezTo>
                    <a:pt x="2" y="709"/>
                    <a:pt x="125" y="893"/>
                    <a:pt x="313" y="972"/>
                  </a:cubicBezTo>
                  <a:cubicBezTo>
                    <a:pt x="376" y="998"/>
                    <a:pt x="442" y="1010"/>
                    <a:pt x="507" y="1010"/>
                  </a:cubicBezTo>
                  <a:cubicBezTo>
                    <a:pt x="638" y="1010"/>
                    <a:pt x="767" y="959"/>
                    <a:pt x="864" y="863"/>
                  </a:cubicBezTo>
                  <a:cubicBezTo>
                    <a:pt x="1008" y="718"/>
                    <a:pt x="1052" y="502"/>
                    <a:pt x="974" y="312"/>
                  </a:cubicBezTo>
                  <a:cubicBezTo>
                    <a:pt x="895" y="124"/>
                    <a:pt x="7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0"/>
            <p:cNvSpPr/>
            <p:nvPr/>
          </p:nvSpPr>
          <p:spPr>
            <a:xfrm>
              <a:off x="5390631" y="1782809"/>
              <a:ext cx="382056" cy="159091"/>
            </a:xfrm>
            <a:custGeom>
              <a:avLst/>
              <a:gdLst/>
              <a:ahLst/>
              <a:cxnLst/>
              <a:rect l="l" t="t" r="r" b="b"/>
              <a:pathLst>
                <a:path w="17651" h="7350" extrusionOk="0">
                  <a:moveTo>
                    <a:pt x="2074" y="0"/>
                  </a:moveTo>
                  <a:lnTo>
                    <a:pt x="1504" y="497"/>
                  </a:lnTo>
                  <a:lnTo>
                    <a:pt x="0" y="1808"/>
                  </a:lnTo>
                  <a:lnTo>
                    <a:pt x="0" y="7349"/>
                  </a:lnTo>
                  <a:lnTo>
                    <a:pt x="17651" y="7349"/>
                  </a:lnTo>
                  <a:lnTo>
                    <a:pt x="17651" y="1808"/>
                  </a:lnTo>
                  <a:lnTo>
                    <a:pt x="16126" y="478"/>
                  </a:lnTo>
                  <a:lnTo>
                    <a:pt x="155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0"/>
            <p:cNvSpPr/>
            <p:nvPr/>
          </p:nvSpPr>
          <p:spPr>
            <a:xfrm>
              <a:off x="5649808" y="1611359"/>
              <a:ext cx="124026" cy="79394"/>
            </a:xfrm>
            <a:custGeom>
              <a:avLst/>
              <a:gdLst/>
              <a:ahLst/>
              <a:cxnLst/>
              <a:rect l="l" t="t" r="r" b="b"/>
              <a:pathLst>
                <a:path w="5730" h="3668" extrusionOk="0">
                  <a:moveTo>
                    <a:pt x="1" y="1"/>
                  </a:moveTo>
                  <a:lnTo>
                    <a:pt x="1" y="3667"/>
                  </a:lnTo>
                  <a:lnTo>
                    <a:pt x="5516" y="3667"/>
                  </a:lnTo>
                  <a:cubicBezTo>
                    <a:pt x="5634" y="3667"/>
                    <a:pt x="5728" y="3572"/>
                    <a:pt x="5729" y="3456"/>
                  </a:cubicBezTo>
                  <a:lnTo>
                    <a:pt x="5729" y="1089"/>
                  </a:lnTo>
                  <a:cubicBezTo>
                    <a:pt x="5729" y="513"/>
                    <a:pt x="5280" y="22"/>
                    <a:pt x="47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0"/>
            <p:cNvSpPr/>
            <p:nvPr/>
          </p:nvSpPr>
          <p:spPr>
            <a:xfrm>
              <a:off x="5435501" y="1611338"/>
              <a:ext cx="315324" cy="323485"/>
            </a:xfrm>
            <a:custGeom>
              <a:avLst/>
              <a:gdLst/>
              <a:ahLst/>
              <a:cxnLst/>
              <a:rect l="l" t="t" r="r" b="b"/>
              <a:pathLst>
                <a:path w="14568" h="14945" extrusionOk="0">
                  <a:moveTo>
                    <a:pt x="1023" y="1"/>
                  </a:moveTo>
                  <a:cubicBezTo>
                    <a:pt x="458" y="1"/>
                    <a:pt x="1" y="458"/>
                    <a:pt x="1" y="1023"/>
                  </a:cubicBezTo>
                  <a:lnTo>
                    <a:pt x="1" y="14945"/>
                  </a:lnTo>
                  <a:lnTo>
                    <a:pt x="13504" y="14945"/>
                  </a:lnTo>
                  <a:lnTo>
                    <a:pt x="13504" y="1065"/>
                  </a:lnTo>
                  <a:cubicBezTo>
                    <a:pt x="13503" y="479"/>
                    <a:pt x="13977" y="3"/>
                    <a:pt x="14563" y="2"/>
                  </a:cubicBezTo>
                  <a:lnTo>
                    <a:pt x="14563" y="2"/>
                  </a:lnTo>
                  <a:lnTo>
                    <a:pt x="14567" y="2"/>
                  </a:lnTo>
                  <a:cubicBezTo>
                    <a:pt x="14567" y="2"/>
                    <a:pt x="14566" y="2"/>
                    <a:pt x="14565" y="2"/>
                  </a:cubicBezTo>
                  <a:cubicBezTo>
                    <a:pt x="14564" y="2"/>
                    <a:pt x="14563" y="2"/>
                    <a:pt x="14563" y="2"/>
                  </a:cubicBezTo>
                  <a:lnTo>
                    <a:pt x="14563" y="2"/>
                  </a:lnTo>
                  <a:lnTo>
                    <a:pt x="10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0"/>
            <p:cNvSpPr/>
            <p:nvPr/>
          </p:nvSpPr>
          <p:spPr>
            <a:xfrm>
              <a:off x="5468878" y="1821922"/>
              <a:ext cx="225563" cy="112922"/>
            </a:xfrm>
            <a:custGeom>
              <a:avLst/>
              <a:gdLst/>
              <a:ahLst/>
              <a:cxnLst/>
              <a:rect l="l" t="t" r="r" b="b"/>
              <a:pathLst>
                <a:path w="10421" h="5217" extrusionOk="0">
                  <a:moveTo>
                    <a:pt x="272" y="1"/>
                  </a:moveTo>
                  <a:cubicBezTo>
                    <a:pt x="122" y="1"/>
                    <a:pt x="1" y="122"/>
                    <a:pt x="1" y="271"/>
                  </a:cubicBezTo>
                  <a:lnTo>
                    <a:pt x="1" y="5217"/>
                  </a:lnTo>
                  <a:lnTo>
                    <a:pt x="10420" y="5217"/>
                  </a:lnTo>
                  <a:lnTo>
                    <a:pt x="10420" y="271"/>
                  </a:lnTo>
                  <a:cubicBezTo>
                    <a:pt x="10420" y="122"/>
                    <a:pt x="10299" y="1"/>
                    <a:pt x="10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0"/>
            <p:cNvSpPr/>
            <p:nvPr/>
          </p:nvSpPr>
          <p:spPr>
            <a:xfrm>
              <a:off x="5466562" y="1642398"/>
              <a:ext cx="115108" cy="82900"/>
            </a:xfrm>
            <a:custGeom>
              <a:avLst/>
              <a:gdLst/>
              <a:ahLst/>
              <a:cxnLst/>
              <a:rect l="l" t="t" r="r" b="b"/>
              <a:pathLst>
                <a:path w="5318" h="3830" extrusionOk="0">
                  <a:moveTo>
                    <a:pt x="300" y="1"/>
                  </a:moveTo>
                  <a:cubicBezTo>
                    <a:pt x="135" y="1"/>
                    <a:pt x="1" y="134"/>
                    <a:pt x="2" y="300"/>
                  </a:cubicBezTo>
                  <a:lnTo>
                    <a:pt x="2" y="3531"/>
                  </a:lnTo>
                  <a:cubicBezTo>
                    <a:pt x="1" y="3696"/>
                    <a:pt x="135" y="3829"/>
                    <a:pt x="300" y="3829"/>
                  </a:cubicBezTo>
                  <a:lnTo>
                    <a:pt x="5020" y="3829"/>
                  </a:lnTo>
                  <a:cubicBezTo>
                    <a:pt x="5184" y="3829"/>
                    <a:pt x="5318" y="3696"/>
                    <a:pt x="5318" y="3531"/>
                  </a:cubicBezTo>
                  <a:lnTo>
                    <a:pt x="5318" y="300"/>
                  </a:lnTo>
                  <a:cubicBezTo>
                    <a:pt x="5318" y="134"/>
                    <a:pt x="5184" y="1"/>
                    <a:pt x="5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0"/>
            <p:cNvSpPr/>
            <p:nvPr/>
          </p:nvSpPr>
          <p:spPr>
            <a:xfrm>
              <a:off x="5390653" y="1821922"/>
              <a:ext cx="382034" cy="187576"/>
            </a:xfrm>
            <a:custGeom>
              <a:avLst/>
              <a:gdLst/>
              <a:ahLst/>
              <a:cxnLst/>
              <a:rect l="l" t="t" r="r" b="b"/>
              <a:pathLst>
                <a:path w="17650" h="8666" extrusionOk="0">
                  <a:moveTo>
                    <a:pt x="1" y="1"/>
                  </a:moveTo>
                  <a:lnTo>
                    <a:pt x="1" y="8665"/>
                  </a:lnTo>
                  <a:lnTo>
                    <a:pt x="17650" y="8665"/>
                  </a:lnTo>
                  <a:lnTo>
                    <a:pt x="17650" y="1"/>
                  </a:lnTo>
                  <a:lnTo>
                    <a:pt x="15576" y="1084"/>
                  </a:lnTo>
                  <a:lnTo>
                    <a:pt x="14034" y="1890"/>
                  </a:lnTo>
                  <a:lnTo>
                    <a:pt x="10886" y="3535"/>
                  </a:lnTo>
                  <a:lnTo>
                    <a:pt x="6721" y="3535"/>
                  </a:lnTo>
                  <a:lnTo>
                    <a:pt x="3615" y="1902"/>
                  </a:lnTo>
                  <a:lnTo>
                    <a:pt x="2073" y="10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0"/>
            <p:cNvSpPr/>
            <p:nvPr/>
          </p:nvSpPr>
          <p:spPr>
            <a:xfrm>
              <a:off x="5600652" y="1889584"/>
              <a:ext cx="157402" cy="118138"/>
            </a:xfrm>
            <a:custGeom>
              <a:avLst/>
              <a:gdLst/>
              <a:ahLst/>
              <a:cxnLst/>
              <a:rect l="l" t="t" r="r" b="b"/>
              <a:pathLst>
                <a:path w="7272" h="5458" extrusionOk="0">
                  <a:moveTo>
                    <a:pt x="1969" y="0"/>
                  </a:moveTo>
                  <a:lnTo>
                    <a:pt x="1184" y="409"/>
                  </a:lnTo>
                  <a:lnTo>
                    <a:pt x="427" y="409"/>
                  </a:lnTo>
                  <a:lnTo>
                    <a:pt x="0" y="1207"/>
                  </a:lnTo>
                  <a:lnTo>
                    <a:pt x="1701" y="5457"/>
                  </a:lnTo>
                  <a:lnTo>
                    <a:pt x="7272" y="4701"/>
                  </a:lnTo>
                  <a:cubicBezTo>
                    <a:pt x="7272" y="4701"/>
                    <a:pt x="3337" y="1187"/>
                    <a:pt x="1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0"/>
            <p:cNvSpPr/>
            <p:nvPr/>
          </p:nvSpPr>
          <p:spPr>
            <a:xfrm>
              <a:off x="5390631" y="1821922"/>
              <a:ext cx="382056" cy="187576"/>
            </a:xfrm>
            <a:custGeom>
              <a:avLst/>
              <a:gdLst/>
              <a:ahLst/>
              <a:cxnLst/>
              <a:rect l="l" t="t" r="r" b="b"/>
              <a:pathLst>
                <a:path w="17651" h="8666" extrusionOk="0">
                  <a:moveTo>
                    <a:pt x="0" y="1"/>
                  </a:moveTo>
                  <a:lnTo>
                    <a:pt x="0" y="8665"/>
                  </a:lnTo>
                  <a:lnTo>
                    <a:pt x="17651" y="8665"/>
                  </a:lnTo>
                  <a:lnTo>
                    <a:pt x="17651" y="7603"/>
                  </a:lnTo>
                  <a:lnTo>
                    <a:pt x="7742" y="7603"/>
                  </a:lnTo>
                  <a:lnTo>
                    <a:pt x="8408" y="4572"/>
                  </a:lnTo>
                  <a:lnTo>
                    <a:pt x="7482" y="3535"/>
                  </a:lnTo>
                  <a:lnTo>
                    <a:pt x="6722" y="3535"/>
                  </a:lnTo>
                  <a:lnTo>
                    <a:pt x="5966" y="3138"/>
                  </a:lnTo>
                  <a:cubicBezTo>
                    <a:pt x="4824" y="4145"/>
                    <a:pt x="2467" y="6220"/>
                    <a:pt x="1326" y="7232"/>
                  </a:cubicBezTo>
                  <a:lnTo>
                    <a:pt x="1326" y="6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0"/>
            <p:cNvSpPr/>
            <p:nvPr/>
          </p:nvSpPr>
          <p:spPr>
            <a:xfrm>
              <a:off x="5390631" y="1877441"/>
              <a:ext cx="382056" cy="132056"/>
            </a:xfrm>
            <a:custGeom>
              <a:avLst/>
              <a:gdLst/>
              <a:ahLst/>
              <a:cxnLst/>
              <a:rect l="l" t="t" r="r" b="b"/>
              <a:pathLst>
                <a:path w="17651" h="6101" extrusionOk="0">
                  <a:moveTo>
                    <a:pt x="8803" y="1"/>
                  </a:moveTo>
                  <a:cubicBezTo>
                    <a:pt x="8298" y="1"/>
                    <a:pt x="7794" y="161"/>
                    <a:pt x="7371" y="481"/>
                  </a:cubicBezTo>
                  <a:lnTo>
                    <a:pt x="6722" y="970"/>
                  </a:lnTo>
                  <a:lnTo>
                    <a:pt x="0" y="6048"/>
                  </a:lnTo>
                  <a:lnTo>
                    <a:pt x="0" y="6100"/>
                  </a:lnTo>
                  <a:lnTo>
                    <a:pt x="17651" y="6100"/>
                  </a:lnTo>
                  <a:lnTo>
                    <a:pt x="17651" y="6048"/>
                  </a:lnTo>
                  <a:lnTo>
                    <a:pt x="10887" y="970"/>
                  </a:lnTo>
                  <a:lnTo>
                    <a:pt x="10231" y="477"/>
                  </a:lnTo>
                  <a:cubicBezTo>
                    <a:pt x="9808" y="159"/>
                    <a:pt x="9305" y="1"/>
                    <a:pt x="8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0"/>
            <p:cNvSpPr/>
            <p:nvPr/>
          </p:nvSpPr>
          <p:spPr>
            <a:xfrm>
              <a:off x="5600652" y="1648740"/>
              <a:ext cx="32229" cy="17273"/>
            </a:xfrm>
            <a:custGeom>
              <a:avLst/>
              <a:gdLst/>
              <a:ahLst/>
              <a:cxnLst/>
              <a:rect l="l" t="t" r="r" b="b"/>
              <a:pathLst>
                <a:path w="1489" h="798" extrusionOk="0">
                  <a:moveTo>
                    <a:pt x="398" y="0"/>
                  </a:moveTo>
                  <a:cubicBezTo>
                    <a:pt x="178" y="0"/>
                    <a:pt x="0" y="179"/>
                    <a:pt x="0" y="400"/>
                  </a:cubicBezTo>
                  <a:cubicBezTo>
                    <a:pt x="0" y="619"/>
                    <a:pt x="178" y="798"/>
                    <a:pt x="398" y="798"/>
                  </a:cubicBezTo>
                  <a:lnTo>
                    <a:pt x="1089" y="798"/>
                  </a:lnTo>
                  <a:cubicBezTo>
                    <a:pt x="1310" y="798"/>
                    <a:pt x="1489" y="619"/>
                    <a:pt x="1489" y="400"/>
                  </a:cubicBezTo>
                  <a:cubicBezTo>
                    <a:pt x="1489" y="179"/>
                    <a:pt x="1310" y="0"/>
                    <a:pt x="10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0"/>
            <p:cNvSpPr/>
            <p:nvPr/>
          </p:nvSpPr>
          <p:spPr>
            <a:xfrm>
              <a:off x="5640912" y="1648740"/>
              <a:ext cx="57532" cy="17273"/>
            </a:xfrm>
            <a:custGeom>
              <a:avLst/>
              <a:gdLst/>
              <a:ahLst/>
              <a:cxnLst/>
              <a:rect l="l" t="t" r="r" b="b"/>
              <a:pathLst>
                <a:path w="2658" h="798" extrusionOk="0">
                  <a:moveTo>
                    <a:pt x="399" y="0"/>
                  </a:moveTo>
                  <a:cubicBezTo>
                    <a:pt x="178" y="0"/>
                    <a:pt x="1" y="179"/>
                    <a:pt x="1" y="400"/>
                  </a:cubicBezTo>
                  <a:cubicBezTo>
                    <a:pt x="1" y="619"/>
                    <a:pt x="178" y="798"/>
                    <a:pt x="399" y="798"/>
                  </a:cubicBezTo>
                  <a:lnTo>
                    <a:pt x="2260" y="798"/>
                  </a:lnTo>
                  <a:cubicBezTo>
                    <a:pt x="2480" y="798"/>
                    <a:pt x="2658" y="619"/>
                    <a:pt x="2658" y="400"/>
                  </a:cubicBezTo>
                  <a:cubicBezTo>
                    <a:pt x="2658" y="179"/>
                    <a:pt x="2480" y="0"/>
                    <a:pt x="22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0"/>
            <p:cNvSpPr/>
            <p:nvPr/>
          </p:nvSpPr>
          <p:spPr>
            <a:xfrm>
              <a:off x="5666388" y="1691294"/>
              <a:ext cx="31883" cy="17294"/>
            </a:xfrm>
            <a:custGeom>
              <a:avLst/>
              <a:gdLst/>
              <a:ahLst/>
              <a:cxnLst/>
              <a:rect l="l" t="t" r="r" b="b"/>
              <a:pathLst>
                <a:path w="1473" h="799" extrusionOk="0">
                  <a:moveTo>
                    <a:pt x="392" y="1"/>
                  </a:moveTo>
                  <a:cubicBezTo>
                    <a:pt x="174" y="4"/>
                    <a:pt x="0" y="182"/>
                    <a:pt x="0" y="400"/>
                  </a:cubicBezTo>
                  <a:cubicBezTo>
                    <a:pt x="0" y="617"/>
                    <a:pt x="174" y="794"/>
                    <a:pt x="392" y="798"/>
                  </a:cubicBezTo>
                  <a:lnTo>
                    <a:pt x="1083" y="798"/>
                  </a:lnTo>
                  <a:cubicBezTo>
                    <a:pt x="1299" y="794"/>
                    <a:pt x="1473" y="617"/>
                    <a:pt x="1473" y="400"/>
                  </a:cubicBezTo>
                  <a:cubicBezTo>
                    <a:pt x="1473" y="182"/>
                    <a:pt x="1299" y="4"/>
                    <a:pt x="1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0"/>
            <p:cNvSpPr/>
            <p:nvPr/>
          </p:nvSpPr>
          <p:spPr>
            <a:xfrm>
              <a:off x="5615766" y="1691294"/>
              <a:ext cx="57208" cy="17294"/>
            </a:xfrm>
            <a:custGeom>
              <a:avLst/>
              <a:gdLst/>
              <a:ahLst/>
              <a:cxnLst/>
              <a:rect l="l" t="t" r="r" b="b"/>
              <a:pathLst>
                <a:path w="2643" h="799" extrusionOk="0">
                  <a:moveTo>
                    <a:pt x="391" y="1"/>
                  </a:moveTo>
                  <a:cubicBezTo>
                    <a:pt x="175" y="4"/>
                    <a:pt x="1" y="182"/>
                    <a:pt x="1" y="400"/>
                  </a:cubicBezTo>
                  <a:cubicBezTo>
                    <a:pt x="1" y="617"/>
                    <a:pt x="175" y="794"/>
                    <a:pt x="391" y="798"/>
                  </a:cubicBezTo>
                  <a:lnTo>
                    <a:pt x="2252" y="798"/>
                  </a:lnTo>
                  <a:cubicBezTo>
                    <a:pt x="2469" y="794"/>
                    <a:pt x="2642" y="617"/>
                    <a:pt x="2642" y="400"/>
                  </a:cubicBezTo>
                  <a:cubicBezTo>
                    <a:pt x="2642" y="182"/>
                    <a:pt x="2469" y="4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0"/>
            <p:cNvSpPr/>
            <p:nvPr/>
          </p:nvSpPr>
          <p:spPr>
            <a:xfrm>
              <a:off x="5472909" y="1759216"/>
              <a:ext cx="171450" cy="17273"/>
            </a:xfrm>
            <a:custGeom>
              <a:avLst/>
              <a:gdLst/>
              <a:ahLst/>
              <a:cxnLst/>
              <a:rect l="l" t="t" r="r" b="b"/>
              <a:pathLst>
                <a:path w="7921" h="798" extrusionOk="0">
                  <a:moveTo>
                    <a:pt x="400" y="0"/>
                  </a:moveTo>
                  <a:cubicBezTo>
                    <a:pt x="179" y="0"/>
                    <a:pt x="0" y="179"/>
                    <a:pt x="0" y="398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7523" y="798"/>
                  </a:lnTo>
                  <a:cubicBezTo>
                    <a:pt x="7743" y="798"/>
                    <a:pt x="7921" y="619"/>
                    <a:pt x="7921" y="398"/>
                  </a:cubicBezTo>
                  <a:cubicBezTo>
                    <a:pt x="7921" y="179"/>
                    <a:pt x="7743" y="0"/>
                    <a:pt x="75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0"/>
            <p:cNvSpPr/>
            <p:nvPr/>
          </p:nvSpPr>
          <p:spPr>
            <a:xfrm>
              <a:off x="5652433" y="1759216"/>
              <a:ext cx="60974" cy="17273"/>
            </a:xfrm>
            <a:custGeom>
              <a:avLst/>
              <a:gdLst/>
              <a:ahLst/>
              <a:cxnLst/>
              <a:rect l="l" t="t" r="r" b="b"/>
              <a:pathLst>
                <a:path w="2817" h="798" extrusionOk="0">
                  <a:moveTo>
                    <a:pt x="399" y="0"/>
                  </a:moveTo>
                  <a:cubicBezTo>
                    <a:pt x="178" y="0"/>
                    <a:pt x="0" y="179"/>
                    <a:pt x="0" y="398"/>
                  </a:cubicBezTo>
                  <a:cubicBezTo>
                    <a:pt x="0" y="619"/>
                    <a:pt x="178" y="798"/>
                    <a:pt x="399" y="798"/>
                  </a:cubicBezTo>
                  <a:lnTo>
                    <a:pt x="2419" y="798"/>
                  </a:lnTo>
                  <a:cubicBezTo>
                    <a:pt x="2639" y="798"/>
                    <a:pt x="2817" y="619"/>
                    <a:pt x="2817" y="398"/>
                  </a:cubicBezTo>
                  <a:cubicBezTo>
                    <a:pt x="2817" y="179"/>
                    <a:pt x="2639" y="0"/>
                    <a:pt x="2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60"/>
          <p:cNvGrpSpPr/>
          <p:nvPr/>
        </p:nvGrpSpPr>
        <p:grpSpPr>
          <a:xfrm>
            <a:off x="3081946" y="1301640"/>
            <a:ext cx="459095" cy="523330"/>
            <a:chOff x="2190591" y="3949820"/>
            <a:chExt cx="501688" cy="571883"/>
          </a:xfrm>
        </p:grpSpPr>
        <p:sp>
          <p:nvSpPr>
            <p:cNvPr id="1592" name="Google Shape;1592;p60"/>
            <p:cNvSpPr/>
            <p:nvPr/>
          </p:nvSpPr>
          <p:spPr>
            <a:xfrm>
              <a:off x="2248188" y="4433759"/>
              <a:ext cx="230519" cy="87944"/>
            </a:xfrm>
            <a:custGeom>
              <a:avLst/>
              <a:gdLst/>
              <a:ahLst/>
              <a:cxnLst/>
              <a:rect l="l" t="t" r="r" b="b"/>
              <a:pathLst>
                <a:path w="10650" h="4063" extrusionOk="0">
                  <a:moveTo>
                    <a:pt x="2287" y="1"/>
                  </a:moveTo>
                  <a:cubicBezTo>
                    <a:pt x="1026" y="1"/>
                    <a:pt x="2" y="1023"/>
                    <a:pt x="1" y="2286"/>
                  </a:cubicBezTo>
                  <a:lnTo>
                    <a:pt x="1" y="3939"/>
                  </a:lnTo>
                  <a:cubicBezTo>
                    <a:pt x="1" y="4008"/>
                    <a:pt x="57" y="4063"/>
                    <a:pt x="126" y="4063"/>
                  </a:cubicBezTo>
                  <a:lnTo>
                    <a:pt x="10525" y="4063"/>
                  </a:lnTo>
                  <a:cubicBezTo>
                    <a:pt x="10593" y="4063"/>
                    <a:pt x="10649" y="4008"/>
                    <a:pt x="10649" y="3939"/>
                  </a:cubicBezTo>
                  <a:lnTo>
                    <a:pt x="10649" y="2286"/>
                  </a:lnTo>
                  <a:cubicBezTo>
                    <a:pt x="10649" y="2054"/>
                    <a:pt x="10614" y="1823"/>
                    <a:pt x="10545" y="1603"/>
                  </a:cubicBezTo>
                  <a:cubicBezTo>
                    <a:pt x="10458" y="1617"/>
                    <a:pt x="10370" y="1624"/>
                    <a:pt x="10282" y="1625"/>
                  </a:cubicBezTo>
                  <a:lnTo>
                    <a:pt x="9141" y="1625"/>
                  </a:lnTo>
                  <a:cubicBezTo>
                    <a:pt x="8803" y="1625"/>
                    <a:pt x="8529" y="1351"/>
                    <a:pt x="8529" y="1011"/>
                  </a:cubicBezTo>
                  <a:lnTo>
                    <a:pt x="8529" y="7"/>
                  </a:lnTo>
                  <a:cubicBezTo>
                    <a:pt x="8474" y="3"/>
                    <a:pt x="8419" y="1"/>
                    <a:pt x="8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0"/>
            <p:cNvSpPr/>
            <p:nvPr/>
          </p:nvSpPr>
          <p:spPr>
            <a:xfrm>
              <a:off x="2314617" y="4433759"/>
              <a:ext cx="97662" cy="60563"/>
            </a:xfrm>
            <a:custGeom>
              <a:avLst/>
              <a:gdLst/>
              <a:ahLst/>
              <a:cxnLst/>
              <a:rect l="l" t="t" r="r" b="b"/>
              <a:pathLst>
                <a:path w="4512" h="2798" extrusionOk="0">
                  <a:moveTo>
                    <a:pt x="0" y="1"/>
                  </a:moveTo>
                  <a:lnTo>
                    <a:pt x="0" y="1234"/>
                  </a:lnTo>
                  <a:cubicBezTo>
                    <a:pt x="0" y="2098"/>
                    <a:pt x="700" y="2797"/>
                    <a:pt x="1565" y="2797"/>
                  </a:cubicBezTo>
                  <a:cubicBezTo>
                    <a:pt x="1946" y="2797"/>
                    <a:pt x="2257" y="2488"/>
                    <a:pt x="2257" y="2105"/>
                  </a:cubicBezTo>
                  <a:cubicBezTo>
                    <a:pt x="2257" y="2488"/>
                    <a:pt x="2566" y="2797"/>
                    <a:pt x="2949" y="2797"/>
                  </a:cubicBezTo>
                  <a:cubicBezTo>
                    <a:pt x="3812" y="2797"/>
                    <a:pt x="4512" y="2098"/>
                    <a:pt x="4512" y="1234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0"/>
            <p:cNvSpPr/>
            <p:nvPr/>
          </p:nvSpPr>
          <p:spPr>
            <a:xfrm>
              <a:off x="2331998" y="4377287"/>
              <a:ext cx="62900" cy="83831"/>
            </a:xfrm>
            <a:custGeom>
              <a:avLst/>
              <a:gdLst/>
              <a:ahLst/>
              <a:cxnLst/>
              <a:rect l="l" t="t" r="r" b="b"/>
              <a:pathLst>
                <a:path w="2906" h="3873" extrusionOk="0">
                  <a:moveTo>
                    <a:pt x="0" y="1"/>
                  </a:moveTo>
                  <a:lnTo>
                    <a:pt x="0" y="2420"/>
                  </a:lnTo>
                  <a:cubicBezTo>
                    <a:pt x="0" y="3222"/>
                    <a:pt x="651" y="3872"/>
                    <a:pt x="1454" y="3872"/>
                  </a:cubicBezTo>
                  <a:cubicBezTo>
                    <a:pt x="2255" y="3872"/>
                    <a:pt x="2906" y="3222"/>
                    <a:pt x="2906" y="2420"/>
                  </a:cubicBezTo>
                  <a:lnTo>
                    <a:pt x="29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0"/>
            <p:cNvSpPr/>
            <p:nvPr/>
          </p:nvSpPr>
          <p:spPr>
            <a:xfrm>
              <a:off x="2331998" y="4377287"/>
              <a:ext cx="42489" cy="83874"/>
            </a:xfrm>
            <a:custGeom>
              <a:avLst/>
              <a:gdLst/>
              <a:ahLst/>
              <a:cxnLst/>
              <a:rect l="l" t="t" r="r" b="b"/>
              <a:pathLst>
                <a:path w="1963" h="3875" extrusionOk="0">
                  <a:moveTo>
                    <a:pt x="0" y="1"/>
                  </a:moveTo>
                  <a:lnTo>
                    <a:pt x="0" y="2420"/>
                  </a:lnTo>
                  <a:cubicBezTo>
                    <a:pt x="0" y="3252"/>
                    <a:pt x="682" y="3874"/>
                    <a:pt x="1452" y="3874"/>
                  </a:cubicBezTo>
                  <a:cubicBezTo>
                    <a:pt x="1620" y="3874"/>
                    <a:pt x="1793" y="3844"/>
                    <a:pt x="1963" y="3781"/>
                  </a:cubicBezTo>
                  <a:cubicBezTo>
                    <a:pt x="1395" y="3568"/>
                    <a:pt x="1019" y="3026"/>
                    <a:pt x="1019" y="242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0"/>
            <p:cNvSpPr/>
            <p:nvPr/>
          </p:nvSpPr>
          <p:spPr>
            <a:xfrm>
              <a:off x="2220872" y="4078283"/>
              <a:ext cx="285238" cy="390627"/>
            </a:xfrm>
            <a:custGeom>
              <a:avLst/>
              <a:gdLst/>
              <a:ahLst/>
              <a:cxnLst/>
              <a:rect l="l" t="t" r="r" b="b"/>
              <a:pathLst>
                <a:path w="13178" h="18047" extrusionOk="0">
                  <a:moveTo>
                    <a:pt x="6588" y="0"/>
                  </a:moveTo>
                  <a:cubicBezTo>
                    <a:pt x="2949" y="0"/>
                    <a:pt x="0" y="2950"/>
                    <a:pt x="0" y="6588"/>
                  </a:cubicBezTo>
                  <a:lnTo>
                    <a:pt x="0" y="6723"/>
                  </a:lnTo>
                  <a:lnTo>
                    <a:pt x="2" y="6736"/>
                  </a:lnTo>
                  <a:cubicBezTo>
                    <a:pt x="63" y="6728"/>
                    <a:pt x="125" y="6723"/>
                    <a:pt x="187" y="6723"/>
                  </a:cubicBezTo>
                  <a:cubicBezTo>
                    <a:pt x="194" y="6723"/>
                    <a:pt x="201" y="6723"/>
                    <a:pt x="208" y="6723"/>
                  </a:cubicBezTo>
                  <a:lnTo>
                    <a:pt x="1264" y="6723"/>
                  </a:lnTo>
                  <a:cubicBezTo>
                    <a:pt x="4040" y="5768"/>
                    <a:pt x="6441" y="5531"/>
                    <a:pt x="8046" y="4330"/>
                  </a:cubicBezTo>
                  <a:cubicBezTo>
                    <a:pt x="8107" y="4285"/>
                    <a:pt x="8177" y="4263"/>
                    <a:pt x="8248" y="4263"/>
                  </a:cubicBezTo>
                  <a:cubicBezTo>
                    <a:pt x="8342" y="4263"/>
                    <a:pt x="8435" y="4302"/>
                    <a:pt x="8502" y="4377"/>
                  </a:cubicBezTo>
                  <a:cubicBezTo>
                    <a:pt x="8856" y="4765"/>
                    <a:pt x="9285" y="4958"/>
                    <a:pt x="9791" y="5094"/>
                  </a:cubicBezTo>
                  <a:lnTo>
                    <a:pt x="9791" y="17434"/>
                  </a:lnTo>
                  <a:cubicBezTo>
                    <a:pt x="9791" y="17772"/>
                    <a:pt x="10065" y="18047"/>
                    <a:pt x="10403" y="18047"/>
                  </a:cubicBezTo>
                  <a:lnTo>
                    <a:pt x="11544" y="18047"/>
                  </a:lnTo>
                  <a:cubicBezTo>
                    <a:pt x="11633" y="18047"/>
                    <a:pt x="11720" y="18040"/>
                    <a:pt x="11808" y="18026"/>
                  </a:cubicBezTo>
                  <a:cubicBezTo>
                    <a:pt x="12597" y="17896"/>
                    <a:pt x="13175" y="17216"/>
                    <a:pt x="13175" y="16417"/>
                  </a:cubicBezTo>
                  <a:lnTo>
                    <a:pt x="13175" y="6588"/>
                  </a:lnTo>
                  <a:cubicBezTo>
                    <a:pt x="13178" y="5092"/>
                    <a:pt x="12668" y="3641"/>
                    <a:pt x="11732" y="2475"/>
                  </a:cubicBezTo>
                  <a:lnTo>
                    <a:pt x="6718" y="3"/>
                  </a:lnTo>
                  <a:cubicBezTo>
                    <a:pt x="6675" y="1"/>
                    <a:pt x="6631" y="0"/>
                    <a:pt x="65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0"/>
            <p:cNvSpPr/>
            <p:nvPr/>
          </p:nvSpPr>
          <p:spPr>
            <a:xfrm>
              <a:off x="2216565" y="4297374"/>
              <a:ext cx="173679" cy="89372"/>
            </a:xfrm>
            <a:custGeom>
              <a:avLst/>
              <a:gdLst/>
              <a:ahLst/>
              <a:cxnLst/>
              <a:rect l="l" t="t" r="r" b="b"/>
              <a:pathLst>
                <a:path w="8024" h="4129" extrusionOk="0">
                  <a:moveTo>
                    <a:pt x="400" y="0"/>
                  </a:moveTo>
                  <a:cubicBezTo>
                    <a:pt x="182" y="0"/>
                    <a:pt x="5" y="174"/>
                    <a:pt x="1" y="391"/>
                  </a:cubicBezTo>
                  <a:lnTo>
                    <a:pt x="1" y="1711"/>
                  </a:lnTo>
                  <a:cubicBezTo>
                    <a:pt x="1" y="3044"/>
                    <a:pt x="1086" y="4129"/>
                    <a:pt x="2419" y="4129"/>
                  </a:cubicBezTo>
                  <a:lnTo>
                    <a:pt x="6041" y="4129"/>
                  </a:lnTo>
                  <a:cubicBezTo>
                    <a:pt x="6732" y="4128"/>
                    <a:pt x="7393" y="3844"/>
                    <a:pt x="7870" y="3347"/>
                  </a:cubicBezTo>
                  <a:cubicBezTo>
                    <a:pt x="8023" y="3187"/>
                    <a:pt x="8017" y="2934"/>
                    <a:pt x="7857" y="2783"/>
                  </a:cubicBezTo>
                  <a:cubicBezTo>
                    <a:pt x="7780" y="2708"/>
                    <a:pt x="7680" y="2671"/>
                    <a:pt x="7581" y="2671"/>
                  </a:cubicBezTo>
                  <a:cubicBezTo>
                    <a:pt x="7476" y="2671"/>
                    <a:pt x="7372" y="2713"/>
                    <a:pt x="7293" y="2794"/>
                  </a:cubicBezTo>
                  <a:cubicBezTo>
                    <a:pt x="6966" y="3136"/>
                    <a:pt x="6514" y="3330"/>
                    <a:pt x="6041" y="3330"/>
                  </a:cubicBezTo>
                  <a:lnTo>
                    <a:pt x="2419" y="3330"/>
                  </a:lnTo>
                  <a:cubicBezTo>
                    <a:pt x="1525" y="3330"/>
                    <a:pt x="800" y="2605"/>
                    <a:pt x="800" y="1711"/>
                  </a:cubicBezTo>
                  <a:lnTo>
                    <a:pt x="800" y="391"/>
                  </a:lnTo>
                  <a:cubicBezTo>
                    <a:pt x="795" y="174"/>
                    <a:pt x="617" y="0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0"/>
            <p:cNvSpPr/>
            <p:nvPr/>
          </p:nvSpPr>
          <p:spPr>
            <a:xfrm>
              <a:off x="2190591" y="4223803"/>
              <a:ext cx="63420" cy="82056"/>
            </a:xfrm>
            <a:custGeom>
              <a:avLst/>
              <a:gdLst/>
              <a:ahLst/>
              <a:cxnLst/>
              <a:rect l="l" t="t" r="r" b="b"/>
              <a:pathLst>
                <a:path w="2930" h="3791" extrusionOk="0">
                  <a:moveTo>
                    <a:pt x="1607" y="0"/>
                  </a:moveTo>
                  <a:cubicBezTo>
                    <a:pt x="1539" y="0"/>
                    <a:pt x="1470" y="4"/>
                    <a:pt x="1401" y="13"/>
                  </a:cubicBezTo>
                  <a:cubicBezTo>
                    <a:pt x="600" y="118"/>
                    <a:pt x="1" y="799"/>
                    <a:pt x="1" y="1608"/>
                  </a:cubicBezTo>
                  <a:lnTo>
                    <a:pt x="1" y="2183"/>
                  </a:lnTo>
                  <a:cubicBezTo>
                    <a:pt x="1" y="3069"/>
                    <a:pt x="716" y="3787"/>
                    <a:pt x="1600" y="3791"/>
                  </a:cubicBezTo>
                  <a:lnTo>
                    <a:pt x="2928" y="3791"/>
                  </a:lnTo>
                  <a:lnTo>
                    <a:pt x="2928" y="2617"/>
                  </a:lnTo>
                  <a:lnTo>
                    <a:pt x="29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0"/>
            <p:cNvSpPr/>
            <p:nvPr/>
          </p:nvSpPr>
          <p:spPr>
            <a:xfrm>
              <a:off x="2366240" y="3949820"/>
              <a:ext cx="326039" cy="203268"/>
            </a:xfrm>
            <a:custGeom>
              <a:avLst/>
              <a:gdLst/>
              <a:ahLst/>
              <a:cxnLst/>
              <a:rect l="l" t="t" r="r" b="b"/>
              <a:pathLst>
                <a:path w="15063" h="9391" extrusionOk="0">
                  <a:moveTo>
                    <a:pt x="1911" y="1"/>
                  </a:moveTo>
                  <a:cubicBezTo>
                    <a:pt x="856" y="1"/>
                    <a:pt x="1" y="855"/>
                    <a:pt x="1" y="1910"/>
                  </a:cubicBezTo>
                  <a:lnTo>
                    <a:pt x="1" y="6499"/>
                  </a:lnTo>
                  <a:cubicBezTo>
                    <a:pt x="1" y="7554"/>
                    <a:pt x="856" y="8410"/>
                    <a:pt x="1911" y="8410"/>
                  </a:cubicBezTo>
                  <a:lnTo>
                    <a:pt x="2601" y="8410"/>
                  </a:lnTo>
                  <a:lnTo>
                    <a:pt x="3257" y="9320"/>
                  </a:lnTo>
                  <a:cubicBezTo>
                    <a:pt x="3292" y="9367"/>
                    <a:pt x="3345" y="9390"/>
                    <a:pt x="3397" y="9390"/>
                  </a:cubicBezTo>
                  <a:cubicBezTo>
                    <a:pt x="3453" y="9390"/>
                    <a:pt x="3510" y="9363"/>
                    <a:pt x="3543" y="9309"/>
                  </a:cubicBezTo>
                  <a:lnTo>
                    <a:pt x="4106" y="8410"/>
                  </a:lnTo>
                  <a:lnTo>
                    <a:pt x="13153" y="8410"/>
                  </a:lnTo>
                  <a:cubicBezTo>
                    <a:pt x="14207" y="8410"/>
                    <a:pt x="15062" y="7554"/>
                    <a:pt x="15062" y="6499"/>
                  </a:cubicBezTo>
                  <a:lnTo>
                    <a:pt x="15062" y="1910"/>
                  </a:lnTo>
                  <a:cubicBezTo>
                    <a:pt x="15062" y="855"/>
                    <a:pt x="14207" y="1"/>
                    <a:pt x="13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0"/>
            <p:cNvSpPr/>
            <p:nvPr/>
          </p:nvSpPr>
          <p:spPr>
            <a:xfrm>
              <a:off x="2474075" y="4240426"/>
              <a:ext cx="43680" cy="42965"/>
            </a:xfrm>
            <a:custGeom>
              <a:avLst/>
              <a:gdLst/>
              <a:ahLst/>
              <a:cxnLst/>
              <a:rect l="l" t="t" r="r" b="b"/>
              <a:pathLst>
                <a:path w="2018" h="1985" extrusionOk="0">
                  <a:moveTo>
                    <a:pt x="0" y="0"/>
                  </a:moveTo>
                  <a:lnTo>
                    <a:pt x="0" y="1985"/>
                  </a:lnTo>
                  <a:lnTo>
                    <a:pt x="1130" y="1985"/>
                  </a:lnTo>
                  <a:cubicBezTo>
                    <a:pt x="1621" y="1985"/>
                    <a:pt x="2018" y="1588"/>
                    <a:pt x="2018" y="1097"/>
                  </a:cubicBezTo>
                  <a:lnTo>
                    <a:pt x="2018" y="888"/>
                  </a:lnTo>
                  <a:cubicBezTo>
                    <a:pt x="2018" y="532"/>
                    <a:pt x="1805" y="209"/>
                    <a:pt x="1477" y="71"/>
                  </a:cubicBezTo>
                  <a:cubicBezTo>
                    <a:pt x="1367" y="24"/>
                    <a:pt x="1249" y="0"/>
                    <a:pt x="1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0"/>
            <p:cNvSpPr/>
            <p:nvPr/>
          </p:nvSpPr>
          <p:spPr>
            <a:xfrm>
              <a:off x="2248188" y="4169127"/>
              <a:ext cx="230519" cy="226580"/>
            </a:xfrm>
            <a:custGeom>
              <a:avLst/>
              <a:gdLst/>
              <a:ahLst/>
              <a:cxnLst/>
              <a:rect l="l" t="t" r="r" b="b"/>
              <a:pathLst>
                <a:path w="10650" h="10468" extrusionOk="0">
                  <a:moveTo>
                    <a:pt x="7011" y="1"/>
                  </a:moveTo>
                  <a:cubicBezTo>
                    <a:pt x="6974" y="1"/>
                    <a:pt x="6937" y="13"/>
                    <a:pt x="6907" y="38"/>
                  </a:cubicBezTo>
                  <a:cubicBezTo>
                    <a:pt x="5303" y="1324"/>
                    <a:pt x="2850" y="1546"/>
                    <a:pt x="1" y="2526"/>
                  </a:cubicBezTo>
                  <a:lnTo>
                    <a:pt x="1" y="5143"/>
                  </a:lnTo>
                  <a:cubicBezTo>
                    <a:pt x="1" y="7045"/>
                    <a:pt x="999" y="8714"/>
                    <a:pt x="2499" y="9656"/>
                  </a:cubicBezTo>
                  <a:cubicBezTo>
                    <a:pt x="3346" y="10187"/>
                    <a:pt x="4325" y="10468"/>
                    <a:pt x="5326" y="10468"/>
                  </a:cubicBezTo>
                  <a:cubicBezTo>
                    <a:pt x="6481" y="10468"/>
                    <a:pt x="7605" y="10092"/>
                    <a:pt x="8529" y="9396"/>
                  </a:cubicBezTo>
                  <a:cubicBezTo>
                    <a:pt x="9816" y="8424"/>
                    <a:pt x="10649" y="6881"/>
                    <a:pt x="10649" y="5143"/>
                  </a:cubicBezTo>
                  <a:lnTo>
                    <a:pt x="10649" y="1483"/>
                  </a:lnTo>
                  <a:cubicBezTo>
                    <a:pt x="10649" y="1406"/>
                    <a:pt x="10598" y="1339"/>
                    <a:pt x="10524" y="1320"/>
                  </a:cubicBezTo>
                  <a:cubicBezTo>
                    <a:pt x="9014" y="935"/>
                    <a:pt x="7891" y="1009"/>
                    <a:pt x="7141" y="62"/>
                  </a:cubicBezTo>
                  <a:cubicBezTo>
                    <a:pt x="7108" y="22"/>
                    <a:pt x="7060" y="1"/>
                    <a:pt x="7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0"/>
            <p:cNvSpPr/>
            <p:nvPr/>
          </p:nvSpPr>
          <p:spPr>
            <a:xfrm>
              <a:off x="2283015" y="4355209"/>
              <a:ext cx="107229" cy="31537"/>
            </a:xfrm>
            <a:custGeom>
              <a:avLst/>
              <a:gdLst/>
              <a:ahLst/>
              <a:cxnLst/>
              <a:rect l="l" t="t" r="r" b="b"/>
              <a:pathLst>
                <a:path w="4954" h="1457" extrusionOk="0">
                  <a:moveTo>
                    <a:pt x="4512" y="0"/>
                  </a:moveTo>
                  <a:cubicBezTo>
                    <a:pt x="4407" y="0"/>
                    <a:pt x="4302" y="42"/>
                    <a:pt x="4223" y="124"/>
                  </a:cubicBezTo>
                  <a:lnTo>
                    <a:pt x="4223" y="122"/>
                  </a:lnTo>
                  <a:cubicBezTo>
                    <a:pt x="3896" y="464"/>
                    <a:pt x="3444" y="658"/>
                    <a:pt x="2971" y="659"/>
                  </a:cubicBezTo>
                  <a:lnTo>
                    <a:pt x="1" y="659"/>
                  </a:lnTo>
                  <a:lnTo>
                    <a:pt x="1" y="1457"/>
                  </a:lnTo>
                  <a:lnTo>
                    <a:pt x="2971" y="1457"/>
                  </a:lnTo>
                  <a:cubicBezTo>
                    <a:pt x="3662" y="1456"/>
                    <a:pt x="4323" y="1173"/>
                    <a:pt x="4800" y="675"/>
                  </a:cubicBezTo>
                  <a:cubicBezTo>
                    <a:pt x="4953" y="515"/>
                    <a:pt x="4947" y="263"/>
                    <a:pt x="4787" y="111"/>
                  </a:cubicBezTo>
                  <a:cubicBezTo>
                    <a:pt x="4710" y="37"/>
                    <a:pt x="4611" y="0"/>
                    <a:pt x="4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0"/>
            <p:cNvSpPr/>
            <p:nvPr/>
          </p:nvSpPr>
          <p:spPr>
            <a:xfrm>
              <a:off x="2376132" y="4340015"/>
              <a:ext cx="28442" cy="27338"/>
            </a:xfrm>
            <a:custGeom>
              <a:avLst/>
              <a:gdLst/>
              <a:ahLst/>
              <a:cxnLst/>
              <a:rect l="l" t="t" r="r" b="b"/>
              <a:pathLst>
                <a:path w="1314" h="1263" extrusionOk="0">
                  <a:moveTo>
                    <a:pt x="633" y="0"/>
                  </a:moveTo>
                  <a:cubicBezTo>
                    <a:pt x="283" y="0"/>
                    <a:pt x="1" y="282"/>
                    <a:pt x="1" y="632"/>
                  </a:cubicBezTo>
                  <a:cubicBezTo>
                    <a:pt x="1" y="887"/>
                    <a:pt x="155" y="1117"/>
                    <a:pt x="390" y="1215"/>
                  </a:cubicBezTo>
                  <a:cubicBezTo>
                    <a:pt x="468" y="1247"/>
                    <a:pt x="550" y="1263"/>
                    <a:pt x="631" y="1263"/>
                  </a:cubicBezTo>
                  <a:cubicBezTo>
                    <a:pt x="796" y="1263"/>
                    <a:pt x="957" y="1198"/>
                    <a:pt x="1078" y="1078"/>
                  </a:cubicBezTo>
                  <a:cubicBezTo>
                    <a:pt x="1258" y="897"/>
                    <a:pt x="1313" y="626"/>
                    <a:pt x="1215" y="390"/>
                  </a:cubicBezTo>
                  <a:cubicBezTo>
                    <a:pt x="1117" y="155"/>
                    <a:pt x="888" y="0"/>
                    <a:pt x="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60"/>
          <p:cNvGrpSpPr/>
          <p:nvPr/>
        </p:nvGrpSpPr>
        <p:grpSpPr>
          <a:xfrm>
            <a:off x="6277014" y="1338495"/>
            <a:ext cx="523369" cy="449646"/>
            <a:chOff x="501090" y="3276098"/>
            <a:chExt cx="571926" cy="491363"/>
          </a:xfrm>
        </p:grpSpPr>
        <p:sp>
          <p:nvSpPr>
            <p:cNvPr id="1605" name="Google Shape;1605;p60"/>
            <p:cNvSpPr/>
            <p:nvPr/>
          </p:nvSpPr>
          <p:spPr>
            <a:xfrm>
              <a:off x="554012" y="3462526"/>
              <a:ext cx="462597" cy="273874"/>
            </a:xfrm>
            <a:custGeom>
              <a:avLst/>
              <a:gdLst/>
              <a:ahLst/>
              <a:cxnLst/>
              <a:rect l="l" t="t" r="r" b="b"/>
              <a:pathLst>
                <a:path w="21372" h="12653" extrusionOk="0">
                  <a:moveTo>
                    <a:pt x="844" y="0"/>
                  </a:moveTo>
                  <a:cubicBezTo>
                    <a:pt x="378" y="0"/>
                    <a:pt x="1" y="378"/>
                    <a:pt x="1" y="844"/>
                  </a:cubicBezTo>
                  <a:lnTo>
                    <a:pt x="1" y="12653"/>
                  </a:lnTo>
                  <a:lnTo>
                    <a:pt x="21371" y="12653"/>
                  </a:lnTo>
                  <a:lnTo>
                    <a:pt x="21371" y="843"/>
                  </a:lnTo>
                  <a:cubicBezTo>
                    <a:pt x="21371" y="378"/>
                    <a:pt x="20994" y="0"/>
                    <a:pt x="20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0"/>
            <p:cNvSpPr/>
            <p:nvPr/>
          </p:nvSpPr>
          <p:spPr>
            <a:xfrm>
              <a:off x="553991" y="3462526"/>
              <a:ext cx="74091" cy="273874"/>
            </a:xfrm>
            <a:custGeom>
              <a:avLst/>
              <a:gdLst/>
              <a:ahLst/>
              <a:cxnLst/>
              <a:rect l="l" t="t" r="r" b="b"/>
              <a:pathLst>
                <a:path w="3423" h="12653" extrusionOk="0">
                  <a:moveTo>
                    <a:pt x="844" y="0"/>
                  </a:moveTo>
                  <a:cubicBezTo>
                    <a:pt x="379" y="0"/>
                    <a:pt x="0" y="378"/>
                    <a:pt x="2" y="844"/>
                  </a:cubicBezTo>
                  <a:lnTo>
                    <a:pt x="2" y="12653"/>
                  </a:lnTo>
                  <a:lnTo>
                    <a:pt x="2580" y="12653"/>
                  </a:lnTo>
                  <a:lnTo>
                    <a:pt x="2580" y="843"/>
                  </a:lnTo>
                  <a:cubicBezTo>
                    <a:pt x="2580" y="378"/>
                    <a:pt x="2958" y="0"/>
                    <a:pt x="34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0"/>
            <p:cNvSpPr/>
            <p:nvPr/>
          </p:nvSpPr>
          <p:spPr>
            <a:xfrm>
              <a:off x="582779" y="3491292"/>
              <a:ext cx="405065" cy="204848"/>
            </a:xfrm>
            <a:custGeom>
              <a:avLst/>
              <a:gdLst/>
              <a:ahLst/>
              <a:cxnLst/>
              <a:rect l="l" t="t" r="r" b="b"/>
              <a:pathLst>
                <a:path w="18714" h="9464" extrusionOk="0">
                  <a:moveTo>
                    <a:pt x="283" y="1"/>
                  </a:moveTo>
                  <a:cubicBezTo>
                    <a:pt x="126" y="1"/>
                    <a:pt x="1" y="126"/>
                    <a:pt x="1" y="281"/>
                  </a:cubicBezTo>
                  <a:lnTo>
                    <a:pt x="1" y="9181"/>
                  </a:lnTo>
                  <a:cubicBezTo>
                    <a:pt x="1" y="9337"/>
                    <a:pt x="126" y="9463"/>
                    <a:pt x="283" y="9463"/>
                  </a:cubicBezTo>
                  <a:lnTo>
                    <a:pt x="18432" y="9463"/>
                  </a:lnTo>
                  <a:cubicBezTo>
                    <a:pt x="18588" y="9463"/>
                    <a:pt x="18713" y="9337"/>
                    <a:pt x="18713" y="9181"/>
                  </a:cubicBezTo>
                  <a:lnTo>
                    <a:pt x="18713" y="281"/>
                  </a:lnTo>
                  <a:cubicBezTo>
                    <a:pt x="18713" y="126"/>
                    <a:pt x="18588" y="1"/>
                    <a:pt x="18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0"/>
            <p:cNvSpPr/>
            <p:nvPr/>
          </p:nvSpPr>
          <p:spPr>
            <a:xfrm>
              <a:off x="582779" y="3491292"/>
              <a:ext cx="405065" cy="204848"/>
            </a:xfrm>
            <a:custGeom>
              <a:avLst/>
              <a:gdLst/>
              <a:ahLst/>
              <a:cxnLst/>
              <a:rect l="l" t="t" r="r" b="b"/>
              <a:pathLst>
                <a:path w="18714" h="9464" extrusionOk="0">
                  <a:moveTo>
                    <a:pt x="283" y="1"/>
                  </a:moveTo>
                  <a:cubicBezTo>
                    <a:pt x="126" y="1"/>
                    <a:pt x="1" y="126"/>
                    <a:pt x="1" y="281"/>
                  </a:cubicBezTo>
                  <a:lnTo>
                    <a:pt x="1" y="9181"/>
                  </a:lnTo>
                  <a:cubicBezTo>
                    <a:pt x="1" y="9337"/>
                    <a:pt x="126" y="9463"/>
                    <a:pt x="283" y="9463"/>
                  </a:cubicBezTo>
                  <a:lnTo>
                    <a:pt x="18432" y="9463"/>
                  </a:lnTo>
                  <a:cubicBezTo>
                    <a:pt x="18588" y="9463"/>
                    <a:pt x="18713" y="9337"/>
                    <a:pt x="18713" y="9181"/>
                  </a:cubicBezTo>
                  <a:lnTo>
                    <a:pt x="18713" y="8108"/>
                  </a:lnTo>
                  <a:lnTo>
                    <a:pt x="7184" y="8108"/>
                  </a:lnTo>
                  <a:cubicBezTo>
                    <a:pt x="4244" y="8108"/>
                    <a:pt x="1861" y="5725"/>
                    <a:pt x="1861" y="2786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0"/>
            <p:cNvSpPr/>
            <p:nvPr/>
          </p:nvSpPr>
          <p:spPr>
            <a:xfrm>
              <a:off x="547606" y="3345557"/>
              <a:ext cx="17446" cy="34719"/>
            </a:xfrm>
            <a:custGeom>
              <a:avLst/>
              <a:gdLst/>
              <a:ahLst/>
              <a:cxnLst/>
              <a:rect l="l" t="t" r="r" b="b"/>
              <a:pathLst>
                <a:path w="806" h="1604" extrusionOk="0">
                  <a:moveTo>
                    <a:pt x="402" y="0"/>
                  </a:moveTo>
                  <a:cubicBezTo>
                    <a:pt x="179" y="0"/>
                    <a:pt x="0" y="184"/>
                    <a:pt x="4" y="407"/>
                  </a:cubicBezTo>
                  <a:lnTo>
                    <a:pt x="4" y="1204"/>
                  </a:lnTo>
                  <a:cubicBezTo>
                    <a:pt x="4" y="1425"/>
                    <a:pt x="183" y="1603"/>
                    <a:pt x="402" y="1603"/>
                  </a:cubicBezTo>
                  <a:cubicBezTo>
                    <a:pt x="623" y="1603"/>
                    <a:pt x="802" y="1425"/>
                    <a:pt x="802" y="1204"/>
                  </a:cubicBezTo>
                  <a:lnTo>
                    <a:pt x="802" y="407"/>
                  </a:lnTo>
                  <a:cubicBezTo>
                    <a:pt x="806" y="184"/>
                    <a:pt x="626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0"/>
            <p:cNvSpPr/>
            <p:nvPr/>
          </p:nvSpPr>
          <p:spPr>
            <a:xfrm>
              <a:off x="562627" y="3381379"/>
              <a:ext cx="34567" cy="17294"/>
            </a:xfrm>
            <a:custGeom>
              <a:avLst/>
              <a:gdLst/>
              <a:ahLst/>
              <a:cxnLst/>
              <a:rect l="l" t="t" r="r" b="b"/>
              <a:pathLst>
                <a:path w="1597" h="799" extrusionOk="0">
                  <a:moveTo>
                    <a:pt x="400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8"/>
                    <a:pt x="400" y="798"/>
                  </a:cubicBezTo>
                  <a:lnTo>
                    <a:pt x="1197" y="798"/>
                  </a:lnTo>
                  <a:cubicBezTo>
                    <a:pt x="1418" y="798"/>
                    <a:pt x="1596" y="620"/>
                    <a:pt x="1596" y="400"/>
                  </a:cubicBezTo>
                  <a:cubicBezTo>
                    <a:pt x="1596" y="180"/>
                    <a:pt x="1418" y="1"/>
                    <a:pt x="1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0"/>
            <p:cNvSpPr/>
            <p:nvPr/>
          </p:nvSpPr>
          <p:spPr>
            <a:xfrm>
              <a:off x="544229" y="3396531"/>
              <a:ext cx="17294" cy="34351"/>
            </a:xfrm>
            <a:custGeom>
              <a:avLst/>
              <a:gdLst/>
              <a:ahLst/>
              <a:cxnLst/>
              <a:rect l="l" t="t" r="r" b="b"/>
              <a:pathLst>
                <a:path w="799" h="1587" extrusionOk="0">
                  <a:moveTo>
                    <a:pt x="399" y="1"/>
                  </a:moveTo>
                  <a:cubicBezTo>
                    <a:pt x="182" y="1"/>
                    <a:pt x="5" y="174"/>
                    <a:pt x="1" y="391"/>
                  </a:cubicBezTo>
                  <a:lnTo>
                    <a:pt x="1" y="1189"/>
                  </a:lnTo>
                  <a:cubicBezTo>
                    <a:pt x="1" y="1408"/>
                    <a:pt x="180" y="1587"/>
                    <a:pt x="399" y="1587"/>
                  </a:cubicBezTo>
                  <a:cubicBezTo>
                    <a:pt x="620" y="1587"/>
                    <a:pt x="799" y="1408"/>
                    <a:pt x="799" y="1189"/>
                  </a:cubicBezTo>
                  <a:lnTo>
                    <a:pt x="799" y="391"/>
                  </a:lnTo>
                  <a:cubicBezTo>
                    <a:pt x="793" y="174"/>
                    <a:pt x="616" y="1"/>
                    <a:pt x="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0"/>
            <p:cNvSpPr/>
            <p:nvPr/>
          </p:nvSpPr>
          <p:spPr>
            <a:xfrm>
              <a:off x="511848" y="3377938"/>
              <a:ext cx="34870" cy="17294"/>
            </a:xfrm>
            <a:custGeom>
              <a:avLst/>
              <a:gdLst/>
              <a:ahLst/>
              <a:cxnLst/>
              <a:rect l="l" t="t" r="r" b="b"/>
              <a:pathLst>
                <a:path w="1611" h="799" extrusionOk="0">
                  <a:moveTo>
                    <a:pt x="399" y="0"/>
                  </a:moveTo>
                  <a:cubicBezTo>
                    <a:pt x="179" y="0"/>
                    <a:pt x="0" y="178"/>
                    <a:pt x="0" y="400"/>
                  </a:cubicBezTo>
                  <a:cubicBezTo>
                    <a:pt x="0" y="621"/>
                    <a:pt x="179" y="798"/>
                    <a:pt x="399" y="798"/>
                  </a:cubicBezTo>
                  <a:cubicBezTo>
                    <a:pt x="402" y="798"/>
                    <a:pt x="404" y="798"/>
                    <a:pt x="407" y="798"/>
                  </a:cubicBezTo>
                  <a:lnTo>
                    <a:pt x="1204" y="798"/>
                  </a:lnTo>
                  <a:cubicBezTo>
                    <a:pt x="1207" y="798"/>
                    <a:pt x="1209" y="798"/>
                    <a:pt x="1212" y="798"/>
                  </a:cubicBezTo>
                  <a:cubicBezTo>
                    <a:pt x="1432" y="798"/>
                    <a:pt x="1610" y="621"/>
                    <a:pt x="1610" y="400"/>
                  </a:cubicBezTo>
                  <a:cubicBezTo>
                    <a:pt x="1610" y="178"/>
                    <a:pt x="1432" y="0"/>
                    <a:pt x="1212" y="0"/>
                  </a:cubicBezTo>
                  <a:cubicBezTo>
                    <a:pt x="1209" y="0"/>
                    <a:pt x="1207" y="0"/>
                    <a:pt x="1204" y="0"/>
                  </a:cubicBezTo>
                  <a:lnTo>
                    <a:pt x="407" y="0"/>
                  </a:lnTo>
                  <a:cubicBezTo>
                    <a:pt x="404" y="0"/>
                    <a:pt x="402" y="0"/>
                    <a:pt x="3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0"/>
            <p:cNvSpPr/>
            <p:nvPr/>
          </p:nvSpPr>
          <p:spPr>
            <a:xfrm>
              <a:off x="651415" y="3593132"/>
              <a:ext cx="42273" cy="17273"/>
            </a:xfrm>
            <a:custGeom>
              <a:avLst/>
              <a:gdLst/>
              <a:ahLst/>
              <a:cxnLst/>
              <a:rect l="l" t="t" r="r" b="b"/>
              <a:pathLst>
                <a:path w="1953" h="798" extrusionOk="0">
                  <a:moveTo>
                    <a:pt x="392" y="0"/>
                  </a:moveTo>
                  <a:cubicBezTo>
                    <a:pt x="174" y="4"/>
                    <a:pt x="0" y="182"/>
                    <a:pt x="0" y="398"/>
                  </a:cubicBezTo>
                  <a:cubicBezTo>
                    <a:pt x="0" y="615"/>
                    <a:pt x="174" y="793"/>
                    <a:pt x="392" y="798"/>
                  </a:cubicBezTo>
                  <a:lnTo>
                    <a:pt x="1560" y="798"/>
                  </a:lnTo>
                  <a:cubicBezTo>
                    <a:pt x="1779" y="793"/>
                    <a:pt x="1952" y="615"/>
                    <a:pt x="1952" y="398"/>
                  </a:cubicBezTo>
                  <a:cubicBezTo>
                    <a:pt x="1952" y="182"/>
                    <a:pt x="1779" y="4"/>
                    <a:pt x="1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0"/>
            <p:cNvSpPr/>
            <p:nvPr/>
          </p:nvSpPr>
          <p:spPr>
            <a:xfrm>
              <a:off x="704337" y="3593132"/>
              <a:ext cx="216017" cy="17273"/>
            </a:xfrm>
            <a:custGeom>
              <a:avLst/>
              <a:gdLst/>
              <a:ahLst/>
              <a:cxnLst/>
              <a:rect l="l" t="t" r="r" b="b"/>
              <a:pathLst>
                <a:path w="9980" h="798" extrusionOk="0">
                  <a:moveTo>
                    <a:pt x="391" y="0"/>
                  </a:moveTo>
                  <a:cubicBezTo>
                    <a:pt x="174" y="4"/>
                    <a:pt x="1" y="182"/>
                    <a:pt x="1" y="398"/>
                  </a:cubicBezTo>
                  <a:cubicBezTo>
                    <a:pt x="1" y="615"/>
                    <a:pt x="174" y="793"/>
                    <a:pt x="391" y="798"/>
                  </a:cubicBezTo>
                  <a:lnTo>
                    <a:pt x="9589" y="798"/>
                  </a:lnTo>
                  <a:cubicBezTo>
                    <a:pt x="9805" y="793"/>
                    <a:pt x="9979" y="615"/>
                    <a:pt x="9979" y="398"/>
                  </a:cubicBezTo>
                  <a:cubicBezTo>
                    <a:pt x="9979" y="182"/>
                    <a:pt x="9805" y="4"/>
                    <a:pt x="95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0"/>
            <p:cNvSpPr/>
            <p:nvPr/>
          </p:nvSpPr>
          <p:spPr>
            <a:xfrm>
              <a:off x="877930" y="3629950"/>
              <a:ext cx="42576" cy="17294"/>
            </a:xfrm>
            <a:custGeom>
              <a:avLst/>
              <a:gdLst/>
              <a:ahLst/>
              <a:cxnLst/>
              <a:rect l="l" t="t" r="r" b="b"/>
              <a:pathLst>
                <a:path w="1967" h="799" extrusionOk="0">
                  <a:moveTo>
                    <a:pt x="399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9"/>
                    <a:pt x="179" y="798"/>
                    <a:pt x="399" y="798"/>
                  </a:cubicBezTo>
                  <a:lnTo>
                    <a:pt x="1569" y="798"/>
                  </a:lnTo>
                  <a:cubicBezTo>
                    <a:pt x="1789" y="798"/>
                    <a:pt x="1967" y="619"/>
                    <a:pt x="1967" y="399"/>
                  </a:cubicBezTo>
                  <a:cubicBezTo>
                    <a:pt x="1967" y="178"/>
                    <a:pt x="1789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0"/>
            <p:cNvSpPr/>
            <p:nvPr/>
          </p:nvSpPr>
          <p:spPr>
            <a:xfrm>
              <a:off x="651242" y="3629950"/>
              <a:ext cx="216363" cy="17294"/>
            </a:xfrm>
            <a:custGeom>
              <a:avLst/>
              <a:gdLst/>
              <a:ahLst/>
              <a:cxnLst/>
              <a:rect l="l" t="t" r="r" b="b"/>
              <a:pathLst>
                <a:path w="9996" h="799" extrusionOk="0">
                  <a:moveTo>
                    <a:pt x="400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9597" y="798"/>
                  </a:lnTo>
                  <a:cubicBezTo>
                    <a:pt x="9817" y="798"/>
                    <a:pt x="9996" y="619"/>
                    <a:pt x="9996" y="399"/>
                  </a:cubicBezTo>
                  <a:cubicBezTo>
                    <a:pt x="9996" y="178"/>
                    <a:pt x="9817" y="1"/>
                    <a:pt x="9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0"/>
            <p:cNvSpPr/>
            <p:nvPr/>
          </p:nvSpPr>
          <p:spPr>
            <a:xfrm>
              <a:off x="501090" y="3724885"/>
              <a:ext cx="571926" cy="42576"/>
            </a:xfrm>
            <a:custGeom>
              <a:avLst/>
              <a:gdLst/>
              <a:ahLst/>
              <a:cxnLst/>
              <a:rect l="l" t="t" r="r" b="b"/>
              <a:pathLst>
                <a:path w="26423" h="1967" extrusionOk="0">
                  <a:moveTo>
                    <a:pt x="454" y="0"/>
                  </a:moveTo>
                  <a:cubicBezTo>
                    <a:pt x="204" y="0"/>
                    <a:pt x="0" y="203"/>
                    <a:pt x="0" y="455"/>
                  </a:cubicBezTo>
                  <a:lnTo>
                    <a:pt x="0" y="729"/>
                  </a:lnTo>
                  <a:cubicBezTo>
                    <a:pt x="0" y="1413"/>
                    <a:pt x="555" y="1967"/>
                    <a:pt x="1238" y="1967"/>
                  </a:cubicBezTo>
                  <a:lnTo>
                    <a:pt x="25130" y="1967"/>
                  </a:lnTo>
                  <a:cubicBezTo>
                    <a:pt x="25843" y="1967"/>
                    <a:pt x="26421" y="1388"/>
                    <a:pt x="26421" y="675"/>
                  </a:cubicBezTo>
                  <a:lnTo>
                    <a:pt x="26421" y="455"/>
                  </a:lnTo>
                  <a:lnTo>
                    <a:pt x="26423" y="455"/>
                  </a:lnTo>
                  <a:cubicBezTo>
                    <a:pt x="26421" y="204"/>
                    <a:pt x="26219" y="0"/>
                    <a:pt x="259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0"/>
            <p:cNvSpPr/>
            <p:nvPr/>
          </p:nvSpPr>
          <p:spPr>
            <a:xfrm>
              <a:off x="650679" y="3354366"/>
              <a:ext cx="269264" cy="91061"/>
            </a:xfrm>
            <a:custGeom>
              <a:avLst/>
              <a:gdLst/>
              <a:ahLst/>
              <a:cxnLst/>
              <a:rect l="l" t="t" r="r" b="b"/>
              <a:pathLst>
                <a:path w="12440" h="4207" extrusionOk="0">
                  <a:moveTo>
                    <a:pt x="11058" y="0"/>
                  </a:moveTo>
                  <a:lnTo>
                    <a:pt x="1594" y="186"/>
                  </a:lnTo>
                  <a:lnTo>
                    <a:pt x="0" y="1754"/>
                  </a:lnTo>
                  <a:lnTo>
                    <a:pt x="0" y="4206"/>
                  </a:lnTo>
                  <a:lnTo>
                    <a:pt x="12440" y="4206"/>
                  </a:lnTo>
                  <a:lnTo>
                    <a:pt x="12440" y="1754"/>
                  </a:lnTo>
                  <a:lnTo>
                    <a:pt x="110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0"/>
            <p:cNvSpPr/>
            <p:nvPr/>
          </p:nvSpPr>
          <p:spPr>
            <a:xfrm>
              <a:off x="685203" y="3276098"/>
              <a:ext cx="204848" cy="215216"/>
            </a:xfrm>
            <a:custGeom>
              <a:avLst/>
              <a:gdLst/>
              <a:ahLst/>
              <a:cxnLst/>
              <a:rect l="l" t="t" r="r" b="b"/>
              <a:pathLst>
                <a:path w="9464" h="9943" extrusionOk="0">
                  <a:moveTo>
                    <a:pt x="129" y="1"/>
                  </a:moveTo>
                  <a:cubicBezTo>
                    <a:pt x="57" y="1"/>
                    <a:pt x="1" y="58"/>
                    <a:pt x="1" y="129"/>
                  </a:cubicBezTo>
                  <a:lnTo>
                    <a:pt x="1" y="9943"/>
                  </a:lnTo>
                  <a:lnTo>
                    <a:pt x="9463" y="9943"/>
                  </a:lnTo>
                  <a:lnTo>
                    <a:pt x="9463" y="129"/>
                  </a:lnTo>
                  <a:cubicBezTo>
                    <a:pt x="9463" y="58"/>
                    <a:pt x="9406" y="1"/>
                    <a:pt x="9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0"/>
            <p:cNvSpPr/>
            <p:nvPr/>
          </p:nvSpPr>
          <p:spPr>
            <a:xfrm>
              <a:off x="715116" y="3372764"/>
              <a:ext cx="142705" cy="31082"/>
            </a:xfrm>
            <a:custGeom>
              <a:avLst/>
              <a:gdLst/>
              <a:ahLst/>
              <a:cxnLst/>
              <a:rect l="l" t="t" r="r" b="b"/>
              <a:pathLst>
                <a:path w="6593" h="1436" extrusionOk="0">
                  <a:moveTo>
                    <a:pt x="207" y="0"/>
                  </a:moveTo>
                  <a:cubicBezTo>
                    <a:pt x="92" y="0"/>
                    <a:pt x="0" y="92"/>
                    <a:pt x="0" y="207"/>
                  </a:cubicBezTo>
                  <a:lnTo>
                    <a:pt x="0" y="1230"/>
                  </a:lnTo>
                  <a:cubicBezTo>
                    <a:pt x="0" y="1344"/>
                    <a:pt x="92" y="1435"/>
                    <a:pt x="207" y="1435"/>
                  </a:cubicBezTo>
                  <a:lnTo>
                    <a:pt x="6386" y="1435"/>
                  </a:lnTo>
                  <a:cubicBezTo>
                    <a:pt x="6500" y="1435"/>
                    <a:pt x="6593" y="1344"/>
                    <a:pt x="6593" y="1230"/>
                  </a:cubicBezTo>
                  <a:lnTo>
                    <a:pt x="6593" y="207"/>
                  </a:lnTo>
                  <a:cubicBezTo>
                    <a:pt x="6593" y="93"/>
                    <a:pt x="6500" y="0"/>
                    <a:pt x="6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0"/>
            <p:cNvSpPr/>
            <p:nvPr/>
          </p:nvSpPr>
          <p:spPr>
            <a:xfrm>
              <a:off x="650679" y="3392332"/>
              <a:ext cx="269264" cy="170325"/>
            </a:xfrm>
            <a:custGeom>
              <a:avLst/>
              <a:gdLst/>
              <a:ahLst/>
              <a:cxnLst/>
              <a:rect l="l" t="t" r="r" b="b"/>
              <a:pathLst>
                <a:path w="12440" h="7869" extrusionOk="0">
                  <a:moveTo>
                    <a:pt x="0" y="0"/>
                  </a:moveTo>
                  <a:lnTo>
                    <a:pt x="0" y="7337"/>
                  </a:lnTo>
                  <a:cubicBezTo>
                    <a:pt x="1" y="7631"/>
                    <a:pt x="240" y="7868"/>
                    <a:pt x="534" y="7868"/>
                  </a:cubicBezTo>
                  <a:lnTo>
                    <a:pt x="11906" y="7868"/>
                  </a:lnTo>
                  <a:cubicBezTo>
                    <a:pt x="12200" y="7868"/>
                    <a:pt x="12438" y="7631"/>
                    <a:pt x="12440" y="7337"/>
                  </a:cubicBezTo>
                  <a:lnTo>
                    <a:pt x="12440" y="0"/>
                  </a:lnTo>
                  <a:lnTo>
                    <a:pt x="11058" y="1011"/>
                  </a:lnTo>
                  <a:lnTo>
                    <a:pt x="7804" y="3386"/>
                  </a:lnTo>
                  <a:lnTo>
                    <a:pt x="7009" y="2708"/>
                  </a:lnTo>
                  <a:cubicBezTo>
                    <a:pt x="6809" y="2538"/>
                    <a:pt x="6562" y="2453"/>
                    <a:pt x="6315" y="2453"/>
                  </a:cubicBezTo>
                  <a:cubicBezTo>
                    <a:pt x="6073" y="2453"/>
                    <a:pt x="5831" y="2534"/>
                    <a:pt x="5633" y="2698"/>
                  </a:cubicBezTo>
                  <a:lnTo>
                    <a:pt x="4797" y="3386"/>
                  </a:lnTo>
                  <a:lnTo>
                    <a:pt x="1594" y="1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0"/>
            <p:cNvSpPr/>
            <p:nvPr/>
          </p:nvSpPr>
          <p:spPr>
            <a:xfrm>
              <a:off x="650679" y="3445405"/>
              <a:ext cx="269264" cy="117251"/>
            </a:xfrm>
            <a:custGeom>
              <a:avLst/>
              <a:gdLst/>
              <a:ahLst/>
              <a:cxnLst/>
              <a:rect l="l" t="t" r="r" b="b"/>
              <a:pathLst>
                <a:path w="12440" h="5417" extrusionOk="0">
                  <a:moveTo>
                    <a:pt x="6315" y="1"/>
                  </a:moveTo>
                  <a:cubicBezTo>
                    <a:pt x="6073" y="1"/>
                    <a:pt x="5831" y="82"/>
                    <a:pt x="5633" y="246"/>
                  </a:cubicBezTo>
                  <a:lnTo>
                    <a:pt x="4797" y="934"/>
                  </a:lnTo>
                  <a:lnTo>
                    <a:pt x="0" y="4884"/>
                  </a:lnTo>
                  <a:cubicBezTo>
                    <a:pt x="1" y="5177"/>
                    <a:pt x="240" y="5416"/>
                    <a:pt x="534" y="5416"/>
                  </a:cubicBezTo>
                  <a:lnTo>
                    <a:pt x="11906" y="5416"/>
                  </a:lnTo>
                  <a:cubicBezTo>
                    <a:pt x="12200" y="5416"/>
                    <a:pt x="12438" y="5177"/>
                    <a:pt x="12440" y="4884"/>
                  </a:cubicBezTo>
                  <a:lnTo>
                    <a:pt x="7804" y="934"/>
                  </a:lnTo>
                  <a:lnTo>
                    <a:pt x="7009" y="256"/>
                  </a:lnTo>
                  <a:cubicBezTo>
                    <a:pt x="6809" y="86"/>
                    <a:pt x="6562" y="1"/>
                    <a:pt x="6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0"/>
            <p:cNvSpPr/>
            <p:nvPr/>
          </p:nvSpPr>
          <p:spPr>
            <a:xfrm>
              <a:off x="706285" y="3298544"/>
              <a:ext cx="32619" cy="17294"/>
            </a:xfrm>
            <a:custGeom>
              <a:avLst/>
              <a:gdLst/>
              <a:ahLst/>
              <a:cxnLst/>
              <a:rect l="l" t="t" r="r" b="b"/>
              <a:pathLst>
                <a:path w="1507" h="799" extrusionOk="0">
                  <a:moveTo>
                    <a:pt x="401" y="1"/>
                  </a:moveTo>
                  <a:cubicBezTo>
                    <a:pt x="181" y="1"/>
                    <a:pt x="1" y="178"/>
                    <a:pt x="1" y="399"/>
                  </a:cubicBezTo>
                  <a:cubicBezTo>
                    <a:pt x="1" y="620"/>
                    <a:pt x="181" y="798"/>
                    <a:pt x="401" y="798"/>
                  </a:cubicBezTo>
                  <a:cubicBezTo>
                    <a:pt x="403" y="798"/>
                    <a:pt x="406" y="798"/>
                    <a:pt x="408" y="798"/>
                  </a:cubicBezTo>
                  <a:lnTo>
                    <a:pt x="1099" y="798"/>
                  </a:lnTo>
                  <a:cubicBezTo>
                    <a:pt x="1101" y="798"/>
                    <a:pt x="1104" y="798"/>
                    <a:pt x="1106" y="798"/>
                  </a:cubicBezTo>
                  <a:cubicBezTo>
                    <a:pt x="1326" y="798"/>
                    <a:pt x="1506" y="620"/>
                    <a:pt x="1506" y="399"/>
                  </a:cubicBezTo>
                  <a:cubicBezTo>
                    <a:pt x="1506" y="178"/>
                    <a:pt x="1326" y="1"/>
                    <a:pt x="1106" y="1"/>
                  </a:cubicBezTo>
                  <a:cubicBezTo>
                    <a:pt x="1104" y="1"/>
                    <a:pt x="1101" y="1"/>
                    <a:pt x="1099" y="1"/>
                  </a:cubicBezTo>
                  <a:lnTo>
                    <a:pt x="408" y="1"/>
                  </a:lnTo>
                  <a:cubicBezTo>
                    <a:pt x="406" y="1"/>
                    <a:pt x="403" y="1"/>
                    <a:pt x="4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0"/>
            <p:cNvSpPr/>
            <p:nvPr/>
          </p:nvSpPr>
          <p:spPr>
            <a:xfrm>
              <a:off x="745765" y="3298544"/>
              <a:ext cx="123961" cy="17294"/>
            </a:xfrm>
            <a:custGeom>
              <a:avLst/>
              <a:gdLst/>
              <a:ahLst/>
              <a:cxnLst/>
              <a:rect l="l" t="t" r="r" b="b"/>
              <a:pathLst>
                <a:path w="5727" h="799" extrusionOk="0">
                  <a:moveTo>
                    <a:pt x="391" y="1"/>
                  </a:moveTo>
                  <a:cubicBezTo>
                    <a:pt x="175" y="5"/>
                    <a:pt x="1" y="182"/>
                    <a:pt x="1" y="399"/>
                  </a:cubicBezTo>
                  <a:cubicBezTo>
                    <a:pt x="1" y="617"/>
                    <a:pt x="175" y="793"/>
                    <a:pt x="391" y="798"/>
                  </a:cubicBezTo>
                  <a:lnTo>
                    <a:pt x="5336" y="798"/>
                  </a:lnTo>
                  <a:cubicBezTo>
                    <a:pt x="5553" y="793"/>
                    <a:pt x="5726" y="617"/>
                    <a:pt x="5726" y="399"/>
                  </a:cubicBezTo>
                  <a:cubicBezTo>
                    <a:pt x="5726" y="182"/>
                    <a:pt x="5553" y="5"/>
                    <a:pt x="53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0"/>
            <p:cNvSpPr/>
            <p:nvPr/>
          </p:nvSpPr>
          <p:spPr>
            <a:xfrm>
              <a:off x="837649" y="3333046"/>
              <a:ext cx="32251" cy="17294"/>
            </a:xfrm>
            <a:custGeom>
              <a:avLst/>
              <a:gdLst/>
              <a:ahLst/>
              <a:cxnLst/>
              <a:rect l="l" t="t" r="r" b="b"/>
              <a:pathLst>
                <a:path w="1490" h="799" extrusionOk="0">
                  <a:moveTo>
                    <a:pt x="399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9"/>
                    <a:pt x="399" y="799"/>
                  </a:cubicBezTo>
                  <a:lnTo>
                    <a:pt x="1091" y="799"/>
                  </a:lnTo>
                  <a:cubicBezTo>
                    <a:pt x="1310" y="799"/>
                    <a:pt x="1489" y="620"/>
                    <a:pt x="1489" y="400"/>
                  </a:cubicBezTo>
                  <a:cubicBezTo>
                    <a:pt x="1489" y="180"/>
                    <a:pt x="1310" y="1"/>
                    <a:pt x="10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0"/>
            <p:cNvSpPr/>
            <p:nvPr/>
          </p:nvSpPr>
          <p:spPr>
            <a:xfrm>
              <a:off x="706480" y="3333046"/>
              <a:ext cx="124307" cy="17294"/>
            </a:xfrm>
            <a:custGeom>
              <a:avLst/>
              <a:gdLst/>
              <a:ahLst/>
              <a:cxnLst/>
              <a:rect l="l" t="t" r="r" b="b"/>
              <a:pathLst>
                <a:path w="5743" h="799" extrusionOk="0">
                  <a:moveTo>
                    <a:pt x="399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0"/>
                    <a:pt x="179" y="799"/>
                    <a:pt x="399" y="799"/>
                  </a:cubicBezTo>
                  <a:lnTo>
                    <a:pt x="5344" y="799"/>
                  </a:lnTo>
                  <a:cubicBezTo>
                    <a:pt x="5563" y="799"/>
                    <a:pt x="5742" y="620"/>
                    <a:pt x="5742" y="400"/>
                  </a:cubicBezTo>
                  <a:cubicBezTo>
                    <a:pt x="5742" y="180"/>
                    <a:pt x="5563" y="1"/>
                    <a:pt x="53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7" name="Google Shape;1627;p60"/>
          <p:cNvGrpSpPr/>
          <p:nvPr/>
        </p:nvGrpSpPr>
        <p:grpSpPr>
          <a:xfrm>
            <a:off x="962970" y="2132074"/>
            <a:ext cx="523369" cy="339141"/>
            <a:chOff x="2370547" y="3383089"/>
            <a:chExt cx="571926" cy="370606"/>
          </a:xfrm>
        </p:grpSpPr>
        <p:sp>
          <p:nvSpPr>
            <p:cNvPr id="1628" name="Google Shape;1628;p60"/>
            <p:cNvSpPr/>
            <p:nvPr/>
          </p:nvSpPr>
          <p:spPr>
            <a:xfrm>
              <a:off x="2370547" y="3472916"/>
              <a:ext cx="435259" cy="280779"/>
            </a:xfrm>
            <a:custGeom>
              <a:avLst/>
              <a:gdLst/>
              <a:ahLst/>
              <a:cxnLst/>
              <a:rect l="l" t="t" r="r" b="b"/>
              <a:pathLst>
                <a:path w="20109" h="12972" extrusionOk="0">
                  <a:moveTo>
                    <a:pt x="2" y="1"/>
                  </a:moveTo>
                  <a:lnTo>
                    <a:pt x="2" y="12286"/>
                  </a:lnTo>
                  <a:cubicBezTo>
                    <a:pt x="0" y="12664"/>
                    <a:pt x="306" y="12971"/>
                    <a:pt x="685" y="12972"/>
                  </a:cubicBezTo>
                  <a:lnTo>
                    <a:pt x="19424" y="12972"/>
                  </a:lnTo>
                  <a:cubicBezTo>
                    <a:pt x="19802" y="12971"/>
                    <a:pt x="20108" y="12664"/>
                    <a:pt x="20107" y="12286"/>
                  </a:cubicBezTo>
                  <a:lnTo>
                    <a:pt x="201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0"/>
            <p:cNvSpPr/>
            <p:nvPr/>
          </p:nvSpPr>
          <p:spPr>
            <a:xfrm>
              <a:off x="2370547" y="3472916"/>
              <a:ext cx="435259" cy="280779"/>
            </a:xfrm>
            <a:custGeom>
              <a:avLst/>
              <a:gdLst/>
              <a:ahLst/>
              <a:cxnLst/>
              <a:rect l="l" t="t" r="r" b="b"/>
              <a:pathLst>
                <a:path w="20109" h="12972" extrusionOk="0">
                  <a:moveTo>
                    <a:pt x="2" y="1"/>
                  </a:moveTo>
                  <a:lnTo>
                    <a:pt x="2" y="12286"/>
                  </a:lnTo>
                  <a:cubicBezTo>
                    <a:pt x="0" y="12664"/>
                    <a:pt x="306" y="12971"/>
                    <a:pt x="685" y="12972"/>
                  </a:cubicBezTo>
                  <a:lnTo>
                    <a:pt x="19424" y="12972"/>
                  </a:lnTo>
                  <a:cubicBezTo>
                    <a:pt x="19802" y="12971"/>
                    <a:pt x="20108" y="12664"/>
                    <a:pt x="20107" y="12286"/>
                  </a:cubicBezTo>
                  <a:lnTo>
                    <a:pt x="20107" y="11414"/>
                  </a:lnTo>
                  <a:lnTo>
                    <a:pt x="2949" y="11414"/>
                  </a:lnTo>
                  <a:cubicBezTo>
                    <a:pt x="2570" y="11413"/>
                    <a:pt x="2265" y="11107"/>
                    <a:pt x="2266" y="10730"/>
                  </a:cubicBezTo>
                  <a:lnTo>
                    <a:pt x="226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0"/>
            <p:cNvSpPr/>
            <p:nvPr/>
          </p:nvSpPr>
          <p:spPr>
            <a:xfrm>
              <a:off x="2370547" y="3424409"/>
              <a:ext cx="435238" cy="61234"/>
            </a:xfrm>
            <a:custGeom>
              <a:avLst/>
              <a:gdLst/>
              <a:ahLst/>
              <a:cxnLst/>
              <a:rect l="l" t="t" r="r" b="b"/>
              <a:pathLst>
                <a:path w="20108" h="2829" extrusionOk="0">
                  <a:moveTo>
                    <a:pt x="685" y="0"/>
                  </a:moveTo>
                  <a:cubicBezTo>
                    <a:pt x="306" y="0"/>
                    <a:pt x="0" y="307"/>
                    <a:pt x="2" y="684"/>
                  </a:cubicBezTo>
                  <a:lnTo>
                    <a:pt x="2" y="2828"/>
                  </a:lnTo>
                  <a:lnTo>
                    <a:pt x="20107" y="2828"/>
                  </a:lnTo>
                  <a:lnTo>
                    <a:pt x="20107" y="684"/>
                  </a:lnTo>
                  <a:cubicBezTo>
                    <a:pt x="20107" y="307"/>
                    <a:pt x="19802" y="0"/>
                    <a:pt x="194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0"/>
            <p:cNvSpPr/>
            <p:nvPr/>
          </p:nvSpPr>
          <p:spPr>
            <a:xfrm>
              <a:off x="2370547" y="3424409"/>
              <a:ext cx="63333" cy="61234"/>
            </a:xfrm>
            <a:custGeom>
              <a:avLst/>
              <a:gdLst/>
              <a:ahLst/>
              <a:cxnLst/>
              <a:rect l="l" t="t" r="r" b="b"/>
              <a:pathLst>
                <a:path w="2926" h="2829" extrusionOk="0">
                  <a:moveTo>
                    <a:pt x="685" y="0"/>
                  </a:moveTo>
                  <a:cubicBezTo>
                    <a:pt x="306" y="0"/>
                    <a:pt x="0" y="307"/>
                    <a:pt x="2" y="684"/>
                  </a:cubicBezTo>
                  <a:lnTo>
                    <a:pt x="2" y="2828"/>
                  </a:lnTo>
                  <a:lnTo>
                    <a:pt x="2242" y="2828"/>
                  </a:lnTo>
                  <a:lnTo>
                    <a:pt x="2242" y="684"/>
                  </a:lnTo>
                  <a:cubicBezTo>
                    <a:pt x="2242" y="307"/>
                    <a:pt x="2548" y="0"/>
                    <a:pt x="29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0"/>
            <p:cNvSpPr/>
            <p:nvPr/>
          </p:nvSpPr>
          <p:spPr>
            <a:xfrm>
              <a:off x="2669054" y="3525557"/>
              <a:ext cx="273420" cy="183485"/>
            </a:xfrm>
            <a:custGeom>
              <a:avLst/>
              <a:gdLst/>
              <a:ahLst/>
              <a:cxnLst/>
              <a:rect l="l" t="t" r="r" b="b"/>
              <a:pathLst>
                <a:path w="12632" h="8477" extrusionOk="0">
                  <a:moveTo>
                    <a:pt x="487" y="0"/>
                  </a:moveTo>
                  <a:cubicBezTo>
                    <a:pt x="218" y="1"/>
                    <a:pt x="0" y="220"/>
                    <a:pt x="0" y="489"/>
                  </a:cubicBezTo>
                  <a:lnTo>
                    <a:pt x="0" y="7990"/>
                  </a:lnTo>
                  <a:cubicBezTo>
                    <a:pt x="0" y="8259"/>
                    <a:pt x="218" y="8477"/>
                    <a:pt x="487" y="8477"/>
                  </a:cubicBezTo>
                  <a:lnTo>
                    <a:pt x="12145" y="8477"/>
                  </a:lnTo>
                  <a:cubicBezTo>
                    <a:pt x="12414" y="8477"/>
                    <a:pt x="12632" y="8259"/>
                    <a:pt x="12632" y="7990"/>
                  </a:cubicBezTo>
                  <a:lnTo>
                    <a:pt x="12632" y="489"/>
                  </a:lnTo>
                  <a:cubicBezTo>
                    <a:pt x="12632" y="269"/>
                    <a:pt x="12486" y="77"/>
                    <a:pt x="12275" y="18"/>
                  </a:cubicBezTo>
                  <a:cubicBezTo>
                    <a:pt x="12232" y="7"/>
                    <a:pt x="12189" y="0"/>
                    <a:pt x="12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0"/>
            <p:cNvSpPr/>
            <p:nvPr/>
          </p:nvSpPr>
          <p:spPr>
            <a:xfrm>
              <a:off x="2669054" y="3614756"/>
              <a:ext cx="273420" cy="94329"/>
            </a:xfrm>
            <a:custGeom>
              <a:avLst/>
              <a:gdLst/>
              <a:ahLst/>
              <a:cxnLst/>
              <a:rect l="l" t="t" r="r" b="b"/>
              <a:pathLst>
                <a:path w="12632" h="4358" extrusionOk="0">
                  <a:moveTo>
                    <a:pt x="4894" y="0"/>
                  </a:moveTo>
                  <a:lnTo>
                    <a:pt x="0" y="3223"/>
                  </a:lnTo>
                  <a:lnTo>
                    <a:pt x="0" y="3869"/>
                  </a:lnTo>
                  <a:cubicBezTo>
                    <a:pt x="0" y="4138"/>
                    <a:pt x="218" y="4356"/>
                    <a:pt x="487" y="4357"/>
                  </a:cubicBezTo>
                  <a:lnTo>
                    <a:pt x="12145" y="4357"/>
                  </a:lnTo>
                  <a:cubicBezTo>
                    <a:pt x="12414" y="4356"/>
                    <a:pt x="12632" y="4138"/>
                    <a:pt x="12632" y="3869"/>
                  </a:cubicBezTo>
                  <a:lnTo>
                    <a:pt x="12632" y="3223"/>
                  </a:lnTo>
                  <a:lnTo>
                    <a:pt x="7910" y="0"/>
                  </a:lnTo>
                  <a:close/>
                </a:path>
              </a:pathLst>
            </a:custGeom>
            <a:solidFill>
              <a:srgbClr val="F2B2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0"/>
            <p:cNvSpPr/>
            <p:nvPr/>
          </p:nvSpPr>
          <p:spPr>
            <a:xfrm>
              <a:off x="2669054" y="3614756"/>
              <a:ext cx="273420" cy="94329"/>
            </a:xfrm>
            <a:custGeom>
              <a:avLst/>
              <a:gdLst/>
              <a:ahLst/>
              <a:cxnLst/>
              <a:rect l="l" t="t" r="r" b="b"/>
              <a:pathLst>
                <a:path w="12632" h="4358" extrusionOk="0">
                  <a:moveTo>
                    <a:pt x="4894" y="0"/>
                  </a:moveTo>
                  <a:lnTo>
                    <a:pt x="0" y="3223"/>
                  </a:lnTo>
                  <a:lnTo>
                    <a:pt x="0" y="3869"/>
                  </a:lnTo>
                  <a:cubicBezTo>
                    <a:pt x="0" y="4138"/>
                    <a:pt x="218" y="4356"/>
                    <a:pt x="487" y="4357"/>
                  </a:cubicBezTo>
                  <a:lnTo>
                    <a:pt x="12145" y="4357"/>
                  </a:lnTo>
                  <a:cubicBezTo>
                    <a:pt x="12414" y="4356"/>
                    <a:pt x="12632" y="4138"/>
                    <a:pt x="12632" y="3869"/>
                  </a:cubicBezTo>
                  <a:lnTo>
                    <a:pt x="12632" y="3223"/>
                  </a:lnTo>
                  <a:lnTo>
                    <a:pt x="79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0"/>
            <p:cNvSpPr/>
            <p:nvPr/>
          </p:nvSpPr>
          <p:spPr>
            <a:xfrm>
              <a:off x="2676738" y="3525578"/>
              <a:ext cx="258030" cy="115563"/>
            </a:xfrm>
            <a:custGeom>
              <a:avLst/>
              <a:gdLst/>
              <a:ahLst/>
              <a:cxnLst/>
              <a:rect l="l" t="t" r="r" b="b"/>
              <a:pathLst>
                <a:path w="11921" h="5339" extrusionOk="0">
                  <a:moveTo>
                    <a:pt x="132" y="0"/>
                  </a:moveTo>
                  <a:cubicBezTo>
                    <a:pt x="88" y="0"/>
                    <a:pt x="44" y="6"/>
                    <a:pt x="1" y="19"/>
                  </a:cubicBezTo>
                  <a:lnTo>
                    <a:pt x="3" y="27"/>
                  </a:lnTo>
                  <a:lnTo>
                    <a:pt x="4539" y="4120"/>
                  </a:lnTo>
                  <a:lnTo>
                    <a:pt x="5756" y="5218"/>
                  </a:lnTo>
                  <a:cubicBezTo>
                    <a:pt x="5846" y="5299"/>
                    <a:pt x="5958" y="5339"/>
                    <a:pt x="6071" y="5339"/>
                  </a:cubicBezTo>
                  <a:cubicBezTo>
                    <a:pt x="6186" y="5339"/>
                    <a:pt x="6301" y="5297"/>
                    <a:pt x="6391" y="5213"/>
                  </a:cubicBezTo>
                  <a:lnTo>
                    <a:pt x="7555" y="4119"/>
                  </a:lnTo>
                  <a:lnTo>
                    <a:pt x="11918" y="27"/>
                  </a:lnTo>
                  <a:lnTo>
                    <a:pt x="11920" y="19"/>
                  </a:lnTo>
                  <a:lnTo>
                    <a:pt x="11920" y="19"/>
                  </a:lnTo>
                  <a:cubicBezTo>
                    <a:pt x="11920" y="19"/>
                    <a:pt x="11920" y="19"/>
                    <a:pt x="11920" y="19"/>
                  </a:cubicBezTo>
                  <a:lnTo>
                    <a:pt x="11920" y="17"/>
                  </a:lnTo>
                  <a:lnTo>
                    <a:pt x="11920" y="19"/>
                  </a:lnTo>
                  <a:lnTo>
                    <a:pt x="11920" y="19"/>
                  </a:lnTo>
                  <a:cubicBezTo>
                    <a:pt x="11877" y="6"/>
                    <a:pt x="11834" y="0"/>
                    <a:pt x="117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0"/>
            <p:cNvSpPr/>
            <p:nvPr/>
          </p:nvSpPr>
          <p:spPr>
            <a:xfrm>
              <a:off x="2567452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2" y="105"/>
                    <a:pt x="2" y="233"/>
                  </a:cubicBezTo>
                  <a:lnTo>
                    <a:pt x="2" y="1742"/>
                  </a:lnTo>
                  <a:cubicBezTo>
                    <a:pt x="0" y="1870"/>
                    <a:pt x="105" y="1974"/>
                    <a:pt x="234" y="1974"/>
                  </a:cubicBezTo>
                  <a:lnTo>
                    <a:pt x="1738" y="1974"/>
                  </a:lnTo>
                  <a:cubicBezTo>
                    <a:pt x="1868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0"/>
            <p:cNvSpPr/>
            <p:nvPr/>
          </p:nvSpPr>
          <p:spPr>
            <a:xfrm>
              <a:off x="2567452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0" y="105"/>
                    <a:pt x="2" y="233"/>
                  </a:cubicBezTo>
                  <a:lnTo>
                    <a:pt x="2" y="1741"/>
                  </a:lnTo>
                  <a:cubicBezTo>
                    <a:pt x="2" y="1870"/>
                    <a:pt x="105" y="1975"/>
                    <a:pt x="234" y="1975"/>
                  </a:cubicBezTo>
                  <a:lnTo>
                    <a:pt x="1738" y="1975"/>
                  </a:lnTo>
                  <a:cubicBezTo>
                    <a:pt x="1868" y="1973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0"/>
            <p:cNvSpPr/>
            <p:nvPr/>
          </p:nvSpPr>
          <p:spPr>
            <a:xfrm>
              <a:off x="2567452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2" y="105"/>
                    <a:pt x="2" y="233"/>
                  </a:cubicBezTo>
                  <a:lnTo>
                    <a:pt x="2" y="1742"/>
                  </a:lnTo>
                  <a:cubicBezTo>
                    <a:pt x="0" y="1870"/>
                    <a:pt x="105" y="1975"/>
                    <a:pt x="234" y="1975"/>
                  </a:cubicBezTo>
                  <a:lnTo>
                    <a:pt x="1738" y="1975"/>
                  </a:lnTo>
                  <a:cubicBezTo>
                    <a:pt x="1868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0"/>
            <p:cNvSpPr/>
            <p:nvPr/>
          </p:nvSpPr>
          <p:spPr>
            <a:xfrm>
              <a:off x="2489703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4"/>
                    <a:pt x="233" y="1974"/>
                  </a:cubicBezTo>
                  <a:lnTo>
                    <a:pt x="1738" y="1974"/>
                  </a:lnTo>
                  <a:cubicBezTo>
                    <a:pt x="1866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0"/>
            <p:cNvSpPr/>
            <p:nvPr/>
          </p:nvSpPr>
          <p:spPr>
            <a:xfrm>
              <a:off x="2489703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1"/>
                  </a:lnTo>
                  <a:cubicBezTo>
                    <a:pt x="0" y="1870"/>
                    <a:pt x="105" y="1973"/>
                    <a:pt x="233" y="1975"/>
                  </a:cubicBezTo>
                  <a:lnTo>
                    <a:pt x="1738" y="1975"/>
                  </a:lnTo>
                  <a:cubicBezTo>
                    <a:pt x="1866" y="1973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0"/>
            <p:cNvSpPr/>
            <p:nvPr/>
          </p:nvSpPr>
          <p:spPr>
            <a:xfrm>
              <a:off x="2489703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5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0"/>
            <p:cNvSpPr/>
            <p:nvPr/>
          </p:nvSpPr>
          <p:spPr>
            <a:xfrm>
              <a:off x="2411954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4"/>
                    <a:pt x="233" y="1974"/>
                  </a:cubicBezTo>
                  <a:lnTo>
                    <a:pt x="1738" y="1974"/>
                  </a:lnTo>
                  <a:cubicBezTo>
                    <a:pt x="1866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0"/>
            <p:cNvSpPr/>
            <p:nvPr/>
          </p:nvSpPr>
          <p:spPr>
            <a:xfrm>
              <a:off x="2411954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1"/>
                  </a:lnTo>
                  <a:cubicBezTo>
                    <a:pt x="0" y="1870"/>
                    <a:pt x="105" y="1973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4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0"/>
            <p:cNvSpPr/>
            <p:nvPr/>
          </p:nvSpPr>
          <p:spPr>
            <a:xfrm>
              <a:off x="2411954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5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0"/>
            <p:cNvSpPr/>
            <p:nvPr/>
          </p:nvSpPr>
          <p:spPr>
            <a:xfrm>
              <a:off x="2558794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5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5" y="3818"/>
                  </a:cubicBezTo>
                  <a:lnTo>
                    <a:pt x="1718" y="3818"/>
                  </a:lnTo>
                  <a:cubicBezTo>
                    <a:pt x="1940" y="3818"/>
                    <a:pt x="2119" y="3639"/>
                    <a:pt x="2119" y="3418"/>
                  </a:cubicBezTo>
                  <a:cubicBezTo>
                    <a:pt x="2119" y="3196"/>
                    <a:pt x="1940" y="3018"/>
                    <a:pt x="1718" y="3018"/>
                  </a:cubicBezTo>
                  <a:lnTo>
                    <a:pt x="1718" y="3019"/>
                  </a:lnTo>
                  <a:lnTo>
                    <a:pt x="1055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5" y="799"/>
                  </a:cubicBezTo>
                  <a:lnTo>
                    <a:pt x="1718" y="799"/>
                  </a:lnTo>
                  <a:cubicBezTo>
                    <a:pt x="1859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300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0"/>
            <p:cNvSpPr/>
            <p:nvPr/>
          </p:nvSpPr>
          <p:spPr>
            <a:xfrm>
              <a:off x="2631543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3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3" y="3818"/>
                  </a:cubicBezTo>
                  <a:lnTo>
                    <a:pt x="1718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8" y="3018"/>
                  </a:cubicBezTo>
                  <a:lnTo>
                    <a:pt x="1718" y="3019"/>
                  </a:lnTo>
                  <a:lnTo>
                    <a:pt x="1053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3" y="799"/>
                  </a:cubicBezTo>
                  <a:lnTo>
                    <a:pt x="1718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9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0"/>
            <p:cNvSpPr/>
            <p:nvPr/>
          </p:nvSpPr>
          <p:spPr>
            <a:xfrm>
              <a:off x="2486110" y="3383089"/>
              <a:ext cx="59957" cy="82641"/>
            </a:xfrm>
            <a:custGeom>
              <a:avLst/>
              <a:gdLst/>
              <a:ahLst/>
              <a:cxnLst/>
              <a:rect l="l" t="t" r="r" b="b"/>
              <a:pathLst>
                <a:path w="2770" h="3818" extrusionOk="0">
                  <a:moveTo>
                    <a:pt x="1053" y="0"/>
                  </a:moveTo>
                  <a:cubicBezTo>
                    <a:pt x="471" y="1"/>
                    <a:pt x="0" y="473"/>
                    <a:pt x="0" y="1054"/>
                  </a:cubicBezTo>
                  <a:lnTo>
                    <a:pt x="0" y="2764"/>
                  </a:lnTo>
                  <a:cubicBezTo>
                    <a:pt x="0" y="3345"/>
                    <a:pt x="471" y="3817"/>
                    <a:pt x="1053" y="3818"/>
                  </a:cubicBezTo>
                  <a:lnTo>
                    <a:pt x="1716" y="3818"/>
                  </a:lnTo>
                  <a:cubicBezTo>
                    <a:pt x="1937" y="3818"/>
                    <a:pt x="2116" y="3639"/>
                    <a:pt x="2116" y="3418"/>
                  </a:cubicBezTo>
                  <a:cubicBezTo>
                    <a:pt x="2116" y="3196"/>
                    <a:pt x="1937" y="3018"/>
                    <a:pt x="1716" y="3018"/>
                  </a:cubicBezTo>
                  <a:lnTo>
                    <a:pt x="1716" y="3019"/>
                  </a:lnTo>
                  <a:lnTo>
                    <a:pt x="1052" y="3019"/>
                  </a:lnTo>
                  <a:cubicBezTo>
                    <a:pt x="912" y="3019"/>
                    <a:pt x="798" y="2904"/>
                    <a:pt x="798" y="2764"/>
                  </a:cubicBezTo>
                  <a:lnTo>
                    <a:pt x="798" y="1054"/>
                  </a:lnTo>
                  <a:cubicBezTo>
                    <a:pt x="798" y="914"/>
                    <a:pt x="912" y="799"/>
                    <a:pt x="1052" y="799"/>
                  </a:cubicBezTo>
                  <a:lnTo>
                    <a:pt x="1716" y="799"/>
                  </a:lnTo>
                  <a:cubicBezTo>
                    <a:pt x="1857" y="799"/>
                    <a:pt x="1970" y="914"/>
                    <a:pt x="1970" y="1054"/>
                  </a:cubicBezTo>
                  <a:lnTo>
                    <a:pt x="1970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9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0"/>
            <p:cNvSpPr/>
            <p:nvPr/>
          </p:nvSpPr>
          <p:spPr>
            <a:xfrm>
              <a:off x="2413340" y="3383089"/>
              <a:ext cx="59957" cy="82641"/>
            </a:xfrm>
            <a:custGeom>
              <a:avLst/>
              <a:gdLst/>
              <a:ahLst/>
              <a:cxnLst/>
              <a:rect l="l" t="t" r="r" b="b"/>
              <a:pathLst>
                <a:path w="2770" h="3818" extrusionOk="0">
                  <a:moveTo>
                    <a:pt x="1053" y="0"/>
                  </a:moveTo>
                  <a:cubicBezTo>
                    <a:pt x="472" y="1"/>
                    <a:pt x="0" y="473"/>
                    <a:pt x="0" y="1054"/>
                  </a:cubicBezTo>
                  <a:lnTo>
                    <a:pt x="0" y="2764"/>
                  </a:lnTo>
                  <a:cubicBezTo>
                    <a:pt x="0" y="3345"/>
                    <a:pt x="472" y="3817"/>
                    <a:pt x="1053" y="3818"/>
                  </a:cubicBezTo>
                  <a:lnTo>
                    <a:pt x="1717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7" y="3018"/>
                  </a:cubicBezTo>
                  <a:lnTo>
                    <a:pt x="1717" y="3019"/>
                  </a:lnTo>
                  <a:lnTo>
                    <a:pt x="1053" y="3019"/>
                  </a:lnTo>
                  <a:cubicBezTo>
                    <a:pt x="913" y="3019"/>
                    <a:pt x="799" y="2904"/>
                    <a:pt x="799" y="2764"/>
                  </a:cubicBezTo>
                  <a:lnTo>
                    <a:pt x="799" y="1054"/>
                  </a:lnTo>
                  <a:cubicBezTo>
                    <a:pt x="799" y="914"/>
                    <a:pt x="913" y="799"/>
                    <a:pt x="1053" y="799"/>
                  </a:cubicBezTo>
                  <a:lnTo>
                    <a:pt x="1717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8" y="1"/>
                    <a:pt x="17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0"/>
            <p:cNvSpPr/>
            <p:nvPr/>
          </p:nvSpPr>
          <p:spPr>
            <a:xfrm>
              <a:off x="2704292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4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4" y="3818"/>
                  </a:cubicBezTo>
                  <a:lnTo>
                    <a:pt x="1718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8" y="3018"/>
                  </a:cubicBezTo>
                  <a:lnTo>
                    <a:pt x="1718" y="3019"/>
                  </a:lnTo>
                  <a:lnTo>
                    <a:pt x="1054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4" y="799"/>
                  </a:cubicBezTo>
                  <a:lnTo>
                    <a:pt x="1718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300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" name="Google Shape;1650;p60"/>
          <p:cNvGrpSpPr/>
          <p:nvPr/>
        </p:nvGrpSpPr>
        <p:grpSpPr>
          <a:xfrm>
            <a:off x="7654849" y="1352246"/>
            <a:ext cx="526202" cy="422114"/>
            <a:chOff x="1546306" y="4073803"/>
            <a:chExt cx="575021" cy="461277"/>
          </a:xfrm>
        </p:grpSpPr>
        <p:sp>
          <p:nvSpPr>
            <p:cNvPr id="1651" name="Google Shape;1651;p60"/>
            <p:cNvSpPr/>
            <p:nvPr/>
          </p:nvSpPr>
          <p:spPr>
            <a:xfrm>
              <a:off x="1619163" y="4450664"/>
              <a:ext cx="101645" cy="57727"/>
            </a:xfrm>
            <a:custGeom>
              <a:avLst/>
              <a:gdLst/>
              <a:ahLst/>
              <a:cxnLst/>
              <a:rect l="l" t="t" r="r" b="b"/>
              <a:pathLst>
                <a:path w="4696" h="2667" extrusionOk="0">
                  <a:moveTo>
                    <a:pt x="4257" y="1"/>
                  </a:moveTo>
                  <a:cubicBezTo>
                    <a:pt x="4157" y="1"/>
                    <a:pt x="4057" y="38"/>
                    <a:pt x="3979" y="114"/>
                  </a:cubicBezTo>
                  <a:lnTo>
                    <a:pt x="2225" y="1868"/>
                  </a:lnTo>
                  <a:lnTo>
                    <a:pt x="400" y="1868"/>
                  </a:lnTo>
                  <a:cubicBezTo>
                    <a:pt x="179" y="1868"/>
                    <a:pt x="1" y="2046"/>
                    <a:pt x="1" y="2267"/>
                  </a:cubicBezTo>
                  <a:cubicBezTo>
                    <a:pt x="1" y="2488"/>
                    <a:pt x="179" y="2667"/>
                    <a:pt x="400" y="2667"/>
                  </a:cubicBezTo>
                  <a:lnTo>
                    <a:pt x="2391" y="2667"/>
                  </a:lnTo>
                  <a:cubicBezTo>
                    <a:pt x="2497" y="2667"/>
                    <a:pt x="2599" y="2624"/>
                    <a:pt x="2673" y="2549"/>
                  </a:cubicBezTo>
                  <a:lnTo>
                    <a:pt x="4544" y="678"/>
                  </a:lnTo>
                  <a:cubicBezTo>
                    <a:pt x="4696" y="521"/>
                    <a:pt x="4693" y="272"/>
                    <a:pt x="4539" y="118"/>
                  </a:cubicBezTo>
                  <a:cubicBezTo>
                    <a:pt x="4461" y="40"/>
                    <a:pt x="4359" y="1"/>
                    <a:pt x="4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0"/>
            <p:cNvSpPr/>
            <p:nvPr/>
          </p:nvSpPr>
          <p:spPr>
            <a:xfrm>
              <a:off x="1637020" y="4106119"/>
              <a:ext cx="396688" cy="396645"/>
            </a:xfrm>
            <a:custGeom>
              <a:avLst/>
              <a:gdLst/>
              <a:ahLst/>
              <a:cxnLst/>
              <a:rect l="l" t="t" r="r" b="b"/>
              <a:pathLst>
                <a:path w="18327" h="18325" extrusionOk="0">
                  <a:moveTo>
                    <a:pt x="9163" y="0"/>
                  </a:moveTo>
                  <a:cubicBezTo>
                    <a:pt x="4103" y="0"/>
                    <a:pt x="1" y="4103"/>
                    <a:pt x="1" y="9163"/>
                  </a:cubicBezTo>
                  <a:cubicBezTo>
                    <a:pt x="1" y="14222"/>
                    <a:pt x="4103" y="18325"/>
                    <a:pt x="9163" y="18325"/>
                  </a:cubicBezTo>
                  <a:cubicBezTo>
                    <a:pt x="14224" y="18325"/>
                    <a:pt x="18327" y="14224"/>
                    <a:pt x="18327" y="9163"/>
                  </a:cubicBezTo>
                  <a:cubicBezTo>
                    <a:pt x="18327" y="4103"/>
                    <a:pt x="14223" y="0"/>
                    <a:pt x="9163" y="0"/>
                  </a:cubicBezTo>
                  <a:close/>
                </a:path>
              </a:pathLst>
            </a:custGeom>
            <a:solidFill>
              <a:srgbClr val="31D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0"/>
            <p:cNvSpPr/>
            <p:nvPr/>
          </p:nvSpPr>
          <p:spPr>
            <a:xfrm>
              <a:off x="1947734" y="4100491"/>
              <a:ext cx="103831" cy="57814"/>
            </a:xfrm>
            <a:custGeom>
              <a:avLst/>
              <a:gdLst/>
              <a:ahLst/>
              <a:cxnLst/>
              <a:rect l="l" t="t" r="r" b="b"/>
              <a:pathLst>
                <a:path w="4797" h="2671" extrusionOk="0">
                  <a:moveTo>
                    <a:pt x="2406" y="0"/>
                  </a:moveTo>
                  <a:cubicBezTo>
                    <a:pt x="2300" y="0"/>
                    <a:pt x="2198" y="42"/>
                    <a:pt x="2124" y="118"/>
                  </a:cubicBezTo>
                  <a:lnTo>
                    <a:pt x="253" y="1988"/>
                  </a:lnTo>
                  <a:cubicBezTo>
                    <a:pt x="1" y="2240"/>
                    <a:pt x="180" y="2671"/>
                    <a:pt x="535" y="2671"/>
                  </a:cubicBezTo>
                  <a:lnTo>
                    <a:pt x="535" y="2669"/>
                  </a:lnTo>
                  <a:cubicBezTo>
                    <a:pt x="641" y="2669"/>
                    <a:pt x="742" y="2628"/>
                    <a:pt x="818" y="2553"/>
                  </a:cubicBezTo>
                  <a:lnTo>
                    <a:pt x="2572" y="800"/>
                  </a:lnTo>
                  <a:lnTo>
                    <a:pt x="4397" y="800"/>
                  </a:lnTo>
                  <a:cubicBezTo>
                    <a:pt x="4618" y="800"/>
                    <a:pt x="4797" y="621"/>
                    <a:pt x="4797" y="400"/>
                  </a:cubicBezTo>
                  <a:cubicBezTo>
                    <a:pt x="4797" y="179"/>
                    <a:pt x="4618" y="0"/>
                    <a:pt x="4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0"/>
            <p:cNvSpPr/>
            <p:nvPr/>
          </p:nvSpPr>
          <p:spPr>
            <a:xfrm>
              <a:off x="1637020" y="4106119"/>
              <a:ext cx="396688" cy="396645"/>
            </a:xfrm>
            <a:custGeom>
              <a:avLst/>
              <a:gdLst/>
              <a:ahLst/>
              <a:cxnLst/>
              <a:rect l="l" t="t" r="r" b="b"/>
              <a:pathLst>
                <a:path w="18327" h="18325" extrusionOk="0">
                  <a:moveTo>
                    <a:pt x="9163" y="0"/>
                  </a:moveTo>
                  <a:cubicBezTo>
                    <a:pt x="4103" y="0"/>
                    <a:pt x="1" y="4103"/>
                    <a:pt x="1" y="9163"/>
                  </a:cubicBezTo>
                  <a:cubicBezTo>
                    <a:pt x="1" y="14222"/>
                    <a:pt x="4103" y="18325"/>
                    <a:pt x="9163" y="18325"/>
                  </a:cubicBezTo>
                  <a:cubicBezTo>
                    <a:pt x="14224" y="18325"/>
                    <a:pt x="18327" y="14224"/>
                    <a:pt x="18327" y="9163"/>
                  </a:cubicBezTo>
                  <a:cubicBezTo>
                    <a:pt x="18327" y="4103"/>
                    <a:pt x="14223" y="0"/>
                    <a:pt x="9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0"/>
            <p:cNvSpPr/>
            <p:nvPr/>
          </p:nvSpPr>
          <p:spPr>
            <a:xfrm>
              <a:off x="1864725" y="4108262"/>
              <a:ext cx="85390" cy="392337"/>
            </a:xfrm>
            <a:custGeom>
              <a:avLst/>
              <a:gdLst/>
              <a:ahLst/>
              <a:cxnLst/>
              <a:rect l="l" t="t" r="r" b="b"/>
              <a:pathLst>
                <a:path w="3945" h="18126" extrusionOk="0">
                  <a:moveTo>
                    <a:pt x="1" y="1"/>
                  </a:moveTo>
                  <a:lnTo>
                    <a:pt x="1" y="1"/>
                  </a:lnTo>
                  <a:cubicBezTo>
                    <a:pt x="647" y="443"/>
                    <a:pt x="1247" y="1199"/>
                    <a:pt x="1757" y="2233"/>
                  </a:cubicBezTo>
                  <a:cubicBezTo>
                    <a:pt x="2652" y="4051"/>
                    <a:pt x="3145" y="6477"/>
                    <a:pt x="3145" y="9064"/>
                  </a:cubicBezTo>
                  <a:cubicBezTo>
                    <a:pt x="3145" y="11650"/>
                    <a:pt x="2652" y="14076"/>
                    <a:pt x="1757" y="15894"/>
                  </a:cubicBezTo>
                  <a:cubicBezTo>
                    <a:pt x="1247" y="16928"/>
                    <a:pt x="647" y="17684"/>
                    <a:pt x="1" y="18125"/>
                  </a:cubicBezTo>
                  <a:cubicBezTo>
                    <a:pt x="535" y="18046"/>
                    <a:pt x="1061" y="17919"/>
                    <a:pt x="1574" y="17747"/>
                  </a:cubicBezTo>
                  <a:cubicBezTo>
                    <a:pt x="1893" y="17335"/>
                    <a:pt x="2191" y="16852"/>
                    <a:pt x="2461" y="16302"/>
                  </a:cubicBezTo>
                  <a:cubicBezTo>
                    <a:pt x="3417" y="14361"/>
                    <a:pt x="3944" y="11791"/>
                    <a:pt x="3944" y="9064"/>
                  </a:cubicBezTo>
                  <a:cubicBezTo>
                    <a:pt x="3944" y="6336"/>
                    <a:pt x="3417" y="3765"/>
                    <a:pt x="2461" y="1825"/>
                  </a:cubicBezTo>
                  <a:cubicBezTo>
                    <a:pt x="2191" y="1274"/>
                    <a:pt x="1893" y="792"/>
                    <a:pt x="1574" y="379"/>
                  </a:cubicBezTo>
                  <a:cubicBezTo>
                    <a:pt x="1061" y="207"/>
                    <a:pt x="535" y="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0"/>
            <p:cNvSpPr/>
            <p:nvPr/>
          </p:nvSpPr>
          <p:spPr>
            <a:xfrm>
              <a:off x="1720635" y="4108283"/>
              <a:ext cx="85368" cy="392316"/>
            </a:xfrm>
            <a:custGeom>
              <a:avLst/>
              <a:gdLst/>
              <a:ahLst/>
              <a:cxnLst/>
              <a:rect l="l" t="t" r="r" b="b"/>
              <a:pathLst>
                <a:path w="3944" h="18125" extrusionOk="0">
                  <a:moveTo>
                    <a:pt x="3943" y="1"/>
                  </a:moveTo>
                  <a:lnTo>
                    <a:pt x="3943" y="1"/>
                  </a:lnTo>
                  <a:cubicBezTo>
                    <a:pt x="3409" y="79"/>
                    <a:pt x="2882" y="206"/>
                    <a:pt x="2370" y="378"/>
                  </a:cubicBezTo>
                  <a:cubicBezTo>
                    <a:pt x="2051" y="791"/>
                    <a:pt x="1754" y="1274"/>
                    <a:pt x="1483" y="1824"/>
                  </a:cubicBezTo>
                  <a:cubicBezTo>
                    <a:pt x="526" y="3764"/>
                    <a:pt x="0" y="6335"/>
                    <a:pt x="0" y="9063"/>
                  </a:cubicBezTo>
                  <a:cubicBezTo>
                    <a:pt x="0" y="11790"/>
                    <a:pt x="526" y="14361"/>
                    <a:pt x="1483" y="16301"/>
                  </a:cubicBezTo>
                  <a:cubicBezTo>
                    <a:pt x="1754" y="16851"/>
                    <a:pt x="2051" y="17334"/>
                    <a:pt x="2370" y="17746"/>
                  </a:cubicBezTo>
                  <a:cubicBezTo>
                    <a:pt x="2882" y="17919"/>
                    <a:pt x="3409" y="18046"/>
                    <a:pt x="3943" y="18124"/>
                  </a:cubicBezTo>
                  <a:cubicBezTo>
                    <a:pt x="3297" y="17683"/>
                    <a:pt x="2696" y="16927"/>
                    <a:pt x="2187" y="15893"/>
                  </a:cubicBezTo>
                  <a:cubicBezTo>
                    <a:pt x="1293" y="14075"/>
                    <a:pt x="799" y="11649"/>
                    <a:pt x="799" y="9063"/>
                  </a:cubicBezTo>
                  <a:cubicBezTo>
                    <a:pt x="799" y="6476"/>
                    <a:pt x="1293" y="4050"/>
                    <a:pt x="2187" y="2232"/>
                  </a:cubicBezTo>
                  <a:cubicBezTo>
                    <a:pt x="2698" y="1198"/>
                    <a:pt x="3297" y="442"/>
                    <a:pt x="3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0"/>
            <p:cNvSpPr/>
            <p:nvPr/>
          </p:nvSpPr>
          <p:spPr>
            <a:xfrm>
              <a:off x="1826695" y="4106119"/>
              <a:ext cx="17316" cy="122814"/>
            </a:xfrm>
            <a:custGeom>
              <a:avLst/>
              <a:gdLst/>
              <a:ahLst/>
              <a:cxnLst/>
              <a:rect l="l" t="t" r="r" b="b"/>
              <a:pathLst>
                <a:path w="800" h="5674" extrusionOk="0">
                  <a:moveTo>
                    <a:pt x="400" y="0"/>
                  </a:moveTo>
                  <a:cubicBezTo>
                    <a:pt x="267" y="0"/>
                    <a:pt x="134" y="4"/>
                    <a:pt x="0" y="9"/>
                  </a:cubicBezTo>
                  <a:lnTo>
                    <a:pt x="0" y="5188"/>
                  </a:lnTo>
                  <a:cubicBezTo>
                    <a:pt x="0" y="5456"/>
                    <a:pt x="181" y="5674"/>
                    <a:pt x="400" y="5674"/>
                  </a:cubicBezTo>
                  <a:cubicBezTo>
                    <a:pt x="621" y="5674"/>
                    <a:pt x="800" y="5456"/>
                    <a:pt x="800" y="5188"/>
                  </a:cubicBezTo>
                  <a:lnTo>
                    <a:pt x="800" y="9"/>
                  </a:lnTo>
                  <a:cubicBezTo>
                    <a:pt x="668" y="4"/>
                    <a:pt x="534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0"/>
            <p:cNvSpPr/>
            <p:nvPr/>
          </p:nvSpPr>
          <p:spPr>
            <a:xfrm>
              <a:off x="1826695" y="4375707"/>
              <a:ext cx="17316" cy="127056"/>
            </a:xfrm>
            <a:custGeom>
              <a:avLst/>
              <a:gdLst/>
              <a:ahLst/>
              <a:cxnLst/>
              <a:rect l="l" t="t" r="r" b="b"/>
              <a:pathLst>
                <a:path w="800" h="5870" extrusionOk="0">
                  <a:moveTo>
                    <a:pt x="400" y="1"/>
                  </a:moveTo>
                  <a:cubicBezTo>
                    <a:pt x="179" y="1"/>
                    <a:pt x="0" y="229"/>
                    <a:pt x="0" y="512"/>
                  </a:cubicBezTo>
                  <a:lnTo>
                    <a:pt x="0" y="5861"/>
                  </a:lnTo>
                  <a:cubicBezTo>
                    <a:pt x="134" y="5866"/>
                    <a:pt x="267" y="5870"/>
                    <a:pt x="400" y="5870"/>
                  </a:cubicBezTo>
                  <a:cubicBezTo>
                    <a:pt x="534" y="5870"/>
                    <a:pt x="668" y="5866"/>
                    <a:pt x="800" y="5861"/>
                  </a:cubicBezTo>
                  <a:lnTo>
                    <a:pt x="800" y="512"/>
                  </a:lnTo>
                  <a:cubicBezTo>
                    <a:pt x="800" y="230"/>
                    <a:pt x="621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0"/>
            <p:cNvSpPr/>
            <p:nvPr/>
          </p:nvSpPr>
          <p:spPr>
            <a:xfrm>
              <a:off x="1637020" y="4295794"/>
              <a:ext cx="147532" cy="17316"/>
            </a:xfrm>
            <a:custGeom>
              <a:avLst/>
              <a:gdLst/>
              <a:ahLst/>
              <a:cxnLst/>
              <a:rect l="l" t="t" r="r" b="b"/>
              <a:pathLst>
                <a:path w="6816" h="800" extrusionOk="0">
                  <a:moveTo>
                    <a:pt x="10" y="0"/>
                  </a:moveTo>
                  <a:cubicBezTo>
                    <a:pt x="5" y="132"/>
                    <a:pt x="1" y="265"/>
                    <a:pt x="1" y="400"/>
                  </a:cubicBezTo>
                  <a:cubicBezTo>
                    <a:pt x="1" y="534"/>
                    <a:pt x="5" y="666"/>
                    <a:pt x="10" y="799"/>
                  </a:cubicBezTo>
                  <a:lnTo>
                    <a:pt x="6366" y="799"/>
                  </a:lnTo>
                  <a:cubicBezTo>
                    <a:pt x="6614" y="799"/>
                    <a:pt x="6815" y="620"/>
                    <a:pt x="6815" y="400"/>
                  </a:cubicBezTo>
                  <a:cubicBezTo>
                    <a:pt x="6815" y="179"/>
                    <a:pt x="6614" y="0"/>
                    <a:pt x="6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0"/>
            <p:cNvSpPr/>
            <p:nvPr/>
          </p:nvSpPr>
          <p:spPr>
            <a:xfrm>
              <a:off x="1880721" y="4295794"/>
              <a:ext cx="152987" cy="17316"/>
            </a:xfrm>
            <a:custGeom>
              <a:avLst/>
              <a:gdLst/>
              <a:ahLst/>
              <a:cxnLst/>
              <a:rect l="l" t="t" r="r" b="b"/>
              <a:pathLst>
                <a:path w="7068" h="800" extrusionOk="0">
                  <a:moveTo>
                    <a:pt x="491" y="0"/>
                  </a:moveTo>
                  <a:cubicBezTo>
                    <a:pt x="220" y="0"/>
                    <a:pt x="1" y="179"/>
                    <a:pt x="1" y="400"/>
                  </a:cubicBezTo>
                  <a:cubicBezTo>
                    <a:pt x="1" y="620"/>
                    <a:pt x="220" y="799"/>
                    <a:pt x="491" y="799"/>
                  </a:cubicBezTo>
                  <a:lnTo>
                    <a:pt x="7057" y="799"/>
                  </a:lnTo>
                  <a:cubicBezTo>
                    <a:pt x="7064" y="666"/>
                    <a:pt x="7068" y="534"/>
                    <a:pt x="7068" y="400"/>
                  </a:cubicBezTo>
                  <a:cubicBezTo>
                    <a:pt x="7068" y="266"/>
                    <a:pt x="7064" y="132"/>
                    <a:pt x="7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0"/>
            <p:cNvSpPr/>
            <p:nvPr/>
          </p:nvSpPr>
          <p:spPr>
            <a:xfrm>
              <a:off x="1653427" y="4208132"/>
              <a:ext cx="184394" cy="17338"/>
            </a:xfrm>
            <a:custGeom>
              <a:avLst/>
              <a:gdLst/>
              <a:ahLst/>
              <a:cxnLst/>
              <a:rect l="l" t="t" r="r" b="b"/>
              <a:pathLst>
                <a:path w="8519" h="801" extrusionOk="0">
                  <a:moveTo>
                    <a:pt x="394" y="1"/>
                  </a:moveTo>
                  <a:cubicBezTo>
                    <a:pt x="251" y="259"/>
                    <a:pt x="119" y="525"/>
                    <a:pt x="0" y="799"/>
                  </a:cubicBezTo>
                  <a:cubicBezTo>
                    <a:pt x="18" y="800"/>
                    <a:pt x="37" y="800"/>
                    <a:pt x="55" y="800"/>
                  </a:cubicBezTo>
                  <a:lnTo>
                    <a:pt x="8017" y="800"/>
                  </a:lnTo>
                  <a:cubicBezTo>
                    <a:pt x="8294" y="800"/>
                    <a:pt x="8519" y="621"/>
                    <a:pt x="8519" y="401"/>
                  </a:cubicBezTo>
                  <a:cubicBezTo>
                    <a:pt x="8519" y="180"/>
                    <a:pt x="8294" y="1"/>
                    <a:pt x="8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0"/>
            <p:cNvSpPr/>
            <p:nvPr/>
          </p:nvSpPr>
          <p:spPr>
            <a:xfrm>
              <a:off x="1831674" y="4208132"/>
              <a:ext cx="185649" cy="17338"/>
            </a:xfrm>
            <a:custGeom>
              <a:avLst/>
              <a:gdLst/>
              <a:ahLst/>
              <a:cxnLst/>
              <a:rect l="l" t="t" r="r" b="b"/>
              <a:pathLst>
                <a:path w="8577" h="801" extrusionOk="0">
                  <a:moveTo>
                    <a:pt x="523" y="1"/>
                  </a:moveTo>
                  <a:cubicBezTo>
                    <a:pt x="234" y="1"/>
                    <a:pt x="0" y="180"/>
                    <a:pt x="0" y="401"/>
                  </a:cubicBezTo>
                  <a:cubicBezTo>
                    <a:pt x="0" y="620"/>
                    <a:pt x="234" y="800"/>
                    <a:pt x="523" y="800"/>
                  </a:cubicBezTo>
                  <a:lnTo>
                    <a:pt x="8576" y="800"/>
                  </a:lnTo>
                  <a:cubicBezTo>
                    <a:pt x="8457" y="527"/>
                    <a:pt x="8326" y="261"/>
                    <a:pt x="8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0"/>
            <p:cNvSpPr/>
            <p:nvPr/>
          </p:nvSpPr>
          <p:spPr>
            <a:xfrm>
              <a:off x="1653384" y="4383434"/>
              <a:ext cx="186385" cy="17316"/>
            </a:xfrm>
            <a:custGeom>
              <a:avLst/>
              <a:gdLst/>
              <a:ahLst/>
              <a:cxnLst/>
              <a:rect l="l" t="t" r="r" b="b"/>
              <a:pathLst>
                <a:path w="8611" h="800" extrusionOk="0">
                  <a:moveTo>
                    <a:pt x="1" y="0"/>
                  </a:moveTo>
                  <a:cubicBezTo>
                    <a:pt x="120" y="273"/>
                    <a:pt x="251" y="539"/>
                    <a:pt x="396" y="799"/>
                  </a:cubicBezTo>
                  <a:lnTo>
                    <a:pt x="8171" y="799"/>
                  </a:lnTo>
                  <a:cubicBezTo>
                    <a:pt x="8414" y="799"/>
                    <a:pt x="8611" y="620"/>
                    <a:pt x="8611" y="400"/>
                  </a:cubicBezTo>
                  <a:cubicBezTo>
                    <a:pt x="8611" y="179"/>
                    <a:pt x="8414" y="0"/>
                    <a:pt x="8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0"/>
            <p:cNvSpPr/>
            <p:nvPr/>
          </p:nvSpPr>
          <p:spPr>
            <a:xfrm>
              <a:off x="1830418" y="4383391"/>
              <a:ext cx="186905" cy="17316"/>
            </a:xfrm>
            <a:custGeom>
              <a:avLst/>
              <a:gdLst/>
              <a:ahLst/>
              <a:cxnLst/>
              <a:rect l="l" t="t" r="r" b="b"/>
              <a:pathLst>
                <a:path w="8635" h="800" extrusionOk="0">
                  <a:moveTo>
                    <a:pt x="458" y="1"/>
                  </a:moveTo>
                  <a:cubicBezTo>
                    <a:pt x="206" y="1"/>
                    <a:pt x="1" y="180"/>
                    <a:pt x="1" y="400"/>
                  </a:cubicBezTo>
                  <a:cubicBezTo>
                    <a:pt x="1" y="620"/>
                    <a:pt x="206" y="800"/>
                    <a:pt x="458" y="800"/>
                  </a:cubicBezTo>
                  <a:lnTo>
                    <a:pt x="8240" y="800"/>
                  </a:lnTo>
                  <a:cubicBezTo>
                    <a:pt x="8384" y="541"/>
                    <a:pt x="8515" y="275"/>
                    <a:pt x="86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0"/>
            <p:cNvSpPr/>
            <p:nvPr/>
          </p:nvSpPr>
          <p:spPr>
            <a:xfrm>
              <a:off x="2039790" y="4073803"/>
              <a:ext cx="81537" cy="78463"/>
            </a:xfrm>
            <a:custGeom>
              <a:avLst/>
              <a:gdLst/>
              <a:ahLst/>
              <a:cxnLst/>
              <a:rect l="l" t="t" r="r" b="b"/>
              <a:pathLst>
                <a:path w="3767" h="3625" extrusionOk="0">
                  <a:moveTo>
                    <a:pt x="1955" y="1"/>
                  </a:moveTo>
                  <a:cubicBezTo>
                    <a:pt x="1221" y="1"/>
                    <a:pt x="561" y="442"/>
                    <a:pt x="281" y="1120"/>
                  </a:cubicBezTo>
                  <a:cubicBezTo>
                    <a:pt x="1" y="1796"/>
                    <a:pt x="156" y="2576"/>
                    <a:pt x="673" y="3094"/>
                  </a:cubicBezTo>
                  <a:cubicBezTo>
                    <a:pt x="1019" y="3441"/>
                    <a:pt x="1482" y="3624"/>
                    <a:pt x="1953" y="3624"/>
                  </a:cubicBezTo>
                  <a:cubicBezTo>
                    <a:pt x="2187" y="3624"/>
                    <a:pt x="2423" y="3579"/>
                    <a:pt x="2647" y="3486"/>
                  </a:cubicBezTo>
                  <a:cubicBezTo>
                    <a:pt x="3325" y="3206"/>
                    <a:pt x="3766" y="2546"/>
                    <a:pt x="3766" y="1813"/>
                  </a:cubicBezTo>
                  <a:cubicBezTo>
                    <a:pt x="3766" y="812"/>
                    <a:pt x="2955" y="1"/>
                    <a:pt x="1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0"/>
            <p:cNvSpPr/>
            <p:nvPr/>
          </p:nvSpPr>
          <p:spPr>
            <a:xfrm>
              <a:off x="1546306" y="4456616"/>
              <a:ext cx="81537" cy="78441"/>
            </a:xfrm>
            <a:custGeom>
              <a:avLst/>
              <a:gdLst/>
              <a:ahLst/>
              <a:cxnLst/>
              <a:rect l="l" t="t" r="r" b="b"/>
              <a:pathLst>
                <a:path w="3767" h="3624" extrusionOk="0">
                  <a:moveTo>
                    <a:pt x="1955" y="1"/>
                  </a:moveTo>
                  <a:cubicBezTo>
                    <a:pt x="1221" y="1"/>
                    <a:pt x="561" y="442"/>
                    <a:pt x="281" y="1119"/>
                  </a:cubicBezTo>
                  <a:cubicBezTo>
                    <a:pt x="0" y="1796"/>
                    <a:pt x="156" y="2574"/>
                    <a:pt x="673" y="3093"/>
                  </a:cubicBezTo>
                  <a:cubicBezTo>
                    <a:pt x="1020" y="3440"/>
                    <a:pt x="1483" y="3624"/>
                    <a:pt x="1955" y="3624"/>
                  </a:cubicBezTo>
                  <a:cubicBezTo>
                    <a:pt x="2188" y="3624"/>
                    <a:pt x="2423" y="3579"/>
                    <a:pt x="2647" y="3486"/>
                  </a:cubicBezTo>
                  <a:cubicBezTo>
                    <a:pt x="3325" y="3205"/>
                    <a:pt x="3766" y="2544"/>
                    <a:pt x="3766" y="1812"/>
                  </a:cubicBezTo>
                  <a:cubicBezTo>
                    <a:pt x="3766" y="812"/>
                    <a:pt x="2955" y="1"/>
                    <a:pt x="1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0"/>
            <p:cNvSpPr/>
            <p:nvPr/>
          </p:nvSpPr>
          <p:spPr>
            <a:xfrm>
              <a:off x="2042842" y="4073803"/>
              <a:ext cx="53983" cy="78463"/>
            </a:xfrm>
            <a:custGeom>
              <a:avLst/>
              <a:gdLst/>
              <a:ahLst/>
              <a:cxnLst/>
              <a:rect l="l" t="t" r="r" b="b"/>
              <a:pathLst>
                <a:path w="2494" h="3625" extrusionOk="0">
                  <a:moveTo>
                    <a:pt x="1812" y="1"/>
                  </a:moveTo>
                  <a:cubicBezTo>
                    <a:pt x="1457" y="1"/>
                    <a:pt x="1103" y="106"/>
                    <a:pt x="800" y="310"/>
                  </a:cubicBezTo>
                  <a:cubicBezTo>
                    <a:pt x="301" y="647"/>
                    <a:pt x="1" y="1210"/>
                    <a:pt x="1" y="1813"/>
                  </a:cubicBezTo>
                  <a:cubicBezTo>
                    <a:pt x="1" y="2415"/>
                    <a:pt x="301" y="2978"/>
                    <a:pt x="800" y="3315"/>
                  </a:cubicBezTo>
                  <a:cubicBezTo>
                    <a:pt x="1104" y="3520"/>
                    <a:pt x="1458" y="3625"/>
                    <a:pt x="1814" y="3625"/>
                  </a:cubicBezTo>
                  <a:cubicBezTo>
                    <a:pt x="2043" y="3625"/>
                    <a:pt x="2274" y="3581"/>
                    <a:pt x="2493" y="3492"/>
                  </a:cubicBezTo>
                  <a:cubicBezTo>
                    <a:pt x="1808" y="3216"/>
                    <a:pt x="1360" y="2551"/>
                    <a:pt x="1360" y="1813"/>
                  </a:cubicBezTo>
                  <a:cubicBezTo>
                    <a:pt x="1360" y="1074"/>
                    <a:pt x="1808" y="411"/>
                    <a:pt x="2493" y="134"/>
                  </a:cubicBezTo>
                  <a:cubicBezTo>
                    <a:pt x="2274" y="45"/>
                    <a:pt x="2042" y="1"/>
                    <a:pt x="18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0"/>
            <p:cNvSpPr/>
            <p:nvPr/>
          </p:nvSpPr>
          <p:spPr>
            <a:xfrm>
              <a:off x="1549379" y="4456616"/>
              <a:ext cx="53961" cy="78463"/>
            </a:xfrm>
            <a:custGeom>
              <a:avLst/>
              <a:gdLst/>
              <a:ahLst/>
              <a:cxnLst/>
              <a:rect l="l" t="t" r="r" b="b"/>
              <a:pathLst>
                <a:path w="2493" h="3625" extrusionOk="0">
                  <a:moveTo>
                    <a:pt x="1813" y="1"/>
                  </a:moveTo>
                  <a:cubicBezTo>
                    <a:pt x="1457" y="1"/>
                    <a:pt x="1103" y="105"/>
                    <a:pt x="800" y="310"/>
                  </a:cubicBezTo>
                  <a:cubicBezTo>
                    <a:pt x="300" y="647"/>
                    <a:pt x="1" y="1210"/>
                    <a:pt x="1" y="1812"/>
                  </a:cubicBezTo>
                  <a:cubicBezTo>
                    <a:pt x="1" y="2415"/>
                    <a:pt x="300" y="2978"/>
                    <a:pt x="800" y="3315"/>
                  </a:cubicBezTo>
                  <a:cubicBezTo>
                    <a:pt x="1103" y="3519"/>
                    <a:pt x="1456" y="3624"/>
                    <a:pt x="1811" y="3624"/>
                  </a:cubicBezTo>
                  <a:cubicBezTo>
                    <a:pt x="2041" y="3624"/>
                    <a:pt x="2273" y="3580"/>
                    <a:pt x="2492" y="3491"/>
                  </a:cubicBezTo>
                  <a:cubicBezTo>
                    <a:pt x="1807" y="3214"/>
                    <a:pt x="1359" y="2551"/>
                    <a:pt x="1359" y="1812"/>
                  </a:cubicBezTo>
                  <a:cubicBezTo>
                    <a:pt x="1359" y="1074"/>
                    <a:pt x="1807" y="410"/>
                    <a:pt x="2492" y="133"/>
                  </a:cubicBezTo>
                  <a:cubicBezTo>
                    <a:pt x="2273" y="44"/>
                    <a:pt x="2042" y="1"/>
                    <a:pt x="1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0"/>
            <p:cNvSpPr/>
            <p:nvPr/>
          </p:nvSpPr>
          <p:spPr>
            <a:xfrm>
              <a:off x="1759877" y="4205859"/>
              <a:ext cx="150974" cy="194567"/>
            </a:xfrm>
            <a:custGeom>
              <a:avLst/>
              <a:gdLst/>
              <a:ahLst/>
              <a:cxnLst/>
              <a:rect l="l" t="t" r="r" b="b"/>
              <a:pathLst>
                <a:path w="6975" h="8989" extrusionOk="0">
                  <a:moveTo>
                    <a:pt x="3487" y="0"/>
                  </a:moveTo>
                  <a:cubicBezTo>
                    <a:pt x="3487" y="0"/>
                    <a:pt x="3487" y="0"/>
                    <a:pt x="3488" y="0"/>
                  </a:cubicBezTo>
                  <a:lnTo>
                    <a:pt x="3488" y="0"/>
                  </a:lnTo>
                  <a:cubicBezTo>
                    <a:pt x="3488" y="0"/>
                    <a:pt x="3488" y="0"/>
                    <a:pt x="3488" y="0"/>
                  </a:cubicBezTo>
                  <a:close/>
                  <a:moveTo>
                    <a:pt x="3488" y="0"/>
                  </a:moveTo>
                  <a:cubicBezTo>
                    <a:pt x="1562" y="1"/>
                    <a:pt x="1" y="1561"/>
                    <a:pt x="1" y="3486"/>
                  </a:cubicBezTo>
                  <a:cubicBezTo>
                    <a:pt x="1" y="5210"/>
                    <a:pt x="2790" y="8305"/>
                    <a:pt x="3379" y="8940"/>
                  </a:cubicBezTo>
                  <a:cubicBezTo>
                    <a:pt x="3408" y="8972"/>
                    <a:pt x="3448" y="8988"/>
                    <a:pt x="3488" y="8988"/>
                  </a:cubicBezTo>
                  <a:cubicBezTo>
                    <a:pt x="3527" y="8988"/>
                    <a:pt x="3567" y="8972"/>
                    <a:pt x="3597" y="8940"/>
                  </a:cubicBezTo>
                  <a:cubicBezTo>
                    <a:pt x="4186" y="8305"/>
                    <a:pt x="6975" y="5210"/>
                    <a:pt x="6975" y="3486"/>
                  </a:cubicBezTo>
                  <a:cubicBezTo>
                    <a:pt x="6975" y="1562"/>
                    <a:pt x="5413" y="1"/>
                    <a:pt x="3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0"/>
            <p:cNvSpPr/>
            <p:nvPr/>
          </p:nvSpPr>
          <p:spPr>
            <a:xfrm>
              <a:off x="1759877" y="4205816"/>
              <a:ext cx="121364" cy="194589"/>
            </a:xfrm>
            <a:custGeom>
              <a:avLst/>
              <a:gdLst/>
              <a:ahLst/>
              <a:cxnLst/>
              <a:rect l="l" t="t" r="r" b="b"/>
              <a:pathLst>
                <a:path w="5607" h="8990" extrusionOk="0">
                  <a:moveTo>
                    <a:pt x="3487" y="1"/>
                  </a:moveTo>
                  <a:cubicBezTo>
                    <a:pt x="1561" y="1"/>
                    <a:pt x="1" y="1563"/>
                    <a:pt x="1" y="3488"/>
                  </a:cubicBezTo>
                  <a:cubicBezTo>
                    <a:pt x="1" y="5211"/>
                    <a:pt x="2790" y="8307"/>
                    <a:pt x="3379" y="8941"/>
                  </a:cubicBezTo>
                  <a:cubicBezTo>
                    <a:pt x="3408" y="8973"/>
                    <a:pt x="3448" y="8989"/>
                    <a:pt x="3487" y="8989"/>
                  </a:cubicBezTo>
                  <a:cubicBezTo>
                    <a:pt x="3527" y="8989"/>
                    <a:pt x="3567" y="8973"/>
                    <a:pt x="3595" y="8941"/>
                  </a:cubicBezTo>
                  <a:cubicBezTo>
                    <a:pt x="3779" y="8744"/>
                    <a:pt x="4176" y="8307"/>
                    <a:pt x="4637" y="7746"/>
                  </a:cubicBezTo>
                  <a:cubicBezTo>
                    <a:pt x="4180" y="7190"/>
                    <a:pt x="3662" y="6513"/>
                    <a:pt x="3230" y="5828"/>
                  </a:cubicBezTo>
                  <a:cubicBezTo>
                    <a:pt x="3161" y="5718"/>
                    <a:pt x="3244" y="5579"/>
                    <a:pt x="3370" y="5579"/>
                  </a:cubicBezTo>
                  <a:cubicBezTo>
                    <a:pt x="3373" y="5579"/>
                    <a:pt x="3375" y="5579"/>
                    <a:pt x="3377" y="5579"/>
                  </a:cubicBezTo>
                  <a:cubicBezTo>
                    <a:pt x="3405" y="5580"/>
                    <a:pt x="3432" y="5582"/>
                    <a:pt x="3460" y="5582"/>
                  </a:cubicBezTo>
                  <a:cubicBezTo>
                    <a:pt x="4645" y="5582"/>
                    <a:pt x="5606" y="4621"/>
                    <a:pt x="5606" y="3435"/>
                  </a:cubicBezTo>
                  <a:cubicBezTo>
                    <a:pt x="5606" y="2249"/>
                    <a:pt x="4645" y="1288"/>
                    <a:pt x="3461" y="1288"/>
                  </a:cubicBezTo>
                  <a:lnTo>
                    <a:pt x="3456" y="1288"/>
                  </a:lnTo>
                  <a:cubicBezTo>
                    <a:pt x="3309" y="1288"/>
                    <a:pt x="3232" y="1113"/>
                    <a:pt x="3337" y="1010"/>
                  </a:cubicBezTo>
                  <a:cubicBezTo>
                    <a:pt x="3704" y="646"/>
                    <a:pt x="4149" y="368"/>
                    <a:pt x="4637" y="197"/>
                  </a:cubicBezTo>
                  <a:cubicBezTo>
                    <a:pt x="4268" y="67"/>
                    <a:pt x="3879" y="1"/>
                    <a:pt x="34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0"/>
            <p:cNvSpPr/>
            <p:nvPr/>
          </p:nvSpPr>
          <p:spPr>
            <a:xfrm>
              <a:off x="1799076" y="4244495"/>
              <a:ext cx="74177" cy="71364"/>
            </a:xfrm>
            <a:custGeom>
              <a:avLst/>
              <a:gdLst/>
              <a:ahLst/>
              <a:cxnLst/>
              <a:rect l="l" t="t" r="r" b="b"/>
              <a:pathLst>
                <a:path w="3427" h="3297" extrusionOk="0">
                  <a:moveTo>
                    <a:pt x="1650" y="0"/>
                  </a:moveTo>
                  <a:cubicBezTo>
                    <a:pt x="738" y="0"/>
                    <a:pt x="1" y="738"/>
                    <a:pt x="1" y="1648"/>
                  </a:cubicBezTo>
                  <a:cubicBezTo>
                    <a:pt x="1" y="2315"/>
                    <a:pt x="403" y="2916"/>
                    <a:pt x="1018" y="3170"/>
                  </a:cubicBezTo>
                  <a:cubicBezTo>
                    <a:pt x="1222" y="3255"/>
                    <a:pt x="1437" y="3296"/>
                    <a:pt x="1650" y="3296"/>
                  </a:cubicBezTo>
                  <a:cubicBezTo>
                    <a:pt x="2078" y="3296"/>
                    <a:pt x="2500" y="3129"/>
                    <a:pt x="2815" y="2814"/>
                  </a:cubicBezTo>
                  <a:cubicBezTo>
                    <a:pt x="3286" y="2343"/>
                    <a:pt x="3427" y="1634"/>
                    <a:pt x="3172" y="1017"/>
                  </a:cubicBezTo>
                  <a:cubicBezTo>
                    <a:pt x="2916" y="401"/>
                    <a:pt x="2316" y="0"/>
                    <a:pt x="1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" name="Google Shape;1672;p60"/>
          <p:cNvGrpSpPr/>
          <p:nvPr/>
        </p:nvGrpSpPr>
        <p:grpSpPr>
          <a:xfrm>
            <a:off x="6965922" y="1359384"/>
            <a:ext cx="523350" cy="407893"/>
            <a:chOff x="1945396" y="2689259"/>
            <a:chExt cx="571904" cy="445735"/>
          </a:xfrm>
        </p:grpSpPr>
        <p:sp>
          <p:nvSpPr>
            <p:cNvPr id="1673" name="Google Shape;1673;p60"/>
            <p:cNvSpPr/>
            <p:nvPr/>
          </p:nvSpPr>
          <p:spPr>
            <a:xfrm>
              <a:off x="2135656" y="2689259"/>
              <a:ext cx="381645" cy="327965"/>
            </a:xfrm>
            <a:custGeom>
              <a:avLst/>
              <a:gdLst/>
              <a:ahLst/>
              <a:cxnLst/>
              <a:rect l="l" t="t" r="r" b="b"/>
              <a:pathLst>
                <a:path w="17632" h="15152" extrusionOk="0">
                  <a:moveTo>
                    <a:pt x="1691" y="1"/>
                  </a:moveTo>
                  <a:cubicBezTo>
                    <a:pt x="758" y="1"/>
                    <a:pt x="1" y="758"/>
                    <a:pt x="1" y="1693"/>
                  </a:cubicBezTo>
                  <a:lnTo>
                    <a:pt x="1" y="13238"/>
                  </a:lnTo>
                  <a:lnTo>
                    <a:pt x="8843" y="13105"/>
                  </a:lnTo>
                  <a:lnTo>
                    <a:pt x="13164" y="13105"/>
                  </a:lnTo>
                  <a:lnTo>
                    <a:pt x="14737" y="15102"/>
                  </a:lnTo>
                  <a:cubicBezTo>
                    <a:pt x="14764" y="15136"/>
                    <a:pt x="14801" y="15151"/>
                    <a:pt x="14838" y="15151"/>
                  </a:cubicBezTo>
                  <a:cubicBezTo>
                    <a:pt x="14904" y="15151"/>
                    <a:pt x="14968" y="15101"/>
                    <a:pt x="14968" y="15022"/>
                  </a:cubicBezTo>
                  <a:lnTo>
                    <a:pt x="14968" y="13104"/>
                  </a:lnTo>
                  <a:lnTo>
                    <a:pt x="15941" y="13104"/>
                  </a:lnTo>
                  <a:cubicBezTo>
                    <a:pt x="15942" y="13104"/>
                    <a:pt x="15942" y="13104"/>
                    <a:pt x="15943" y="13104"/>
                  </a:cubicBezTo>
                  <a:cubicBezTo>
                    <a:pt x="16876" y="13104"/>
                    <a:pt x="17632" y="12346"/>
                    <a:pt x="17632" y="11413"/>
                  </a:cubicBezTo>
                  <a:lnTo>
                    <a:pt x="17632" y="1692"/>
                  </a:lnTo>
                  <a:cubicBezTo>
                    <a:pt x="17632" y="758"/>
                    <a:pt x="16874" y="1"/>
                    <a:pt x="15941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0"/>
            <p:cNvSpPr/>
            <p:nvPr/>
          </p:nvSpPr>
          <p:spPr>
            <a:xfrm>
              <a:off x="2135656" y="2689259"/>
              <a:ext cx="381645" cy="327965"/>
            </a:xfrm>
            <a:custGeom>
              <a:avLst/>
              <a:gdLst/>
              <a:ahLst/>
              <a:cxnLst/>
              <a:rect l="l" t="t" r="r" b="b"/>
              <a:pathLst>
                <a:path w="17632" h="15152" extrusionOk="0">
                  <a:moveTo>
                    <a:pt x="1691" y="1"/>
                  </a:moveTo>
                  <a:cubicBezTo>
                    <a:pt x="758" y="1"/>
                    <a:pt x="1" y="758"/>
                    <a:pt x="1" y="1693"/>
                  </a:cubicBezTo>
                  <a:lnTo>
                    <a:pt x="1" y="13238"/>
                  </a:lnTo>
                  <a:lnTo>
                    <a:pt x="8843" y="13105"/>
                  </a:lnTo>
                  <a:lnTo>
                    <a:pt x="13164" y="13105"/>
                  </a:lnTo>
                  <a:lnTo>
                    <a:pt x="14737" y="15102"/>
                  </a:lnTo>
                  <a:cubicBezTo>
                    <a:pt x="14764" y="15136"/>
                    <a:pt x="14801" y="15151"/>
                    <a:pt x="14838" y="15151"/>
                  </a:cubicBezTo>
                  <a:cubicBezTo>
                    <a:pt x="14904" y="15151"/>
                    <a:pt x="14968" y="15101"/>
                    <a:pt x="14968" y="15022"/>
                  </a:cubicBezTo>
                  <a:lnTo>
                    <a:pt x="14968" y="13104"/>
                  </a:lnTo>
                  <a:lnTo>
                    <a:pt x="15941" y="13104"/>
                  </a:lnTo>
                  <a:cubicBezTo>
                    <a:pt x="15942" y="13104"/>
                    <a:pt x="15942" y="13104"/>
                    <a:pt x="15943" y="13104"/>
                  </a:cubicBezTo>
                  <a:cubicBezTo>
                    <a:pt x="16876" y="13104"/>
                    <a:pt x="17632" y="12346"/>
                    <a:pt x="17632" y="11413"/>
                  </a:cubicBezTo>
                  <a:lnTo>
                    <a:pt x="17632" y="1692"/>
                  </a:lnTo>
                  <a:cubicBezTo>
                    <a:pt x="17632" y="758"/>
                    <a:pt x="16874" y="1"/>
                    <a:pt x="159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0"/>
            <p:cNvSpPr/>
            <p:nvPr/>
          </p:nvSpPr>
          <p:spPr>
            <a:xfrm>
              <a:off x="1945396" y="2820687"/>
              <a:ext cx="381666" cy="314307"/>
            </a:xfrm>
            <a:custGeom>
              <a:avLst/>
              <a:gdLst/>
              <a:ahLst/>
              <a:cxnLst/>
              <a:rect l="l" t="t" r="r" b="b"/>
              <a:pathLst>
                <a:path w="17633" h="14521" extrusionOk="0">
                  <a:moveTo>
                    <a:pt x="1693" y="0"/>
                  </a:moveTo>
                  <a:cubicBezTo>
                    <a:pt x="758" y="0"/>
                    <a:pt x="0" y="758"/>
                    <a:pt x="0" y="1693"/>
                  </a:cubicBezTo>
                  <a:lnTo>
                    <a:pt x="0" y="11412"/>
                  </a:lnTo>
                  <a:cubicBezTo>
                    <a:pt x="0" y="12347"/>
                    <a:pt x="758" y="13105"/>
                    <a:pt x="1693" y="13105"/>
                  </a:cubicBezTo>
                  <a:lnTo>
                    <a:pt x="3304" y="13105"/>
                  </a:lnTo>
                  <a:lnTo>
                    <a:pt x="4680" y="14482"/>
                  </a:lnTo>
                  <a:cubicBezTo>
                    <a:pt x="4707" y="14508"/>
                    <a:pt x="4739" y="14520"/>
                    <a:pt x="4771" y="14520"/>
                  </a:cubicBezTo>
                  <a:cubicBezTo>
                    <a:pt x="4838" y="14520"/>
                    <a:pt x="4902" y="14468"/>
                    <a:pt x="4902" y="14390"/>
                  </a:cubicBezTo>
                  <a:lnTo>
                    <a:pt x="4902" y="13105"/>
                  </a:lnTo>
                  <a:lnTo>
                    <a:pt x="15942" y="13105"/>
                  </a:lnTo>
                  <a:cubicBezTo>
                    <a:pt x="16876" y="13105"/>
                    <a:pt x="17633" y="12347"/>
                    <a:pt x="17633" y="11414"/>
                  </a:cubicBezTo>
                  <a:lnTo>
                    <a:pt x="17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0"/>
            <p:cNvSpPr/>
            <p:nvPr/>
          </p:nvSpPr>
          <p:spPr>
            <a:xfrm>
              <a:off x="2225591" y="2754951"/>
              <a:ext cx="175238" cy="175303"/>
            </a:xfrm>
            <a:custGeom>
              <a:avLst/>
              <a:gdLst/>
              <a:ahLst/>
              <a:cxnLst/>
              <a:rect l="l" t="t" r="r" b="b"/>
              <a:pathLst>
                <a:path w="8096" h="8099" extrusionOk="0">
                  <a:moveTo>
                    <a:pt x="4048" y="0"/>
                  </a:moveTo>
                  <a:lnTo>
                    <a:pt x="4048" y="2"/>
                  </a:lnTo>
                  <a:cubicBezTo>
                    <a:pt x="2163" y="2"/>
                    <a:pt x="577" y="1292"/>
                    <a:pt x="127" y="3037"/>
                  </a:cubicBezTo>
                  <a:cubicBezTo>
                    <a:pt x="42" y="3368"/>
                    <a:pt x="0" y="3709"/>
                    <a:pt x="0" y="4049"/>
                  </a:cubicBezTo>
                  <a:cubicBezTo>
                    <a:pt x="0" y="6286"/>
                    <a:pt x="1813" y="8098"/>
                    <a:pt x="4048" y="8098"/>
                  </a:cubicBezTo>
                  <a:cubicBezTo>
                    <a:pt x="4262" y="8098"/>
                    <a:pt x="4475" y="8081"/>
                    <a:pt x="4687" y="8048"/>
                  </a:cubicBezTo>
                  <a:cubicBezTo>
                    <a:pt x="6619" y="7741"/>
                    <a:pt x="8096" y="6068"/>
                    <a:pt x="8096" y="4049"/>
                  </a:cubicBezTo>
                  <a:cubicBezTo>
                    <a:pt x="8096" y="1814"/>
                    <a:pt x="6283" y="0"/>
                    <a:pt x="4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0"/>
            <p:cNvSpPr/>
            <p:nvPr/>
          </p:nvSpPr>
          <p:spPr>
            <a:xfrm>
              <a:off x="2225591" y="2754973"/>
              <a:ext cx="106970" cy="175260"/>
            </a:xfrm>
            <a:custGeom>
              <a:avLst/>
              <a:gdLst/>
              <a:ahLst/>
              <a:cxnLst/>
              <a:rect l="l" t="t" r="r" b="b"/>
              <a:pathLst>
                <a:path w="4942" h="8097" extrusionOk="0">
                  <a:moveTo>
                    <a:pt x="4048" y="1"/>
                  </a:moveTo>
                  <a:cubicBezTo>
                    <a:pt x="2163" y="1"/>
                    <a:pt x="577" y="1291"/>
                    <a:pt x="127" y="3036"/>
                  </a:cubicBezTo>
                  <a:cubicBezTo>
                    <a:pt x="42" y="3367"/>
                    <a:pt x="0" y="3706"/>
                    <a:pt x="0" y="4048"/>
                  </a:cubicBezTo>
                  <a:cubicBezTo>
                    <a:pt x="0" y="6284"/>
                    <a:pt x="1813" y="8096"/>
                    <a:pt x="4048" y="8096"/>
                  </a:cubicBezTo>
                  <a:cubicBezTo>
                    <a:pt x="4253" y="8096"/>
                    <a:pt x="4457" y="8080"/>
                    <a:pt x="4659" y="8050"/>
                  </a:cubicBezTo>
                  <a:cubicBezTo>
                    <a:pt x="2853" y="7643"/>
                    <a:pt x="1503" y="6031"/>
                    <a:pt x="1503" y="4102"/>
                  </a:cubicBezTo>
                  <a:cubicBezTo>
                    <a:pt x="1501" y="2102"/>
                    <a:pt x="2963" y="399"/>
                    <a:pt x="4941" y="100"/>
                  </a:cubicBezTo>
                  <a:cubicBezTo>
                    <a:pt x="4649" y="35"/>
                    <a:pt x="4348" y="1"/>
                    <a:pt x="4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0"/>
            <p:cNvSpPr/>
            <p:nvPr/>
          </p:nvSpPr>
          <p:spPr>
            <a:xfrm>
              <a:off x="1985158" y="2884670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401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1"/>
                    <a:pt x="179" y="800"/>
                    <a:pt x="401" y="800"/>
                  </a:cubicBezTo>
                  <a:lnTo>
                    <a:pt x="1839" y="800"/>
                  </a:lnTo>
                  <a:cubicBezTo>
                    <a:pt x="2060" y="800"/>
                    <a:pt x="2239" y="621"/>
                    <a:pt x="2239" y="400"/>
                  </a:cubicBezTo>
                  <a:cubicBezTo>
                    <a:pt x="2239" y="180"/>
                    <a:pt x="2060" y="1"/>
                    <a:pt x="18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0"/>
            <p:cNvSpPr/>
            <p:nvPr/>
          </p:nvSpPr>
          <p:spPr>
            <a:xfrm>
              <a:off x="1985158" y="2975795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401" y="0"/>
                  </a:moveTo>
                  <a:cubicBezTo>
                    <a:pt x="179" y="0"/>
                    <a:pt x="1" y="179"/>
                    <a:pt x="1" y="400"/>
                  </a:cubicBezTo>
                  <a:cubicBezTo>
                    <a:pt x="1" y="621"/>
                    <a:pt x="179" y="799"/>
                    <a:pt x="401" y="799"/>
                  </a:cubicBezTo>
                  <a:lnTo>
                    <a:pt x="1839" y="799"/>
                  </a:lnTo>
                  <a:cubicBezTo>
                    <a:pt x="2060" y="799"/>
                    <a:pt x="2239" y="621"/>
                    <a:pt x="2239" y="400"/>
                  </a:cubicBezTo>
                  <a:cubicBezTo>
                    <a:pt x="2239" y="179"/>
                    <a:pt x="2060" y="0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0"/>
            <p:cNvSpPr/>
            <p:nvPr/>
          </p:nvSpPr>
          <p:spPr>
            <a:xfrm>
              <a:off x="2264314" y="2808588"/>
              <a:ext cx="32208" cy="70368"/>
            </a:xfrm>
            <a:custGeom>
              <a:avLst/>
              <a:gdLst/>
              <a:ahLst/>
              <a:cxnLst/>
              <a:rect l="l" t="t" r="r" b="b"/>
              <a:pathLst>
                <a:path w="1488" h="3251" extrusionOk="0">
                  <a:moveTo>
                    <a:pt x="1088" y="1"/>
                  </a:moveTo>
                  <a:cubicBezTo>
                    <a:pt x="1047" y="1"/>
                    <a:pt x="1004" y="7"/>
                    <a:pt x="961" y="22"/>
                  </a:cubicBezTo>
                  <a:lnTo>
                    <a:pt x="323" y="234"/>
                  </a:lnTo>
                  <a:cubicBezTo>
                    <a:pt x="112" y="304"/>
                    <a:pt x="0" y="529"/>
                    <a:pt x="69" y="740"/>
                  </a:cubicBezTo>
                  <a:cubicBezTo>
                    <a:pt x="125" y="907"/>
                    <a:pt x="281" y="1013"/>
                    <a:pt x="448" y="1013"/>
                  </a:cubicBezTo>
                  <a:cubicBezTo>
                    <a:pt x="490" y="1013"/>
                    <a:pt x="533" y="1006"/>
                    <a:pt x="575" y="992"/>
                  </a:cubicBezTo>
                  <a:lnTo>
                    <a:pt x="688" y="954"/>
                  </a:lnTo>
                  <a:lnTo>
                    <a:pt x="688" y="2851"/>
                  </a:lnTo>
                  <a:cubicBezTo>
                    <a:pt x="688" y="3070"/>
                    <a:pt x="867" y="3249"/>
                    <a:pt x="1088" y="3249"/>
                  </a:cubicBezTo>
                  <a:lnTo>
                    <a:pt x="1088" y="3251"/>
                  </a:lnTo>
                  <a:cubicBezTo>
                    <a:pt x="1309" y="3251"/>
                    <a:pt x="1487" y="3072"/>
                    <a:pt x="1487" y="2851"/>
                  </a:cubicBezTo>
                  <a:lnTo>
                    <a:pt x="1487" y="400"/>
                  </a:lnTo>
                  <a:cubicBezTo>
                    <a:pt x="1487" y="172"/>
                    <a:pt x="1301" y="1"/>
                    <a:pt x="1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0"/>
            <p:cNvSpPr/>
            <p:nvPr/>
          </p:nvSpPr>
          <p:spPr>
            <a:xfrm>
              <a:off x="2305547" y="2808285"/>
              <a:ext cx="49935" cy="70649"/>
            </a:xfrm>
            <a:custGeom>
              <a:avLst/>
              <a:gdLst/>
              <a:ahLst/>
              <a:cxnLst/>
              <a:rect l="l" t="t" r="r" b="b"/>
              <a:pathLst>
                <a:path w="2307" h="3264" extrusionOk="0">
                  <a:moveTo>
                    <a:pt x="1153" y="814"/>
                  </a:moveTo>
                  <a:cubicBezTo>
                    <a:pt x="1345" y="814"/>
                    <a:pt x="1499" y="969"/>
                    <a:pt x="1501" y="1160"/>
                  </a:cubicBezTo>
                  <a:lnTo>
                    <a:pt x="1501" y="2118"/>
                  </a:lnTo>
                  <a:cubicBezTo>
                    <a:pt x="1499" y="2310"/>
                    <a:pt x="1345" y="2464"/>
                    <a:pt x="1153" y="2464"/>
                  </a:cubicBezTo>
                  <a:cubicBezTo>
                    <a:pt x="963" y="2464"/>
                    <a:pt x="807" y="2310"/>
                    <a:pt x="807" y="2118"/>
                  </a:cubicBezTo>
                  <a:lnTo>
                    <a:pt x="807" y="1160"/>
                  </a:lnTo>
                  <a:cubicBezTo>
                    <a:pt x="807" y="969"/>
                    <a:pt x="963" y="814"/>
                    <a:pt x="1153" y="814"/>
                  </a:cubicBezTo>
                  <a:close/>
                  <a:moveTo>
                    <a:pt x="1153" y="0"/>
                  </a:moveTo>
                  <a:cubicBezTo>
                    <a:pt x="516" y="0"/>
                    <a:pt x="0" y="521"/>
                    <a:pt x="8" y="1160"/>
                  </a:cubicBezTo>
                  <a:lnTo>
                    <a:pt x="8" y="2118"/>
                  </a:lnTo>
                  <a:cubicBezTo>
                    <a:pt x="9" y="2751"/>
                    <a:pt x="521" y="3263"/>
                    <a:pt x="1153" y="3263"/>
                  </a:cubicBezTo>
                  <a:cubicBezTo>
                    <a:pt x="1786" y="3263"/>
                    <a:pt x="2298" y="2751"/>
                    <a:pt x="2300" y="2118"/>
                  </a:cubicBezTo>
                  <a:lnTo>
                    <a:pt x="2300" y="1160"/>
                  </a:lnTo>
                  <a:cubicBezTo>
                    <a:pt x="2306" y="521"/>
                    <a:pt x="1792" y="0"/>
                    <a:pt x="1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0"/>
            <p:cNvSpPr/>
            <p:nvPr/>
          </p:nvSpPr>
          <p:spPr>
            <a:xfrm>
              <a:off x="2056673" y="2884670"/>
              <a:ext cx="138376" cy="17316"/>
            </a:xfrm>
            <a:custGeom>
              <a:avLst/>
              <a:gdLst/>
              <a:ahLst/>
              <a:cxnLst/>
              <a:rect l="l" t="t" r="r" b="b"/>
              <a:pathLst>
                <a:path w="6393" h="800" extrusionOk="0">
                  <a:moveTo>
                    <a:pt x="400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1"/>
                    <a:pt x="179" y="800"/>
                    <a:pt x="400" y="800"/>
                  </a:cubicBezTo>
                  <a:lnTo>
                    <a:pt x="5993" y="800"/>
                  </a:lnTo>
                  <a:cubicBezTo>
                    <a:pt x="6214" y="800"/>
                    <a:pt x="6393" y="621"/>
                    <a:pt x="6393" y="400"/>
                  </a:cubicBezTo>
                  <a:cubicBezTo>
                    <a:pt x="6393" y="180"/>
                    <a:pt x="6214" y="1"/>
                    <a:pt x="5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0"/>
            <p:cNvSpPr/>
            <p:nvPr/>
          </p:nvSpPr>
          <p:spPr>
            <a:xfrm>
              <a:off x="2192885" y="2931964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1838" y="0"/>
                  </a:moveTo>
                  <a:cubicBezTo>
                    <a:pt x="1836" y="0"/>
                    <a:pt x="1834" y="0"/>
                    <a:pt x="1831" y="0"/>
                  </a:cubicBezTo>
                  <a:lnTo>
                    <a:pt x="392" y="0"/>
                  </a:lnTo>
                  <a:cubicBezTo>
                    <a:pt x="174" y="4"/>
                    <a:pt x="1" y="182"/>
                    <a:pt x="1" y="400"/>
                  </a:cubicBezTo>
                  <a:cubicBezTo>
                    <a:pt x="1" y="618"/>
                    <a:pt x="174" y="795"/>
                    <a:pt x="392" y="799"/>
                  </a:cubicBezTo>
                  <a:lnTo>
                    <a:pt x="1831" y="799"/>
                  </a:lnTo>
                  <a:cubicBezTo>
                    <a:pt x="1834" y="799"/>
                    <a:pt x="1836" y="799"/>
                    <a:pt x="1838" y="799"/>
                  </a:cubicBezTo>
                  <a:cubicBezTo>
                    <a:pt x="2058" y="799"/>
                    <a:pt x="2239" y="621"/>
                    <a:pt x="2239" y="400"/>
                  </a:cubicBezTo>
                  <a:cubicBezTo>
                    <a:pt x="2239" y="179"/>
                    <a:pt x="2058" y="0"/>
                    <a:pt x="18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0"/>
            <p:cNvSpPr/>
            <p:nvPr/>
          </p:nvSpPr>
          <p:spPr>
            <a:xfrm>
              <a:off x="1985353" y="2931964"/>
              <a:ext cx="187965" cy="17316"/>
            </a:xfrm>
            <a:custGeom>
              <a:avLst/>
              <a:gdLst/>
              <a:ahLst/>
              <a:cxnLst/>
              <a:rect l="l" t="t" r="r" b="b"/>
              <a:pathLst>
                <a:path w="8684" h="800" extrusionOk="0">
                  <a:moveTo>
                    <a:pt x="8282" y="0"/>
                  </a:moveTo>
                  <a:cubicBezTo>
                    <a:pt x="8280" y="0"/>
                    <a:pt x="8277" y="0"/>
                    <a:pt x="8275" y="0"/>
                  </a:cubicBezTo>
                  <a:lnTo>
                    <a:pt x="392" y="0"/>
                  </a:lnTo>
                  <a:cubicBezTo>
                    <a:pt x="174" y="4"/>
                    <a:pt x="1" y="182"/>
                    <a:pt x="1" y="400"/>
                  </a:cubicBezTo>
                  <a:cubicBezTo>
                    <a:pt x="1" y="618"/>
                    <a:pt x="174" y="795"/>
                    <a:pt x="392" y="799"/>
                  </a:cubicBezTo>
                  <a:lnTo>
                    <a:pt x="8275" y="799"/>
                  </a:lnTo>
                  <a:cubicBezTo>
                    <a:pt x="8277" y="799"/>
                    <a:pt x="8280" y="799"/>
                    <a:pt x="8282" y="799"/>
                  </a:cubicBezTo>
                  <a:cubicBezTo>
                    <a:pt x="8504" y="799"/>
                    <a:pt x="8684" y="621"/>
                    <a:pt x="8684" y="400"/>
                  </a:cubicBezTo>
                  <a:cubicBezTo>
                    <a:pt x="8684" y="179"/>
                    <a:pt x="8504" y="0"/>
                    <a:pt x="8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0"/>
            <p:cNvSpPr/>
            <p:nvPr/>
          </p:nvSpPr>
          <p:spPr>
            <a:xfrm>
              <a:off x="2053210" y="2975795"/>
              <a:ext cx="187965" cy="17316"/>
            </a:xfrm>
            <a:custGeom>
              <a:avLst/>
              <a:gdLst/>
              <a:ahLst/>
              <a:cxnLst/>
              <a:rect l="l" t="t" r="r" b="b"/>
              <a:pathLst>
                <a:path w="8684" h="800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1"/>
                    <a:pt x="180" y="799"/>
                    <a:pt x="400" y="799"/>
                  </a:cubicBezTo>
                  <a:lnTo>
                    <a:pt x="8284" y="799"/>
                  </a:lnTo>
                  <a:cubicBezTo>
                    <a:pt x="8505" y="799"/>
                    <a:pt x="8684" y="621"/>
                    <a:pt x="8684" y="400"/>
                  </a:cubicBezTo>
                  <a:cubicBezTo>
                    <a:pt x="8684" y="179"/>
                    <a:pt x="8505" y="0"/>
                    <a:pt x="8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0"/>
            <p:cNvSpPr/>
            <p:nvPr/>
          </p:nvSpPr>
          <p:spPr>
            <a:xfrm>
              <a:off x="1985158" y="3025341"/>
              <a:ext cx="193766" cy="17338"/>
            </a:xfrm>
            <a:custGeom>
              <a:avLst/>
              <a:gdLst/>
              <a:ahLst/>
              <a:cxnLst/>
              <a:rect l="l" t="t" r="r" b="b"/>
              <a:pathLst>
                <a:path w="8952" h="801" extrusionOk="0">
                  <a:moveTo>
                    <a:pt x="401" y="0"/>
                  </a:moveTo>
                  <a:cubicBezTo>
                    <a:pt x="179" y="0"/>
                    <a:pt x="1" y="179"/>
                    <a:pt x="1" y="400"/>
                  </a:cubicBezTo>
                  <a:cubicBezTo>
                    <a:pt x="1" y="622"/>
                    <a:pt x="179" y="801"/>
                    <a:pt x="401" y="801"/>
                  </a:cubicBezTo>
                  <a:lnTo>
                    <a:pt x="8552" y="801"/>
                  </a:lnTo>
                  <a:cubicBezTo>
                    <a:pt x="8772" y="801"/>
                    <a:pt x="8951" y="622"/>
                    <a:pt x="8951" y="400"/>
                  </a:cubicBezTo>
                  <a:cubicBezTo>
                    <a:pt x="8951" y="179"/>
                    <a:pt x="8772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0"/>
            <p:cNvSpPr/>
            <p:nvPr/>
          </p:nvSpPr>
          <p:spPr>
            <a:xfrm>
              <a:off x="2192712" y="3025341"/>
              <a:ext cx="48463" cy="17338"/>
            </a:xfrm>
            <a:custGeom>
              <a:avLst/>
              <a:gdLst/>
              <a:ahLst/>
              <a:cxnLst/>
              <a:rect l="l" t="t" r="r" b="b"/>
              <a:pathLst>
                <a:path w="2239" h="801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2"/>
                    <a:pt x="180" y="801"/>
                    <a:pt x="400" y="801"/>
                  </a:cubicBezTo>
                  <a:lnTo>
                    <a:pt x="1839" y="801"/>
                  </a:lnTo>
                  <a:cubicBezTo>
                    <a:pt x="2060" y="801"/>
                    <a:pt x="2239" y="622"/>
                    <a:pt x="2239" y="400"/>
                  </a:cubicBezTo>
                  <a:cubicBezTo>
                    <a:pt x="2239" y="179"/>
                    <a:pt x="2060" y="0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" name="Google Shape;1688;p60"/>
          <p:cNvGrpSpPr/>
          <p:nvPr/>
        </p:nvGrpSpPr>
        <p:grpSpPr>
          <a:xfrm>
            <a:off x="5588042" y="1407949"/>
            <a:ext cx="523389" cy="310738"/>
            <a:chOff x="1176739" y="3406141"/>
            <a:chExt cx="571947" cy="339567"/>
          </a:xfrm>
        </p:grpSpPr>
        <p:sp>
          <p:nvSpPr>
            <p:cNvPr id="1689" name="Google Shape;1689;p60"/>
            <p:cNvSpPr/>
            <p:nvPr/>
          </p:nvSpPr>
          <p:spPr>
            <a:xfrm>
              <a:off x="1521479" y="3425167"/>
              <a:ext cx="227208" cy="191385"/>
            </a:xfrm>
            <a:custGeom>
              <a:avLst/>
              <a:gdLst/>
              <a:ahLst/>
              <a:cxnLst/>
              <a:rect l="l" t="t" r="r" b="b"/>
              <a:pathLst>
                <a:path w="10497" h="8842" extrusionOk="0">
                  <a:moveTo>
                    <a:pt x="2249" y="0"/>
                  </a:moveTo>
                  <a:cubicBezTo>
                    <a:pt x="1008" y="0"/>
                    <a:pt x="1" y="1006"/>
                    <a:pt x="1" y="2247"/>
                  </a:cubicBezTo>
                  <a:lnTo>
                    <a:pt x="1" y="8841"/>
                  </a:lnTo>
                  <a:lnTo>
                    <a:pt x="5426" y="8841"/>
                  </a:lnTo>
                  <a:cubicBezTo>
                    <a:pt x="7724" y="8841"/>
                    <a:pt x="9665" y="7312"/>
                    <a:pt x="10286" y="5218"/>
                  </a:cubicBezTo>
                  <a:cubicBezTo>
                    <a:pt x="10426" y="4749"/>
                    <a:pt x="10496" y="4262"/>
                    <a:pt x="10495" y="3772"/>
                  </a:cubicBezTo>
                  <a:lnTo>
                    <a:pt x="10495" y="255"/>
                  </a:lnTo>
                  <a:cubicBezTo>
                    <a:pt x="10495" y="114"/>
                    <a:pt x="10381" y="0"/>
                    <a:pt x="10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0"/>
            <p:cNvSpPr/>
            <p:nvPr/>
          </p:nvSpPr>
          <p:spPr>
            <a:xfrm>
              <a:off x="1176739" y="3425167"/>
              <a:ext cx="227164" cy="191407"/>
            </a:xfrm>
            <a:custGeom>
              <a:avLst/>
              <a:gdLst/>
              <a:ahLst/>
              <a:cxnLst/>
              <a:rect l="l" t="t" r="r" b="b"/>
              <a:pathLst>
                <a:path w="10495" h="8843" extrusionOk="0">
                  <a:moveTo>
                    <a:pt x="8249" y="0"/>
                  </a:moveTo>
                  <a:cubicBezTo>
                    <a:pt x="8248" y="0"/>
                    <a:pt x="8247" y="0"/>
                    <a:pt x="8246" y="0"/>
                  </a:cubicBezTo>
                  <a:lnTo>
                    <a:pt x="255" y="0"/>
                  </a:lnTo>
                  <a:cubicBezTo>
                    <a:pt x="114" y="0"/>
                    <a:pt x="1" y="114"/>
                    <a:pt x="1" y="254"/>
                  </a:cubicBezTo>
                  <a:lnTo>
                    <a:pt x="1" y="3774"/>
                  </a:lnTo>
                  <a:cubicBezTo>
                    <a:pt x="1" y="4263"/>
                    <a:pt x="71" y="4749"/>
                    <a:pt x="210" y="5218"/>
                  </a:cubicBezTo>
                  <a:cubicBezTo>
                    <a:pt x="830" y="7314"/>
                    <a:pt x="2772" y="8843"/>
                    <a:pt x="5070" y="8843"/>
                  </a:cubicBezTo>
                  <a:lnTo>
                    <a:pt x="10495" y="8843"/>
                  </a:lnTo>
                  <a:lnTo>
                    <a:pt x="10495" y="2249"/>
                  </a:lnTo>
                  <a:cubicBezTo>
                    <a:pt x="10495" y="1008"/>
                    <a:pt x="9489" y="0"/>
                    <a:pt x="82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0"/>
            <p:cNvSpPr/>
            <p:nvPr/>
          </p:nvSpPr>
          <p:spPr>
            <a:xfrm>
              <a:off x="1286847" y="3530686"/>
              <a:ext cx="351688" cy="215021"/>
            </a:xfrm>
            <a:custGeom>
              <a:avLst/>
              <a:gdLst/>
              <a:ahLst/>
              <a:cxnLst/>
              <a:rect l="l" t="t" r="r" b="b"/>
              <a:pathLst>
                <a:path w="16248" h="9934" extrusionOk="0">
                  <a:moveTo>
                    <a:pt x="874" y="1"/>
                  </a:moveTo>
                  <a:cubicBezTo>
                    <a:pt x="830" y="1"/>
                    <a:pt x="786" y="3"/>
                    <a:pt x="743" y="11"/>
                  </a:cubicBezTo>
                  <a:cubicBezTo>
                    <a:pt x="316" y="77"/>
                    <a:pt x="1" y="443"/>
                    <a:pt x="1" y="874"/>
                  </a:cubicBezTo>
                  <a:lnTo>
                    <a:pt x="1" y="9060"/>
                  </a:lnTo>
                  <a:cubicBezTo>
                    <a:pt x="1" y="9542"/>
                    <a:pt x="393" y="9933"/>
                    <a:pt x="874" y="9933"/>
                  </a:cubicBezTo>
                  <a:lnTo>
                    <a:pt x="15374" y="9933"/>
                  </a:lnTo>
                  <a:cubicBezTo>
                    <a:pt x="15856" y="9933"/>
                    <a:pt x="16248" y="9542"/>
                    <a:pt x="16248" y="9060"/>
                  </a:cubicBezTo>
                  <a:lnTo>
                    <a:pt x="16248" y="874"/>
                  </a:lnTo>
                  <a:cubicBezTo>
                    <a:pt x="16248" y="470"/>
                    <a:pt x="15970" y="118"/>
                    <a:pt x="15577" y="24"/>
                  </a:cubicBezTo>
                  <a:cubicBezTo>
                    <a:pt x="15510" y="9"/>
                    <a:pt x="15442" y="1"/>
                    <a:pt x="15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0"/>
            <p:cNvSpPr/>
            <p:nvPr/>
          </p:nvSpPr>
          <p:spPr>
            <a:xfrm>
              <a:off x="1286847" y="3642959"/>
              <a:ext cx="351688" cy="102749"/>
            </a:xfrm>
            <a:custGeom>
              <a:avLst/>
              <a:gdLst/>
              <a:ahLst/>
              <a:cxnLst/>
              <a:rect l="l" t="t" r="r" b="b"/>
              <a:pathLst>
                <a:path w="16248" h="4747" extrusionOk="0">
                  <a:moveTo>
                    <a:pt x="9222" y="0"/>
                  </a:moveTo>
                  <a:lnTo>
                    <a:pt x="7019" y="8"/>
                  </a:lnTo>
                  <a:lnTo>
                    <a:pt x="1" y="3829"/>
                  </a:lnTo>
                  <a:lnTo>
                    <a:pt x="1" y="3873"/>
                  </a:lnTo>
                  <a:cubicBezTo>
                    <a:pt x="1" y="4355"/>
                    <a:pt x="393" y="4746"/>
                    <a:pt x="874" y="4746"/>
                  </a:cubicBezTo>
                  <a:lnTo>
                    <a:pt x="15374" y="4746"/>
                  </a:lnTo>
                  <a:cubicBezTo>
                    <a:pt x="15856" y="4746"/>
                    <a:pt x="16248" y="4355"/>
                    <a:pt x="16248" y="3873"/>
                  </a:cubicBezTo>
                  <a:lnTo>
                    <a:pt x="16248" y="3829"/>
                  </a:lnTo>
                  <a:lnTo>
                    <a:pt x="9227" y="8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0"/>
            <p:cNvSpPr/>
            <p:nvPr/>
          </p:nvSpPr>
          <p:spPr>
            <a:xfrm>
              <a:off x="1299661" y="3530686"/>
              <a:ext cx="324350" cy="129264"/>
            </a:xfrm>
            <a:custGeom>
              <a:avLst/>
              <a:gdLst/>
              <a:ahLst/>
              <a:cxnLst/>
              <a:rect l="l" t="t" r="r" b="b"/>
              <a:pathLst>
                <a:path w="14985" h="5972" extrusionOk="0">
                  <a:moveTo>
                    <a:pt x="282" y="1"/>
                  </a:moveTo>
                  <a:cubicBezTo>
                    <a:pt x="241" y="1"/>
                    <a:pt x="199" y="3"/>
                    <a:pt x="157" y="10"/>
                  </a:cubicBezTo>
                  <a:lnTo>
                    <a:pt x="151" y="10"/>
                  </a:lnTo>
                  <a:cubicBezTo>
                    <a:pt x="100" y="19"/>
                    <a:pt x="49" y="31"/>
                    <a:pt x="0" y="48"/>
                  </a:cubicBezTo>
                  <a:lnTo>
                    <a:pt x="6427" y="5195"/>
                  </a:lnTo>
                  <a:lnTo>
                    <a:pt x="7292" y="5887"/>
                  </a:lnTo>
                  <a:cubicBezTo>
                    <a:pt x="7361" y="5943"/>
                    <a:pt x="7446" y="5971"/>
                    <a:pt x="7530" y="5971"/>
                  </a:cubicBezTo>
                  <a:cubicBezTo>
                    <a:pt x="7616" y="5971"/>
                    <a:pt x="7701" y="5943"/>
                    <a:pt x="7771" y="5886"/>
                  </a:cubicBezTo>
                  <a:lnTo>
                    <a:pt x="8630" y="5187"/>
                  </a:lnTo>
                  <a:lnTo>
                    <a:pt x="14985" y="24"/>
                  </a:lnTo>
                  <a:cubicBezTo>
                    <a:pt x="14918" y="9"/>
                    <a:pt x="14850" y="1"/>
                    <a:pt x="147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0"/>
            <p:cNvSpPr/>
            <p:nvPr/>
          </p:nvSpPr>
          <p:spPr>
            <a:xfrm>
              <a:off x="1603094" y="3469561"/>
              <a:ext cx="142446" cy="17316"/>
            </a:xfrm>
            <a:custGeom>
              <a:avLst/>
              <a:gdLst/>
              <a:ahLst/>
              <a:cxnLst/>
              <a:rect l="l" t="t" r="r" b="b"/>
              <a:pathLst>
                <a:path w="6581" h="800" extrusionOk="0">
                  <a:moveTo>
                    <a:pt x="401" y="1"/>
                  </a:moveTo>
                  <a:cubicBezTo>
                    <a:pt x="179" y="1"/>
                    <a:pt x="1" y="179"/>
                    <a:pt x="1" y="400"/>
                  </a:cubicBezTo>
                  <a:cubicBezTo>
                    <a:pt x="1" y="621"/>
                    <a:pt x="179" y="800"/>
                    <a:pt x="401" y="800"/>
                  </a:cubicBezTo>
                  <a:lnTo>
                    <a:pt x="6580" y="800"/>
                  </a:lnTo>
                  <a:lnTo>
                    <a:pt x="65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0"/>
            <p:cNvSpPr/>
            <p:nvPr/>
          </p:nvSpPr>
          <p:spPr>
            <a:xfrm>
              <a:off x="1659609" y="3529474"/>
              <a:ext cx="83571" cy="17316"/>
            </a:xfrm>
            <a:custGeom>
              <a:avLst/>
              <a:gdLst/>
              <a:ahLst/>
              <a:cxnLst/>
              <a:rect l="l" t="t" r="r" b="b"/>
              <a:pathLst>
                <a:path w="3861" h="800" extrusionOk="0">
                  <a:moveTo>
                    <a:pt x="401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1"/>
                    <a:pt x="180" y="800"/>
                    <a:pt x="401" y="800"/>
                  </a:cubicBezTo>
                  <a:lnTo>
                    <a:pt x="3623" y="800"/>
                  </a:lnTo>
                  <a:cubicBezTo>
                    <a:pt x="3674" y="669"/>
                    <a:pt x="3720" y="536"/>
                    <a:pt x="3760" y="400"/>
                  </a:cubicBezTo>
                  <a:cubicBezTo>
                    <a:pt x="3799" y="270"/>
                    <a:pt x="3832" y="135"/>
                    <a:pt x="38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0"/>
            <p:cNvSpPr/>
            <p:nvPr/>
          </p:nvSpPr>
          <p:spPr>
            <a:xfrm>
              <a:off x="1176739" y="3469539"/>
              <a:ext cx="142424" cy="17338"/>
            </a:xfrm>
            <a:custGeom>
              <a:avLst/>
              <a:gdLst/>
              <a:ahLst/>
              <a:cxnLst/>
              <a:rect l="l" t="t" r="r" b="b"/>
              <a:pathLst>
                <a:path w="6580" h="801" extrusionOk="0">
                  <a:moveTo>
                    <a:pt x="1" y="0"/>
                  </a:moveTo>
                  <a:lnTo>
                    <a:pt x="1" y="801"/>
                  </a:lnTo>
                  <a:lnTo>
                    <a:pt x="6179" y="801"/>
                  </a:lnTo>
                  <a:cubicBezTo>
                    <a:pt x="6400" y="801"/>
                    <a:pt x="6579" y="622"/>
                    <a:pt x="6579" y="401"/>
                  </a:cubicBezTo>
                  <a:cubicBezTo>
                    <a:pt x="6579" y="179"/>
                    <a:pt x="6400" y="0"/>
                    <a:pt x="6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0"/>
            <p:cNvSpPr/>
            <p:nvPr/>
          </p:nvSpPr>
          <p:spPr>
            <a:xfrm>
              <a:off x="1179098" y="3529453"/>
              <a:ext cx="83550" cy="17338"/>
            </a:xfrm>
            <a:custGeom>
              <a:avLst/>
              <a:gdLst/>
              <a:ahLst/>
              <a:cxnLst/>
              <a:rect l="l" t="t" r="r" b="b"/>
              <a:pathLst>
                <a:path w="3860" h="801" extrusionOk="0">
                  <a:moveTo>
                    <a:pt x="3460" y="0"/>
                  </a:moveTo>
                  <a:lnTo>
                    <a:pt x="3460" y="2"/>
                  </a:lnTo>
                  <a:lnTo>
                    <a:pt x="0" y="2"/>
                  </a:lnTo>
                  <a:cubicBezTo>
                    <a:pt x="29" y="136"/>
                    <a:pt x="63" y="269"/>
                    <a:pt x="101" y="401"/>
                  </a:cubicBezTo>
                  <a:cubicBezTo>
                    <a:pt x="141" y="536"/>
                    <a:pt x="187" y="670"/>
                    <a:pt x="238" y="801"/>
                  </a:cubicBezTo>
                  <a:lnTo>
                    <a:pt x="3460" y="801"/>
                  </a:lnTo>
                  <a:cubicBezTo>
                    <a:pt x="3681" y="801"/>
                    <a:pt x="3860" y="621"/>
                    <a:pt x="3860" y="400"/>
                  </a:cubicBezTo>
                  <a:cubicBezTo>
                    <a:pt x="3860" y="179"/>
                    <a:pt x="3681" y="0"/>
                    <a:pt x="3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0"/>
            <p:cNvSpPr/>
            <p:nvPr/>
          </p:nvSpPr>
          <p:spPr>
            <a:xfrm>
              <a:off x="1452908" y="3406141"/>
              <a:ext cx="17316" cy="38052"/>
            </a:xfrm>
            <a:custGeom>
              <a:avLst/>
              <a:gdLst/>
              <a:ahLst/>
              <a:cxnLst/>
              <a:rect l="l" t="t" r="r" b="b"/>
              <a:pathLst>
                <a:path w="800" h="1758" extrusionOk="0">
                  <a:moveTo>
                    <a:pt x="400" y="1"/>
                  </a:moveTo>
                  <a:cubicBezTo>
                    <a:pt x="179" y="1"/>
                    <a:pt x="0" y="179"/>
                    <a:pt x="0" y="400"/>
                  </a:cubicBezTo>
                  <a:lnTo>
                    <a:pt x="0" y="1358"/>
                  </a:lnTo>
                  <a:cubicBezTo>
                    <a:pt x="0" y="1579"/>
                    <a:pt x="179" y="1758"/>
                    <a:pt x="400" y="1758"/>
                  </a:cubicBezTo>
                  <a:cubicBezTo>
                    <a:pt x="620" y="1758"/>
                    <a:pt x="799" y="1579"/>
                    <a:pt x="799" y="1358"/>
                  </a:cubicBezTo>
                  <a:lnTo>
                    <a:pt x="799" y="400"/>
                  </a:lnTo>
                  <a:cubicBezTo>
                    <a:pt x="799" y="179"/>
                    <a:pt x="620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0"/>
            <p:cNvSpPr/>
            <p:nvPr/>
          </p:nvSpPr>
          <p:spPr>
            <a:xfrm>
              <a:off x="1477626" y="3421249"/>
              <a:ext cx="31364" cy="27597"/>
            </a:xfrm>
            <a:custGeom>
              <a:avLst/>
              <a:gdLst/>
              <a:ahLst/>
              <a:cxnLst/>
              <a:rect l="l" t="t" r="r" b="b"/>
              <a:pathLst>
                <a:path w="1449" h="1275" extrusionOk="0">
                  <a:moveTo>
                    <a:pt x="1010" y="1"/>
                  </a:moveTo>
                  <a:cubicBezTo>
                    <a:pt x="910" y="1"/>
                    <a:pt x="809" y="38"/>
                    <a:pt x="732" y="113"/>
                  </a:cubicBezTo>
                  <a:lnTo>
                    <a:pt x="253" y="593"/>
                  </a:lnTo>
                  <a:cubicBezTo>
                    <a:pt x="1" y="843"/>
                    <a:pt x="179" y="1274"/>
                    <a:pt x="536" y="1274"/>
                  </a:cubicBezTo>
                  <a:cubicBezTo>
                    <a:pt x="642" y="1274"/>
                    <a:pt x="743" y="1232"/>
                    <a:pt x="818" y="1157"/>
                  </a:cubicBezTo>
                  <a:lnTo>
                    <a:pt x="1297" y="677"/>
                  </a:lnTo>
                  <a:cubicBezTo>
                    <a:pt x="1449" y="521"/>
                    <a:pt x="1446" y="271"/>
                    <a:pt x="1292" y="117"/>
                  </a:cubicBezTo>
                  <a:cubicBezTo>
                    <a:pt x="1214" y="40"/>
                    <a:pt x="1112" y="1"/>
                    <a:pt x="10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0"/>
            <p:cNvSpPr/>
            <p:nvPr/>
          </p:nvSpPr>
          <p:spPr>
            <a:xfrm>
              <a:off x="1413838" y="3421054"/>
              <a:ext cx="31623" cy="27792"/>
            </a:xfrm>
            <a:custGeom>
              <a:avLst/>
              <a:gdLst/>
              <a:ahLst/>
              <a:cxnLst/>
              <a:rect l="l" t="t" r="r" b="b"/>
              <a:pathLst>
                <a:path w="1461" h="1284" extrusionOk="0">
                  <a:moveTo>
                    <a:pt x="441" y="0"/>
                  </a:moveTo>
                  <a:cubicBezTo>
                    <a:pt x="339" y="0"/>
                    <a:pt x="237" y="39"/>
                    <a:pt x="158" y="117"/>
                  </a:cubicBezTo>
                  <a:cubicBezTo>
                    <a:pt x="1" y="275"/>
                    <a:pt x="3" y="531"/>
                    <a:pt x="164" y="686"/>
                  </a:cubicBezTo>
                  <a:lnTo>
                    <a:pt x="643" y="1167"/>
                  </a:lnTo>
                  <a:cubicBezTo>
                    <a:pt x="719" y="1241"/>
                    <a:pt x="819" y="1283"/>
                    <a:pt x="926" y="1283"/>
                  </a:cubicBezTo>
                  <a:cubicBezTo>
                    <a:pt x="1281" y="1283"/>
                    <a:pt x="1460" y="852"/>
                    <a:pt x="1208" y="602"/>
                  </a:cubicBezTo>
                  <a:lnTo>
                    <a:pt x="729" y="122"/>
                  </a:lnTo>
                  <a:cubicBezTo>
                    <a:pt x="650" y="41"/>
                    <a:pt x="546" y="0"/>
                    <a:pt x="4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60"/>
          <p:cNvGrpSpPr/>
          <p:nvPr/>
        </p:nvGrpSpPr>
        <p:grpSpPr>
          <a:xfrm>
            <a:off x="1530772" y="1301652"/>
            <a:ext cx="355581" cy="523369"/>
            <a:chOff x="3896736" y="2341662"/>
            <a:chExt cx="388571" cy="571926"/>
          </a:xfrm>
        </p:grpSpPr>
        <p:sp>
          <p:nvSpPr>
            <p:cNvPr id="1702" name="Google Shape;1702;p60"/>
            <p:cNvSpPr/>
            <p:nvPr/>
          </p:nvSpPr>
          <p:spPr>
            <a:xfrm>
              <a:off x="3965156" y="2763934"/>
              <a:ext cx="273766" cy="149654"/>
            </a:xfrm>
            <a:custGeom>
              <a:avLst/>
              <a:gdLst/>
              <a:ahLst/>
              <a:cxnLst/>
              <a:rect l="l" t="t" r="r" b="b"/>
              <a:pathLst>
                <a:path w="12648" h="6914" extrusionOk="0">
                  <a:moveTo>
                    <a:pt x="2717" y="1"/>
                  </a:moveTo>
                  <a:cubicBezTo>
                    <a:pt x="1218" y="1"/>
                    <a:pt x="1" y="1216"/>
                    <a:pt x="1" y="2716"/>
                  </a:cubicBezTo>
                  <a:lnTo>
                    <a:pt x="1" y="6716"/>
                  </a:lnTo>
                  <a:cubicBezTo>
                    <a:pt x="1" y="6824"/>
                    <a:pt x="89" y="6913"/>
                    <a:pt x="198" y="6913"/>
                  </a:cubicBezTo>
                  <a:lnTo>
                    <a:pt x="12449" y="6913"/>
                  </a:lnTo>
                  <a:cubicBezTo>
                    <a:pt x="12559" y="6913"/>
                    <a:pt x="12647" y="6824"/>
                    <a:pt x="12648" y="6716"/>
                  </a:cubicBezTo>
                  <a:lnTo>
                    <a:pt x="12648" y="2716"/>
                  </a:lnTo>
                  <a:cubicBezTo>
                    <a:pt x="12648" y="1216"/>
                    <a:pt x="11431" y="1"/>
                    <a:pt x="9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0"/>
            <p:cNvSpPr/>
            <p:nvPr/>
          </p:nvSpPr>
          <p:spPr>
            <a:xfrm>
              <a:off x="3965178" y="2763934"/>
              <a:ext cx="95931" cy="149654"/>
            </a:xfrm>
            <a:custGeom>
              <a:avLst/>
              <a:gdLst/>
              <a:ahLst/>
              <a:cxnLst/>
              <a:rect l="l" t="t" r="r" b="b"/>
              <a:pathLst>
                <a:path w="4432" h="6914" extrusionOk="0">
                  <a:moveTo>
                    <a:pt x="2717" y="1"/>
                  </a:moveTo>
                  <a:cubicBezTo>
                    <a:pt x="1217" y="1"/>
                    <a:pt x="1" y="1216"/>
                    <a:pt x="1" y="2716"/>
                  </a:cubicBezTo>
                  <a:lnTo>
                    <a:pt x="1" y="6716"/>
                  </a:lnTo>
                  <a:cubicBezTo>
                    <a:pt x="1" y="6824"/>
                    <a:pt x="90" y="6913"/>
                    <a:pt x="198" y="6913"/>
                  </a:cubicBezTo>
                  <a:lnTo>
                    <a:pt x="1913" y="6913"/>
                  </a:lnTo>
                  <a:cubicBezTo>
                    <a:pt x="1804" y="6913"/>
                    <a:pt x="1715" y="6824"/>
                    <a:pt x="1715" y="6716"/>
                  </a:cubicBezTo>
                  <a:lnTo>
                    <a:pt x="1714" y="6716"/>
                  </a:lnTo>
                  <a:lnTo>
                    <a:pt x="1714" y="2716"/>
                  </a:lnTo>
                  <a:cubicBezTo>
                    <a:pt x="1714" y="1216"/>
                    <a:pt x="2931" y="1"/>
                    <a:pt x="4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0"/>
            <p:cNvSpPr/>
            <p:nvPr/>
          </p:nvSpPr>
          <p:spPr>
            <a:xfrm>
              <a:off x="4064896" y="2694951"/>
              <a:ext cx="74264" cy="101472"/>
            </a:xfrm>
            <a:custGeom>
              <a:avLst/>
              <a:gdLst/>
              <a:ahLst/>
              <a:cxnLst/>
              <a:rect l="l" t="t" r="r" b="b"/>
              <a:pathLst>
                <a:path w="3431" h="4688" extrusionOk="0">
                  <a:moveTo>
                    <a:pt x="1" y="0"/>
                  </a:moveTo>
                  <a:lnTo>
                    <a:pt x="1" y="2973"/>
                  </a:lnTo>
                  <a:cubicBezTo>
                    <a:pt x="1" y="3920"/>
                    <a:pt x="768" y="4688"/>
                    <a:pt x="1716" y="4688"/>
                  </a:cubicBezTo>
                  <a:lnTo>
                    <a:pt x="1718" y="4688"/>
                  </a:lnTo>
                  <a:cubicBezTo>
                    <a:pt x="2664" y="4688"/>
                    <a:pt x="3431" y="3920"/>
                    <a:pt x="3431" y="2973"/>
                  </a:cubicBezTo>
                  <a:lnTo>
                    <a:pt x="34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0"/>
            <p:cNvSpPr/>
            <p:nvPr/>
          </p:nvSpPr>
          <p:spPr>
            <a:xfrm>
              <a:off x="4064896" y="2694951"/>
              <a:ext cx="51710" cy="101493"/>
            </a:xfrm>
            <a:custGeom>
              <a:avLst/>
              <a:gdLst/>
              <a:ahLst/>
              <a:cxnLst/>
              <a:rect l="l" t="t" r="r" b="b"/>
              <a:pathLst>
                <a:path w="2389" h="4689" extrusionOk="0">
                  <a:moveTo>
                    <a:pt x="1" y="0"/>
                  </a:moveTo>
                  <a:lnTo>
                    <a:pt x="1" y="2973"/>
                  </a:lnTo>
                  <a:cubicBezTo>
                    <a:pt x="1" y="3549"/>
                    <a:pt x="290" y="4086"/>
                    <a:pt x="771" y="4405"/>
                  </a:cubicBezTo>
                  <a:cubicBezTo>
                    <a:pt x="1056" y="4592"/>
                    <a:pt x="1385" y="4688"/>
                    <a:pt x="1716" y="4688"/>
                  </a:cubicBezTo>
                  <a:cubicBezTo>
                    <a:pt x="1944" y="4688"/>
                    <a:pt x="2173" y="4643"/>
                    <a:pt x="2389" y="4551"/>
                  </a:cubicBezTo>
                  <a:cubicBezTo>
                    <a:pt x="1757" y="4280"/>
                    <a:pt x="1347" y="3660"/>
                    <a:pt x="1347" y="2973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0"/>
            <p:cNvSpPr/>
            <p:nvPr/>
          </p:nvSpPr>
          <p:spPr>
            <a:xfrm>
              <a:off x="3929161" y="2603501"/>
              <a:ext cx="202944" cy="103052"/>
            </a:xfrm>
            <a:custGeom>
              <a:avLst/>
              <a:gdLst/>
              <a:ahLst/>
              <a:cxnLst/>
              <a:rect l="l" t="t" r="r" b="b"/>
              <a:pathLst>
                <a:path w="9376" h="4761" extrusionOk="0">
                  <a:moveTo>
                    <a:pt x="402" y="0"/>
                  </a:moveTo>
                  <a:cubicBezTo>
                    <a:pt x="183" y="0"/>
                    <a:pt x="5" y="175"/>
                    <a:pt x="0" y="393"/>
                  </a:cubicBezTo>
                  <a:lnTo>
                    <a:pt x="0" y="1960"/>
                  </a:lnTo>
                  <a:cubicBezTo>
                    <a:pt x="0" y="3503"/>
                    <a:pt x="1256" y="4761"/>
                    <a:pt x="2801" y="4761"/>
                  </a:cubicBezTo>
                  <a:lnTo>
                    <a:pt x="7102" y="4761"/>
                  </a:lnTo>
                  <a:cubicBezTo>
                    <a:pt x="7902" y="4758"/>
                    <a:pt x="8668" y="4432"/>
                    <a:pt x="9222" y="3853"/>
                  </a:cubicBezTo>
                  <a:cubicBezTo>
                    <a:pt x="9375" y="3693"/>
                    <a:pt x="9369" y="3438"/>
                    <a:pt x="9208" y="3284"/>
                  </a:cubicBezTo>
                  <a:cubicBezTo>
                    <a:pt x="9130" y="3210"/>
                    <a:pt x="9031" y="3173"/>
                    <a:pt x="8931" y="3173"/>
                  </a:cubicBezTo>
                  <a:cubicBezTo>
                    <a:pt x="8825" y="3173"/>
                    <a:pt x="8719" y="3215"/>
                    <a:pt x="8640" y="3298"/>
                  </a:cubicBezTo>
                  <a:cubicBezTo>
                    <a:pt x="8238" y="3717"/>
                    <a:pt x="7683" y="3955"/>
                    <a:pt x="7102" y="3956"/>
                  </a:cubicBezTo>
                  <a:lnTo>
                    <a:pt x="2801" y="3956"/>
                  </a:lnTo>
                  <a:cubicBezTo>
                    <a:pt x="1699" y="3955"/>
                    <a:pt x="806" y="3062"/>
                    <a:pt x="805" y="1960"/>
                  </a:cubicBezTo>
                  <a:lnTo>
                    <a:pt x="805" y="393"/>
                  </a:lnTo>
                  <a:cubicBezTo>
                    <a:pt x="799" y="175"/>
                    <a:pt x="622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0"/>
            <p:cNvSpPr/>
            <p:nvPr/>
          </p:nvSpPr>
          <p:spPr>
            <a:xfrm>
              <a:off x="3933836" y="2448415"/>
              <a:ext cx="336407" cy="102749"/>
            </a:xfrm>
            <a:custGeom>
              <a:avLst/>
              <a:gdLst/>
              <a:ahLst/>
              <a:cxnLst/>
              <a:rect l="l" t="t" r="r" b="b"/>
              <a:pathLst>
                <a:path w="15542" h="4747" extrusionOk="0">
                  <a:moveTo>
                    <a:pt x="1" y="1"/>
                  </a:moveTo>
                  <a:lnTo>
                    <a:pt x="1" y="3057"/>
                  </a:lnTo>
                  <a:lnTo>
                    <a:pt x="108" y="4747"/>
                  </a:lnTo>
                  <a:lnTo>
                    <a:pt x="15542" y="4747"/>
                  </a:lnTo>
                  <a:lnTo>
                    <a:pt x="15542" y="766"/>
                  </a:lnTo>
                  <a:lnTo>
                    <a:pt x="152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0"/>
            <p:cNvSpPr/>
            <p:nvPr/>
          </p:nvSpPr>
          <p:spPr>
            <a:xfrm>
              <a:off x="4230762" y="2534280"/>
              <a:ext cx="54545" cy="51061"/>
            </a:xfrm>
            <a:custGeom>
              <a:avLst/>
              <a:gdLst/>
              <a:ahLst/>
              <a:cxnLst/>
              <a:rect l="l" t="t" r="r" b="b"/>
              <a:pathLst>
                <a:path w="2520" h="2359" extrusionOk="0">
                  <a:moveTo>
                    <a:pt x="1" y="0"/>
                  </a:moveTo>
                  <a:lnTo>
                    <a:pt x="1" y="2358"/>
                  </a:lnTo>
                  <a:lnTo>
                    <a:pt x="1340" y="2358"/>
                  </a:lnTo>
                  <a:cubicBezTo>
                    <a:pt x="1992" y="2358"/>
                    <a:pt x="2520" y="1831"/>
                    <a:pt x="2520" y="1179"/>
                  </a:cubicBezTo>
                  <a:cubicBezTo>
                    <a:pt x="2520" y="529"/>
                    <a:pt x="1992" y="0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0"/>
            <p:cNvSpPr/>
            <p:nvPr/>
          </p:nvSpPr>
          <p:spPr>
            <a:xfrm>
              <a:off x="3896736" y="2514584"/>
              <a:ext cx="78874" cy="97446"/>
            </a:xfrm>
            <a:custGeom>
              <a:avLst/>
              <a:gdLst/>
              <a:ahLst/>
              <a:cxnLst/>
              <a:rect l="l" t="t" r="r" b="b"/>
              <a:pathLst>
                <a:path w="3644" h="4502" extrusionOk="0">
                  <a:moveTo>
                    <a:pt x="1618" y="0"/>
                  </a:moveTo>
                  <a:cubicBezTo>
                    <a:pt x="724" y="0"/>
                    <a:pt x="1" y="725"/>
                    <a:pt x="1" y="1618"/>
                  </a:cubicBezTo>
                  <a:lnTo>
                    <a:pt x="1" y="2883"/>
                  </a:lnTo>
                  <a:cubicBezTo>
                    <a:pt x="1" y="3776"/>
                    <a:pt x="724" y="4501"/>
                    <a:pt x="1618" y="4501"/>
                  </a:cubicBezTo>
                  <a:lnTo>
                    <a:pt x="3643" y="4501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0"/>
            <p:cNvSpPr/>
            <p:nvPr/>
          </p:nvSpPr>
          <p:spPr>
            <a:xfrm>
              <a:off x="3896736" y="2516705"/>
              <a:ext cx="78874" cy="95325"/>
            </a:xfrm>
            <a:custGeom>
              <a:avLst/>
              <a:gdLst/>
              <a:ahLst/>
              <a:cxnLst/>
              <a:rect l="l" t="t" r="r" b="b"/>
              <a:pathLst>
                <a:path w="3644" h="4404" extrusionOk="0">
                  <a:moveTo>
                    <a:pt x="1063" y="0"/>
                  </a:moveTo>
                  <a:lnTo>
                    <a:pt x="1063" y="0"/>
                  </a:lnTo>
                  <a:cubicBezTo>
                    <a:pt x="425" y="234"/>
                    <a:pt x="1" y="841"/>
                    <a:pt x="1" y="1520"/>
                  </a:cubicBezTo>
                  <a:lnTo>
                    <a:pt x="1" y="2785"/>
                  </a:lnTo>
                  <a:cubicBezTo>
                    <a:pt x="1" y="3680"/>
                    <a:pt x="725" y="4403"/>
                    <a:pt x="1618" y="4403"/>
                  </a:cubicBezTo>
                  <a:lnTo>
                    <a:pt x="3643" y="4403"/>
                  </a:lnTo>
                  <a:lnTo>
                    <a:pt x="3643" y="3439"/>
                  </a:lnTo>
                  <a:lnTo>
                    <a:pt x="3348" y="3438"/>
                  </a:lnTo>
                  <a:lnTo>
                    <a:pt x="2583" y="3438"/>
                  </a:lnTo>
                  <a:cubicBezTo>
                    <a:pt x="1690" y="3438"/>
                    <a:pt x="965" y="2713"/>
                    <a:pt x="965" y="1820"/>
                  </a:cubicBezTo>
                  <a:lnTo>
                    <a:pt x="965" y="555"/>
                  </a:lnTo>
                  <a:cubicBezTo>
                    <a:pt x="965" y="366"/>
                    <a:pt x="998" y="178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0"/>
            <p:cNvSpPr/>
            <p:nvPr/>
          </p:nvSpPr>
          <p:spPr>
            <a:xfrm>
              <a:off x="3965156" y="2484432"/>
              <a:ext cx="273744" cy="234285"/>
            </a:xfrm>
            <a:custGeom>
              <a:avLst/>
              <a:gdLst/>
              <a:ahLst/>
              <a:cxnLst/>
              <a:rect l="l" t="t" r="r" b="b"/>
              <a:pathLst>
                <a:path w="12647" h="10824" extrusionOk="0">
                  <a:moveTo>
                    <a:pt x="1" y="0"/>
                  </a:moveTo>
                  <a:lnTo>
                    <a:pt x="1" y="4501"/>
                  </a:lnTo>
                  <a:cubicBezTo>
                    <a:pt x="1" y="6760"/>
                    <a:pt x="1185" y="8742"/>
                    <a:pt x="2966" y="9860"/>
                  </a:cubicBezTo>
                  <a:cubicBezTo>
                    <a:pt x="3983" y="10496"/>
                    <a:pt x="5149" y="10824"/>
                    <a:pt x="6326" y="10824"/>
                  </a:cubicBezTo>
                  <a:cubicBezTo>
                    <a:pt x="6900" y="10824"/>
                    <a:pt x="7476" y="10746"/>
                    <a:pt x="8039" y="10588"/>
                  </a:cubicBezTo>
                  <a:cubicBezTo>
                    <a:pt x="10697" y="9841"/>
                    <a:pt x="12647" y="7398"/>
                    <a:pt x="12647" y="4501"/>
                  </a:cubicBezTo>
                  <a:lnTo>
                    <a:pt x="126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0"/>
            <p:cNvSpPr/>
            <p:nvPr/>
          </p:nvSpPr>
          <p:spPr>
            <a:xfrm>
              <a:off x="3965156" y="2484432"/>
              <a:ext cx="156775" cy="234307"/>
            </a:xfrm>
            <a:custGeom>
              <a:avLst/>
              <a:gdLst/>
              <a:ahLst/>
              <a:cxnLst/>
              <a:rect l="l" t="t" r="r" b="b"/>
              <a:pathLst>
                <a:path w="7243" h="10825" extrusionOk="0">
                  <a:moveTo>
                    <a:pt x="1" y="0"/>
                  </a:moveTo>
                  <a:lnTo>
                    <a:pt x="1" y="4501"/>
                  </a:lnTo>
                  <a:cubicBezTo>
                    <a:pt x="1" y="6760"/>
                    <a:pt x="1185" y="8742"/>
                    <a:pt x="2967" y="9860"/>
                  </a:cubicBezTo>
                  <a:cubicBezTo>
                    <a:pt x="3971" y="10490"/>
                    <a:pt x="5132" y="10824"/>
                    <a:pt x="6317" y="10824"/>
                  </a:cubicBezTo>
                  <a:cubicBezTo>
                    <a:pt x="6320" y="10824"/>
                    <a:pt x="6322" y="10824"/>
                    <a:pt x="6324" y="10824"/>
                  </a:cubicBezTo>
                  <a:cubicBezTo>
                    <a:pt x="6631" y="10823"/>
                    <a:pt x="6938" y="10801"/>
                    <a:pt x="7242" y="10757"/>
                  </a:cubicBezTo>
                  <a:cubicBezTo>
                    <a:pt x="6973" y="10717"/>
                    <a:pt x="6707" y="10661"/>
                    <a:pt x="6444" y="10588"/>
                  </a:cubicBezTo>
                  <a:cubicBezTo>
                    <a:pt x="5865" y="10425"/>
                    <a:pt x="5312" y="10179"/>
                    <a:pt x="4803" y="9860"/>
                  </a:cubicBezTo>
                  <a:cubicBezTo>
                    <a:pt x="3021" y="8742"/>
                    <a:pt x="1837" y="6760"/>
                    <a:pt x="1837" y="4501"/>
                  </a:cubicBezTo>
                  <a:lnTo>
                    <a:pt x="18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0"/>
            <p:cNvSpPr/>
            <p:nvPr/>
          </p:nvSpPr>
          <p:spPr>
            <a:xfrm>
              <a:off x="3918771" y="2341662"/>
              <a:ext cx="351472" cy="142792"/>
            </a:xfrm>
            <a:custGeom>
              <a:avLst/>
              <a:gdLst/>
              <a:ahLst/>
              <a:cxnLst/>
              <a:rect l="l" t="t" r="r" b="b"/>
              <a:pathLst>
                <a:path w="16238" h="6597" extrusionOk="0">
                  <a:moveTo>
                    <a:pt x="252" y="1"/>
                  </a:moveTo>
                  <a:cubicBezTo>
                    <a:pt x="120" y="1"/>
                    <a:pt x="1" y="107"/>
                    <a:pt x="1" y="253"/>
                  </a:cubicBezTo>
                  <a:lnTo>
                    <a:pt x="1" y="4267"/>
                  </a:lnTo>
                  <a:cubicBezTo>
                    <a:pt x="1" y="5553"/>
                    <a:pt x="1043" y="6595"/>
                    <a:pt x="2329" y="6596"/>
                  </a:cubicBezTo>
                  <a:lnTo>
                    <a:pt x="16238" y="6596"/>
                  </a:lnTo>
                  <a:lnTo>
                    <a:pt x="16238" y="5474"/>
                  </a:lnTo>
                  <a:cubicBezTo>
                    <a:pt x="16238" y="3266"/>
                    <a:pt x="14552" y="1414"/>
                    <a:pt x="12353" y="1233"/>
                  </a:cubicBezTo>
                  <a:lnTo>
                    <a:pt x="12352" y="1233"/>
                  </a:lnTo>
                  <a:cubicBezTo>
                    <a:pt x="11489" y="1162"/>
                    <a:pt x="10632" y="1125"/>
                    <a:pt x="9782" y="1125"/>
                  </a:cubicBezTo>
                  <a:cubicBezTo>
                    <a:pt x="7761" y="1125"/>
                    <a:pt x="5777" y="1332"/>
                    <a:pt x="3835" y="1773"/>
                  </a:cubicBezTo>
                  <a:lnTo>
                    <a:pt x="367" y="28"/>
                  </a:lnTo>
                  <a:cubicBezTo>
                    <a:pt x="329" y="9"/>
                    <a:pt x="290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0"/>
            <p:cNvSpPr/>
            <p:nvPr/>
          </p:nvSpPr>
          <p:spPr>
            <a:xfrm>
              <a:off x="3918749" y="2341662"/>
              <a:ext cx="351493" cy="142749"/>
            </a:xfrm>
            <a:custGeom>
              <a:avLst/>
              <a:gdLst/>
              <a:ahLst/>
              <a:cxnLst/>
              <a:rect l="l" t="t" r="r" b="b"/>
              <a:pathLst>
                <a:path w="16239" h="6595" extrusionOk="0">
                  <a:moveTo>
                    <a:pt x="254" y="0"/>
                  </a:moveTo>
                  <a:cubicBezTo>
                    <a:pt x="122" y="0"/>
                    <a:pt x="2" y="106"/>
                    <a:pt x="1" y="253"/>
                  </a:cubicBezTo>
                  <a:lnTo>
                    <a:pt x="1" y="4267"/>
                  </a:lnTo>
                  <a:cubicBezTo>
                    <a:pt x="2" y="5553"/>
                    <a:pt x="1044" y="6595"/>
                    <a:pt x="2330" y="6595"/>
                  </a:cubicBezTo>
                  <a:lnTo>
                    <a:pt x="16239" y="6595"/>
                  </a:lnTo>
                  <a:lnTo>
                    <a:pt x="16239" y="5474"/>
                  </a:lnTo>
                  <a:cubicBezTo>
                    <a:pt x="16237" y="5258"/>
                    <a:pt x="16222" y="5042"/>
                    <a:pt x="16189" y="4829"/>
                  </a:cubicBezTo>
                  <a:lnTo>
                    <a:pt x="4554" y="4829"/>
                  </a:lnTo>
                  <a:cubicBezTo>
                    <a:pt x="3268" y="4829"/>
                    <a:pt x="2226" y="3786"/>
                    <a:pt x="2226" y="2501"/>
                  </a:cubicBezTo>
                  <a:lnTo>
                    <a:pt x="2226" y="963"/>
                  </a:lnTo>
                  <a:lnTo>
                    <a:pt x="366" y="27"/>
                  </a:lnTo>
                  <a:cubicBezTo>
                    <a:pt x="329" y="9"/>
                    <a:pt x="291" y="0"/>
                    <a:pt x="2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0"/>
            <p:cNvSpPr/>
            <p:nvPr/>
          </p:nvSpPr>
          <p:spPr>
            <a:xfrm>
              <a:off x="4117104" y="2652570"/>
              <a:ext cx="34242" cy="32511"/>
            </a:xfrm>
            <a:custGeom>
              <a:avLst/>
              <a:gdLst/>
              <a:ahLst/>
              <a:cxnLst/>
              <a:rect l="l" t="t" r="r" b="b"/>
              <a:pathLst>
                <a:path w="1582" h="1502" extrusionOk="0">
                  <a:moveTo>
                    <a:pt x="751" y="0"/>
                  </a:moveTo>
                  <a:cubicBezTo>
                    <a:pt x="699" y="0"/>
                    <a:pt x="647" y="6"/>
                    <a:pt x="596" y="17"/>
                  </a:cubicBezTo>
                  <a:cubicBezTo>
                    <a:pt x="248" y="91"/>
                    <a:pt x="0" y="397"/>
                    <a:pt x="0" y="752"/>
                  </a:cubicBezTo>
                  <a:cubicBezTo>
                    <a:pt x="0" y="963"/>
                    <a:pt x="90" y="1166"/>
                    <a:pt x="248" y="1308"/>
                  </a:cubicBezTo>
                  <a:cubicBezTo>
                    <a:pt x="390" y="1436"/>
                    <a:pt x="570" y="1502"/>
                    <a:pt x="751" y="1502"/>
                  </a:cubicBezTo>
                  <a:cubicBezTo>
                    <a:pt x="906" y="1502"/>
                    <a:pt x="1060" y="1454"/>
                    <a:pt x="1192" y="1359"/>
                  </a:cubicBezTo>
                  <a:cubicBezTo>
                    <a:pt x="1478" y="1151"/>
                    <a:pt x="1581" y="770"/>
                    <a:pt x="1437" y="446"/>
                  </a:cubicBezTo>
                  <a:cubicBezTo>
                    <a:pt x="1314" y="171"/>
                    <a:pt x="1042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0"/>
            <p:cNvSpPr/>
            <p:nvPr/>
          </p:nvSpPr>
          <p:spPr>
            <a:xfrm>
              <a:off x="3999550" y="2672181"/>
              <a:ext cx="132554" cy="34372"/>
            </a:xfrm>
            <a:custGeom>
              <a:avLst/>
              <a:gdLst/>
              <a:ahLst/>
              <a:cxnLst/>
              <a:rect l="l" t="t" r="r" b="b"/>
              <a:pathLst>
                <a:path w="6124" h="1588" extrusionOk="0">
                  <a:moveTo>
                    <a:pt x="5679" y="1"/>
                  </a:moveTo>
                  <a:cubicBezTo>
                    <a:pt x="5573" y="1"/>
                    <a:pt x="5467" y="42"/>
                    <a:pt x="5388" y="125"/>
                  </a:cubicBezTo>
                  <a:cubicBezTo>
                    <a:pt x="4986" y="544"/>
                    <a:pt x="4431" y="782"/>
                    <a:pt x="3850" y="783"/>
                  </a:cubicBezTo>
                  <a:lnTo>
                    <a:pt x="1" y="783"/>
                  </a:lnTo>
                  <a:lnTo>
                    <a:pt x="1" y="1588"/>
                  </a:lnTo>
                  <a:lnTo>
                    <a:pt x="3850" y="1588"/>
                  </a:lnTo>
                  <a:cubicBezTo>
                    <a:pt x="4650" y="1585"/>
                    <a:pt x="5416" y="1259"/>
                    <a:pt x="5969" y="680"/>
                  </a:cubicBezTo>
                  <a:cubicBezTo>
                    <a:pt x="6123" y="520"/>
                    <a:pt x="6117" y="265"/>
                    <a:pt x="5956" y="112"/>
                  </a:cubicBezTo>
                  <a:cubicBezTo>
                    <a:pt x="5878" y="38"/>
                    <a:pt x="5778" y="1"/>
                    <a:pt x="5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" name="Google Shape;1717;p60"/>
          <p:cNvGrpSpPr/>
          <p:nvPr/>
        </p:nvGrpSpPr>
        <p:grpSpPr>
          <a:xfrm>
            <a:off x="6663711" y="2040032"/>
            <a:ext cx="314125" cy="523350"/>
            <a:chOff x="4612342" y="139672"/>
            <a:chExt cx="343268" cy="571904"/>
          </a:xfrm>
        </p:grpSpPr>
        <p:sp>
          <p:nvSpPr>
            <p:cNvPr id="1718" name="Google Shape;1718;p60"/>
            <p:cNvSpPr/>
            <p:nvPr/>
          </p:nvSpPr>
          <p:spPr>
            <a:xfrm>
              <a:off x="4625545" y="401577"/>
              <a:ext cx="309913" cy="310000"/>
            </a:xfrm>
            <a:custGeom>
              <a:avLst/>
              <a:gdLst/>
              <a:ahLst/>
              <a:cxnLst/>
              <a:rect l="l" t="t" r="r" b="b"/>
              <a:pathLst>
                <a:path w="14318" h="14322" extrusionOk="0">
                  <a:moveTo>
                    <a:pt x="0" y="0"/>
                  </a:moveTo>
                  <a:lnTo>
                    <a:pt x="0" y="473"/>
                  </a:lnTo>
                  <a:lnTo>
                    <a:pt x="3499" y="7720"/>
                  </a:lnTo>
                  <a:cubicBezTo>
                    <a:pt x="3832" y="8412"/>
                    <a:pt x="4531" y="8852"/>
                    <a:pt x="5299" y="8852"/>
                  </a:cubicBezTo>
                  <a:lnTo>
                    <a:pt x="5351" y="8852"/>
                  </a:lnTo>
                  <a:lnTo>
                    <a:pt x="5351" y="12745"/>
                  </a:lnTo>
                  <a:cubicBezTo>
                    <a:pt x="5351" y="12953"/>
                    <a:pt x="5483" y="13138"/>
                    <a:pt x="5680" y="13206"/>
                  </a:cubicBezTo>
                  <a:lnTo>
                    <a:pt x="8966" y="14321"/>
                  </a:lnTo>
                  <a:lnTo>
                    <a:pt x="8966" y="8852"/>
                  </a:lnTo>
                  <a:lnTo>
                    <a:pt x="9019" y="8852"/>
                  </a:lnTo>
                  <a:cubicBezTo>
                    <a:pt x="9786" y="8850"/>
                    <a:pt x="10485" y="8412"/>
                    <a:pt x="10818" y="7720"/>
                  </a:cubicBezTo>
                  <a:lnTo>
                    <a:pt x="14317" y="473"/>
                  </a:lnTo>
                  <a:lnTo>
                    <a:pt x="143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0"/>
            <p:cNvSpPr/>
            <p:nvPr/>
          </p:nvSpPr>
          <p:spPr>
            <a:xfrm>
              <a:off x="4661974" y="139672"/>
              <a:ext cx="237078" cy="264502"/>
            </a:xfrm>
            <a:custGeom>
              <a:avLst/>
              <a:gdLst/>
              <a:ahLst/>
              <a:cxnLst/>
              <a:rect l="l" t="t" r="r" b="b"/>
              <a:pathLst>
                <a:path w="10953" h="12220" extrusionOk="0">
                  <a:moveTo>
                    <a:pt x="824" y="0"/>
                  </a:moveTo>
                  <a:cubicBezTo>
                    <a:pt x="370" y="0"/>
                    <a:pt x="1" y="370"/>
                    <a:pt x="0" y="824"/>
                  </a:cubicBezTo>
                  <a:lnTo>
                    <a:pt x="0" y="12219"/>
                  </a:lnTo>
                  <a:lnTo>
                    <a:pt x="10953" y="12219"/>
                  </a:lnTo>
                  <a:lnTo>
                    <a:pt x="10953" y="824"/>
                  </a:lnTo>
                  <a:cubicBezTo>
                    <a:pt x="10953" y="533"/>
                    <a:pt x="10798" y="264"/>
                    <a:pt x="10549" y="116"/>
                  </a:cubicBezTo>
                  <a:cubicBezTo>
                    <a:pt x="10421" y="41"/>
                    <a:pt x="10276" y="0"/>
                    <a:pt x="101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0"/>
            <p:cNvSpPr/>
            <p:nvPr/>
          </p:nvSpPr>
          <p:spPr>
            <a:xfrm>
              <a:off x="4612342" y="379975"/>
              <a:ext cx="343268" cy="31840"/>
            </a:xfrm>
            <a:custGeom>
              <a:avLst/>
              <a:gdLst/>
              <a:ahLst/>
              <a:cxnLst/>
              <a:rect l="l" t="t" r="r" b="b"/>
              <a:pathLst>
                <a:path w="15859" h="1471" extrusionOk="0">
                  <a:moveTo>
                    <a:pt x="735" y="1"/>
                  </a:moveTo>
                  <a:cubicBezTo>
                    <a:pt x="329" y="1"/>
                    <a:pt x="0" y="330"/>
                    <a:pt x="0" y="736"/>
                  </a:cubicBezTo>
                  <a:cubicBezTo>
                    <a:pt x="0" y="1142"/>
                    <a:pt x="329" y="1471"/>
                    <a:pt x="735" y="1471"/>
                  </a:cubicBezTo>
                  <a:lnTo>
                    <a:pt x="15123" y="1471"/>
                  </a:lnTo>
                  <a:cubicBezTo>
                    <a:pt x="15529" y="1470"/>
                    <a:pt x="15857" y="1141"/>
                    <a:pt x="15858" y="736"/>
                  </a:cubicBezTo>
                  <a:lnTo>
                    <a:pt x="15858" y="735"/>
                  </a:lnTo>
                  <a:cubicBezTo>
                    <a:pt x="15858" y="328"/>
                    <a:pt x="15529" y="1"/>
                    <a:pt x="15123" y="1"/>
                  </a:cubicBezTo>
                  <a:lnTo>
                    <a:pt x="13246" y="1"/>
                  </a:lnTo>
                  <a:lnTo>
                    <a:pt x="13246" y="9"/>
                  </a:lnTo>
                  <a:lnTo>
                    <a:pt x="2294" y="9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0"/>
            <p:cNvSpPr/>
            <p:nvPr/>
          </p:nvSpPr>
          <p:spPr>
            <a:xfrm>
              <a:off x="4776779" y="142183"/>
              <a:ext cx="122251" cy="237814"/>
            </a:xfrm>
            <a:custGeom>
              <a:avLst/>
              <a:gdLst/>
              <a:ahLst/>
              <a:cxnLst/>
              <a:rect l="l" t="t" r="r" b="b"/>
              <a:pathLst>
                <a:path w="5648" h="10987" extrusionOk="0">
                  <a:moveTo>
                    <a:pt x="5244" y="0"/>
                  </a:moveTo>
                  <a:lnTo>
                    <a:pt x="144" y="5440"/>
                  </a:lnTo>
                  <a:lnTo>
                    <a:pt x="108" y="5475"/>
                  </a:lnTo>
                  <a:lnTo>
                    <a:pt x="0" y="9131"/>
                  </a:lnTo>
                  <a:lnTo>
                    <a:pt x="1388" y="10987"/>
                  </a:lnTo>
                  <a:lnTo>
                    <a:pt x="5647" y="10987"/>
                  </a:lnTo>
                  <a:lnTo>
                    <a:pt x="5647" y="708"/>
                  </a:lnTo>
                  <a:lnTo>
                    <a:pt x="5646" y="708"/>
                  </a:lnTo>
                  <a:cubicBezTo>
                    <a:pt x="5646" y="418"/>
                    <a:pt x="5493" y="149"/>
                    <a:pt x="5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0"/>
            <p:cNvSpPr/>
            <p:nvPr/>
          </p:nvSpPr>
          <p:spPr>
            <a:xfrm>
              <a:off x="4661974" y="145798"/>
              <a:ext cx="155173" cy="234199"/>
            </a:xfrm>
            <a:custGeom>
              <a:avLst/>
              <a:gdLst/>
              <a:ahLst/>
              <a:cxnLst/>
              <a:rect l="l" t="t" r="r" b="b"/>
              <a:pathLst>
                <a:path w="7169" h="10820" extrusionOk="0">
                  <a:moveTo>
                    <a:pt x="203" y="0"/>
                  </a:moveTo>
                  <a:cubicBezTo>
                    <a:pt x="72" y="151"/>
                    <a:pt x="0" y="343"/>
                    <a:pt x="0" y="541"/>
                  </a:cubicBezTo>
                  <a:lnTo>
                    <a:pt x="0" y="10820"/>
                  </a:lnTo>
                  <a:lnTo>
                    <a:pt x="3212" y="10820"/>
                  </a:lnTo>
                  <a:lnTo>
                    <a:pt x="5307" y="8964"/>
                  </a:lnTo>
                  <a:lnTo>
                    <a:pt x="7016" y="7451"/>
                  </a:lnTo>
                  <a:cubicBezTo>
                    <a:pt x="7161" y="7320"/>
                    <a:pt x="7169" y="7096"/>
                    <a:pt x="7031" y="6956"/>
                  </a:cubicBezTo>
                  <a:lnTo>
                    <a:pt x="5414" y="530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60"/>
          <p:cNvGrpSpPr/>
          <p:nvPr/>
        </p:nvGrpSpPr>
        <p:grpSpPr>
          <a:xfrm>
            <a:off x="6073950" y="2040033"/>
            <a:ext cx="443526" cy="523350"/>
            <a:chOff x="3932148" y="77357"/>
            <a:chExt cx="484675" cy="571904"/>
          </a:xfrm>
        </p:grpSpPr>
        <p:sp>
          <p:nvSpPr>
            <p:cNvPr id="1724" name="Google Shape;1724;p60"/>
            <p:cNvSpPr/>
            <p:nvPr/>
          </p:nvSpPr>
          <p:spPr>
            <a:xfrm>
              <a:off x="4228121" y="77356"/>
              <a:ext cx="188658" cy="353225"/>
            </a:xfrm>
            <a:custGeom>
              <a:avLst/>
              <a:gdLst/>
              <a:ahLst/>
              <a:cxnLst/>
              <a:rect l="l" t="t" r="r" b="b"/>
              <a:pathLst>
                <a:path w="8716" h="16319" extrusionOk="0">
                  <a:moveTo>
                    <a:pt x="8716" y="0"/>
                  </a:moveTo>
                  <a:lnTo>
                    <a:pt x="0" y="9893"/>
                  </a:lnTo>
                  <a:lnTo>
                    <a:pt x="110" y="10101"/>
                  </a:lnTo>
                  <a:lnTo>
                    <a:pt x="2666" y="16231"/>
                  </a:lnTo>
                  <a:cubicBezTo>
                    <a:pt x="2690" y="16290"/>
                    <a:pt x="2742" y="16319"/>
                    <a:pt x="2795" y="16319"/>
                  </a:cubicBezTo>
                  <a:cubicBezTo>
                    <a:pt x="2850" y="16319"/>
                    <a:pt x="2905" y="16287"/>
                    <a:pt x="2928" y="16225"/>
                  </a:cubicBezTo>
                  <a:lnTo>
                    <a:pt x="87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0"/>
            <p:cNvSpPr/>
            <p:nvPr/>
          </p:nvSpPr>
          <p:spPr>
            <a:xfrm>
              <a:off x="4063425" y="77357"/>
              <a:ext cx="353398" cy="191060"/>
            </a:xfrm>
            <a:custGeom>
              <a:avLst/>
              <a:gdLst/>
              <a:ahLst/>
              <a:cxnLst/>
              <a:rect l="l" t="t" r="r" b="b"/>
              <a:pathLst>
                <a:path w="16327" h="8827" extrusionOk="0">
                  <a:moveTo>
                    <a:pt x="16326" y="0"/>
                  </a:moveTo>
                  <a:lnTo>
                    <a:pt x="126" y="5816"/>
                  </a:lnTo>
                  <a:cubicBezTo>
                    <a:pt x="6" y="5857"/>
                    <a:pt x="1" y="6026"/>
                    <a:pt x="119" y="6076"/>
                  </a:cubicBezTo>
                  <a:lnTo>
                    <a:pt x="6251" y="8633"/>
                  </a:lnTo>
                  <a:lnTo>
                    <a:pt x="6712" y="8827"/>
                  </a:lnTo>
                  <a:lnTo>
                    <a:pt x="163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0"/>
            <p:cNvSpPr/>
            <p:nvPr/>
          </p:nvSpPr>
          <p:spPr>
            <a:xfrm>
              <a:off x="4165048" y="77357"/>
              <a:ext cx="251775" cy="251515"/>
            </a:xfrm>
            <a:custGeom>
              <a:avLst/>
              <a:gdLst/>
              <a:ahLst/>
              <a:cxnLst/>
              <a:rect l="l" t="t" r="r" b="b"/>
              <a:pathLst>
                <a:path w="11632" h="11620" extrusionOk="0">
                  <a:moveTo>
                    <a:pt x="11631" y="0"/>
                  </a:moveTo>
                  <a:lnTo>
                    <a:pt x="1572" y="8640"/>
                  </a:lnTo>
                  <a:lnTo>
                    <a:pt x="1556" y="8633"/>
                  </a:lnTo>
                  <a:lnTo>
                    <a:pt x="55" y="11413"/>
                  </a:lnTo>
                  <a:cubicBezTo>
                    <a:pt x="0" y="11513"/>
                    <a:pt x="79" y="11620"/>
                    <a:pt x="176" y="11620"/>
                  </a:cubicBezTo>
                  <a:cubicBezTo>
                    <a:pt x="198" y="11620"/>
                    <a:pt x="220" y="11615"/>
                    <a:pt x="243" y="11603"/>
                  </a:cubicBezTo>
                  <a:lnTo>
                    <a:pt x="3024" y="10101"/>
                  </a:lnTo>
                  <a:lnTo>
                    <a:pt x="3017" y="10084"/>
                  </a:lnTo>
                  <a:lnTo>
                    <a:pt x="116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0"/>
            <p:cNvSpPr/>
            <p:nvPr/>
          </p:nvSpPr>
          <p:spPr>
            <a:xfrm>
              <a:off x="4118792" y="347703"/>
              <a:ext cx="30866" cy="17035"/>
            </a:xfrm>
            <a:custGeom>
              <a:avLst/>
              <a:gdLst/>
              <a:ahLst/>
              <a:cxnLst/>
              <a:rect l="l" t="t" r="r" b="b"/>
              <a:pathLst>
                <a:path w="1426" h="787" extrusionOk="0">
                  <a:moveTo>
                    <a:pt x="386" y="1"/>
                  </a:moveTo>
                  <a:cubicBezTo>
                    <a:pt x="172" y="6"/>
                    <a:pt x="1" y="179"/>
                    <a:pt x="1" y="394"/>
                  </a:cubicBezTo>
                  <a:cubicBezTo>
                    <a:pt x="1" y="608"/>
                    <a:pt x="172" y="783"/>
                    <a:pt x="386" y="787"/>
                  </a:cubicBezTo>
                  <a:lnTo>
                    <a:pt x="1041" y="787"/>
                  </a:lnTo>
                  <a:cubicBezTo>
                    <a:pt x="1254" y="783"/>
                    <a:pt x="1425" y="608"/>
                    <a:pt x="1425" y="394"/>
                  </a:cubicBezTo>
                  <a:cubicBezTo>
                    <a:pt x="1425" y="179"/>
                    <a:pt x="1254" y="6"/>
                    <a:pt x="10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0"/>
            <p:cNvSpPr/>
            <p:nvPr/>
          </p:nvSpPr>
          <p:spPr>
            <a:xfrm>
              <a:off x="3932148" y="347703"/>
              <a:ext cx="300541" cy="257879"/>
            </a:xfrm>
            <a:custGeom>
              <a:avLst/>
              <a:gdLst/>
              <a:ahLst/>
              <a:cxnLst/>
              <a:rect l="l" t="t" r="r" b="b"/>
              <a:pathLst>
                <a:path w="13885" h="11914" extrusionOk="0">
                  <a:moveTo>
                    <a:pt x="3593" y="0"/>
                  </a:moveTo>
                  <a:cubicBezTo>
                    <a:pt x="3377" y="0"/>
                    <a:pt x="3200" y="175"/>
                    <a:pt x="3200" y="394"/>
                  </a:cubicBezTo>
                  <a:cubicBezTo>
                    <a:pt x="3200" y="612"/>
                    <a:pt x="3377" y="787"/>
                    <a:pt x="3593" y="787"/>
                  </a:cubicBezTo>
                  <a:cubicBezTo>
                    <a:pt x="3596" y="787"/>
                    <a:pt x="3598" y="787"/>
                    <a:pt x="3600" y="787"/>
                  </a:cubicBezTo>
                  <a:lnTo>
                    <a:pt x="4953" y="787"/>
                  </a:lnTo>
                  <a:cubicBezTo>
                    <a:pt x="5167" y="783"/>
                    <a:pt x="5338" y="608"/>
                    <a:pt x="5338" y="394"/>
                  </a:cubicBezTo>
                  <a:cubicBezTo>
                    <a:pt x="5338" y="179"/>
                    <a:pt x="5167" y="6"/>
                    <a:pt x="4953" y="1"/>
                  </a:cubicBezTo>
                  <a:lnTo>
                    <a:pt x="3600" y="1"/>
                  </a:lnTo>
                  <a:cubicBezTo>
                    <a:pt x="3598" y="1"/>
                    <a:pt x="3596" y="0"/>
                    <a:pt x="3593" y="0"/>
                  </a:cubicBezTo>
                  <a:close/>
                  <a:moveTo>
                    <a:pt x="6297" y="0"/>
                  </a:moveTo>
                  <a:cubicBezTo>
                    <a:pt x="6081" y="0"/>
                    <a:pt x="5904" y="175"/>
                    <a:pt x="5904" y="394"/>
                  </a:cubicBezTo>
                  <a:cubicBezTo>
                    <a:pt x="5904" y="612"/>
                    <a:pt x="6081" y="787"/>
                    <a:pt x="6297" y="787"/>
                  </a:cubicBezTo>
                  <a:cubicBezTo>
                    <a:pt x="6300" y="787"/>
                    <a:pt x="6302" y="787"/>
                    <a:pt x="6305" y="787"/>
                  </a:cubicBezTo>
                  <a:lnTo>
                    <a:pt x="7657" y="787"/>
                  </a:lnTo>
                  <a:cubicBezTo>
                    <a:pt x="7871" y="783"/>
                    <a:pt x="8043" y="608"/>
                    <a:pt x="8043" y="394"/>
                  </a:cubicBezTo>
                  <a:cubicBezTo>
                    <a:pt x="8043" y="179"/>
                    <a:pt x="7871" y="6"/>
                    <a:pt x="7657" y="1"/>
                  </a:cubicBezTo>
                  <a:lnTo>
                    <a:pt x="6305" y="1"/>
                  </a:lnTo>
                  <a:cubicBezTo>
                    <a:pt x="6302" y="1"/>
                    <a:pt x="6300" y="0"/>
                    <a:pt x="6297" y="0"/>
                  </a:cubicBezTo>
                  <a:close/>
                  <a:moveTo>
                    <a:pt x="2242" y="28"/>
                  </a:moveTo>
                  <a:cubicBezTo>
                    <a:pt x="2225" y="28"/>
                    <a:pt x="2207" y="29"/>
                    <a:pt x="2189" y="32"/>
                  </a:cubicBezTo>
                  <a:cubicBezTo>
                    <a:pt x="1660" y="115"/>
                    <a:pt x="1169" y="361"/>
                    <a:pt x="787" y="736"/>
                  </a:cubicBezTo>
                  <a:cubicBezTo>
                    <a:pt x="533" y="981"/>
                    <a:pt x="708" y="1409"/>
                    <a:pt x="1060" y="1409"/>
                  </a:cubicBezTo>
                  <a:lnTo>
                    <a:pt x="1060" y="1409"/>
                  </a:lnTo>
                  <a:cubicBezTo>
                    <a:pt x="1163" y="1409"/>
                    <a:pt x="1261" y="1370"/>
                    <a:pt x="1334" y="1298"/>
                  </a:cubicBezTo>
                  <a:cubicBezTo>
                    <a:pt x="1600" y="1037"/>
                    <a:pt x="1942" y="866"/>
                    <a:pt x="2310" y="809"/>
                  </a:cubicBezTo>
                  <a:cubicBezTo>
                    <a:pt x="2522" y="771"/>
                    <a:pt x="2664" y="572"/>
                    <a:pt x="2630" y="361"/>
                  </a:cubicBezTo>
                  <a:cubicBezTo>
                    <a:pt x="2600" y="167"/>
                    <a:pt x="2433" y="28"/>
                    <a:pt x="2242" y="28"/>
                  </a:cubicBezTo>
                  <a:close/>
                  <a:moveTo>
                    <a:pt x="1060" y="1409"/>
                  </a:moveTo>
                  <a:cubicBezTo>
                    <a:pt x="1060" y="1409"/>
                    <a:pt x="1060" y="1409"/>
                    <a:pt x="1060" y="1409"/>
                  </a:cubicBezTo>
                  <a:lnTo>
                    <a:pt x="1061" y="1409"/>
                  </a:lnTo>
                  <a:cubicBezTo>
                    <a:pt x="1061" y="1409"/>
                    <a:pt x="1060" y="1409"/>
                    <a:pt x="1060" y="1409"/>
                  </a:cubicBezTo>
                  <a:close/>
                  <a:moveTo>
                    <a:pt x="432" y="1795"/>
                  </a:moveTo>
                  <a:cubicBezTo>
                    <a:pt x="245" y="1795"/>
                    <a:pt x="80" y="1928"/>
                    <a:pt x="45" y="2117"/>
                  </a:cubicBezTo>
                  <a:cubicBezTo>
                    <a:pt x="16" y="2274"/>
                    <a:pt x="1" y="2433"/>
                    <a:pt x="1" y="2594"/>
                  </a:cubicBezTo>
                  <a:lnTo>
                    <a:pt x="1" y="2750"/>
                  </a:lnTo>
                  <a:cubicBezTo>
                    <a:pt x="1" y="3061"/>
                    <a:pt x="57" y="3369"/>
                    <a:pt x="165" y="3660"/>
                  </a:cubicBezTo>
                  <a:cubicBezTo>
                    <a:pt x="223" y="3813"/>
                    <a:pt x="370" y="3915"/>
                    <a:pt x="533" y="3915"/>
                  </a:cubicBezTo>
                  <a:cubicBezTo>
                    <a:pt x="580" y="3915"/>
                    <a:pt x="627" y="3907"/>
                    <a:pt x="672" y="3890"/>
                  </a:cubicBezTo>
                  <a:cubicBezTo>
                    <a:pt x="874" y="3815"/>
                    <a:pt x="977" y="3587"/>
                    <a:pt x="902" y="3385"/>
                  </a:cubicBezTo>
                  <a:cubicBezTo>
                    <a:pt x="826" y="3181"/>
                    <a:pt x="787" y="2967"/>
                    <a:pt x="787" y="2750"/>
                  </a:cubicBezTo>
                  <a:lnTo>
                    <a:pt x="787" y="2594"/>
                  </a:lnTo>
                  <a:cubicBezTo>
                    <a:pt x="787" y="2481"/>
                    <a:pt x="797" y="2370"/>
                    <a:pt x="817" y="2261"/>
                  </a:cubicBezTo>
                  <a:cubicBezTo>
                    <a:pt x="857" y="2048"/>
                    <a:pt x="717" y="1842"/>
                    <a:pt x="503" y="1801"/>
                  </a:cubicBezTo>
                  <a:cubicBezTo>
                    <a:pt x="479" y="1797"/>
                    <a:pt x="456" y="1795"/>
                    <a:pt x="432" y="1795"/>
                  </a:cubicBezTo>
                  <a:close/>
                  <a:moveTo>
                    <a:pt x="3983" y="4558"/>
                  </a:moveTo>
                  <a:cubicBezTo>
                    <a:pt x="3766" y="4558"/>
                    <a:pt x="3590" y="4732"/>
                    <a:pt x="3590" y="4949"/>
                  </a:cubicBezTo>
                  <a:cubicBezTo>
                    <a:pt x="3590" y="5167"/>
                    <a:pt x="3766" y="5342"/>
                    <a:pt x="3983" y="5342"/>
                  </a:cubicBezTo>
                  <a:lnTo>
                    <a:pt x="5334" y="5342"/>
                  </a:lnTo>
                  <a:cubicBezTo>
                    <a:pt x="5553" y="5342"/>
                    <a:pt x="5727" y="5167"/>
                    <a:pt x="5727" y="4949"/>
                  </a:cubicBezTo>
                  <a:cubicBezTo>
                    <a:pt x="5727" y="4732"/>
                    <a:pt x="5553" y="4558"/>
                    <a:pt x="5334" y="4558"/>
                  </a:cubicBezTo>
                  <a:close/>
                  <a:moveTo>
                    <a:pt x="6687" y="4558"/>
                  </a:moveTo>
                  <a:cubicBezTo>
                    <a:pt x="6470" y="4558"/>
                    <a:pt x="6294" y="4732"/>
                    <a:pt x="6294" y="4949"/>
                  </a:cubicBezTo>
                  <a:cubicBezTo>
                    <a:pt x="6294" y="5167"/>
                    <a:pt x="6470" y="5342"/>
                    <a:pt x="6687" y="5342"/>
                  </a:cubicBezTo>
                  <a:lnTo>
                    <a:pt x="8040" y="5342"/>
                  </a:lnTo>
                  <a:cubicBezTo>
                    <a:pt x="8257" y="5342"/>
                    <a:pt x="8433" y="5167"/>
                    <a:pt x="8433" y="4949"/>
                  </a:cubicBezTo>
                  <a:cubicBezTo>
                    <a:pt x="8433" y="4732"/>
                    <a:pt x="8257" y="4558"/>
                    <a:pt x="8040" y="4558"/>
                  </a:cubicBezTo>
                  <a:close/>
                  <a:moveTo>
                    <a:pt x="9391" y="4558"/>
                  </a:moveTo>
                  <a:cubicBezTo>
                    <a:pt x="9175" y="4558"/>
                    <a:pt x="9000" y="4732"/>
                    <a:pt x="9000" y="4949"/>
                  </a:cubicBezTo>
                  <a:cubicBezTo>
                    <a:pt x="9000" y="5167"/>
                    <a:pt x="9175" y="5342"/>
                    <a:pt x="9391" y="5342"/>
                  </a:cubicBezTo>
                  <a:lnTo>
                    <a:pt x="10744" y="5342"/>
                  </a:lnTo>
                  <a:cubicBezTo>
                    <a:pt x="10961" y="5342"/>
                    <a:pt x="11137" y="5167"/>
                    <a:pt x="11137" y="4949"/>
                  </a:cubicBezTo>
                  <a:cubicBezTo>
                    <a:pt x="11137" y="4732"/>
                    <a:pt x="10961" y="4558"/>
                    <a:pt x="10744" y="4558"/>
                  </a:cubicBezTo>
                  <a:close/>
                  <a:moveTo>
                    <a:pt x="1357" y="4176"/>
                  </a:moveTo>
                  <a:cubicBezTo>
                    <a:pt x="1232" y="4176"/>
                    <a:pt x="1109" y="4236"/>
                    <a:pt x="1032" y="4347"/>
                  </a:cubicBezTo>
                  <a:cubicBezTo>
                    <a:pt x="909" y="4526"/>
                    <a:pt x="956" y="4770"/>
                    <a:pt x="1135" y="4893"/>
                  </a:cubicBezTo>
                  <a:cubicBezTo>
                    <a:pt x="1563" y="5186"/>
                    <a:pt x="2070" y="5342"/>
                    <a:pt x="2589" y="5342"/>
                  </a:cubicBezTo>
                  <a:cubicBezTo>
                    <a:pt x="2591" y="5342"/>
                    <a:pt x="2593" y="5342"/>
                    <a:pt x="2595" y="5342"/>
                  </a:cubicBezTo>
                  <a:lnTo>
                    <a:pt x="2632" y="5342"/>
                  </a:lnTo>
                  <a:cubicBezTo>
                    <a:pt x="2848" y="5342"/>
                    <a:pt x="3025" y="5167"/>
                    <a:pt x="3025" y="4951"/>
                  </a:cubicBezTo>
                  <a:cubicBezTo>
                    <a:pt x="3025" y="4732"/>
                    <a:pt x="2848" y="4558"/>
                    <a:pt x="2632" y="4558"/>
                  </a:cubicBezTo>
                  <a:lnTo>
                    <a:pt x="2595" y="4558"/>
                  </a:lnTo>
                  <a:cubicBezTo>
                    <a:pt x="2232" y="4558"/>
                    <a:pt x="1878" y="4449"/>
                    <a:pt x="1578" y="4244"/>
                  </a:cubicBezTo>
                  <a:cubicBezTo>
                    <a:pt x="1510" y="4198"/>
                    <a:pt x="1434" y="4176"/>
                    <a:pt x="1357" y="4176"/>
                  </a:cubicBezTo>
                  <a:close/>
                  <a:moveTo>
                    <a:pt x="12071" y="4700"/>
                  </a:moveTo>
                  <a:cubicBezTo>
                    <a:pt x="11913" y="4700"/>
                    <a:pt x="11765" y="4796"/>
                    <a:pt x="11705" y="4952"/>
                  </a:cubicBezTo>
                  <a:cubicBezTo>
                    <a:pt x="11625" y="5158"/>
                    <a:pt x="11730" y="5388"/>
                    <a:pt x="11937" y="5462"/>
                  </a:cubicBezTo>
                  <a:cubicBezTo>
                    <a:pt x="12286" y="5597"/>
                    <a:pt x="12584" y="5836"/>
                    <a:pt x="12791" y="6147"/>
                  </a:cubicBezTo>
                  <a:cubicBezTo>
                    <a:pt x="12863" y="6256"/>
                    <a:pt x="12986" y="6322"/>
                    <a:pt x="13118" y="6322"/>
                  </a:cubicBezTo>
                  <a:lnTo>
                    <a:pt x="13118" y="6320"/>
                  </a:lnTo>
                  <a:cubicBezTo>
                    <a:pt x="13431" y="6320"/>
                    <a:pt x="13618" y="5970"/>
                    <a:pt x="13444" y="5709"/>
                  </a:cubicBezTo>
                  <a:cubicBezTo>
                    <a:pt x="13147" y="5264"/>
                    <a:pt x="12720" y="4922"/>
                    <a:pt x="12220" y="4730"/>
                  </a:cubicBezTo>
                  <a:cubicBezTo>
                    <a:pt x="12171" y="4710"/>
                    <a:pt x="12120" y="4700"/>
                    <a:pt x="12071" y="4700"/>
                  </a:cubicBezTo>
                  <a:close/>
                  <a:moveTo>
                    <a:pt x="13487" y="6814"/>
                  </a:moveTo>
                  <a:cubicBezTo>
                    <a:pt x="13274" y="6814"/>
                    <a:pt x="13099" y="6983"/>
                    <a:pt x="13093" y="7196"/>
                  </a:cubicBezTo>
                  <a:cubicBezTo>
                    <a:pt x="13085" y="7570"/>
                    <a:pt x="12960" y="7930"/>
                    <a:pt x="12737" y="8229"/>
                  </a:cubicBezTo>
                  <a:cubicBezTo>
                    <a:pt x="12543" y="8488"/>
                    <a:pt x="12727" y="8856"/>
                    <a:pt x="13051" y="8857"/>
                  </a:cubicBezTo>
                  <a:cubicBezTo>
                    <a:pt x="13175" y="8857"/>
                    <a:pt x="13292" y="8799"/>
                    <a:pt x="13366" y="8699"/>
                  </a:cubicBezTo>
                  <a:cubicBezTo>
                    <a:pt x="13687" y="8270"/>
                    <a:pt x="13866" y="7751"/>
                    <a:pt x="13879" y="7216"/>
                  </a:cubicBezTo>
                  <a:cubicBezTo>
                    <a:pt x="13884" y="6999"/>
                    <a:pt x="13713" y="6819"/>
                    <a:pt x="13497" y="6814"/>
                  </a:cubicBezTo>
                  <a:cubicBezTo>
                    <a:pt x="13493" y="6814"/>
                    <a:pt x="13490" y="6814"/>
                    <a:pt x="13487" y="6814"/>
                  </a:cubicBezTo>
                  <a:close/>
                  <a:moveTo>
                    <a:pt x="9287" y="8956"/>
                  </a:moveTo>
                  <a:cubicBezTo>
                    <a:pt x="9284" y="8956"/>
                    <a:pt x="9281" y="8956"/>
                    <a:pt x="9278" y="8956"/>
                  </a:cubicBezTo>
                  <a:lnTo>
                    <a:pt x="7925" y="8956"/>
                  </a:lnTo>
                  <a:cubicBezTo>
                    <a:pt x="7712" y="8960"/>
                    <a:pt x="7541" y="9135"/>
                    <a:pt x="7541" y="9350"/>
                  </a:cubicBezTo>
                  <a:cubicBezTo>
                    <a:pt x="7541" y="9562"/>
                    <a:pt x="7712" y="9737"/>
                    <a:pt x="7925" y="9743"/>
                  </a:cubicBezTo>
                  <a:lnTo>
                    <a:pt x="9278" y="9743"/>
                  </a:lnTo>
                  <a:cubicBezTo>
                    <a:pt x="9280" y="9743"/>
                    <a:pt x="9283" y="9743"/>
                    <a:pt x="9285" y="9743"/>
                  </a:cubicBezTo>
                  <a:cubicBezTo>
                    <a:pt x="9502" y="9743"/>
                    <a:pt x="9679" y="9567"/>
                    <a:pt x="9679" y="9350"/>
                  </a:cubicBezTo>
                  <a:cubicBezTo>
                    <a:pt x="9679" y="9132"/>
                    <a:pt x="9504" y="8956"/>
                    <a:pt x="9287" y="8956"/>
                  </a:cubicBezTo>
                  <a:close/>
                  <a:moveTo>
                    <a:pt x="11971" y="8848"/>
                  </a:moveTo>
                  <a:cubicBezTo>
                    <a:pt x="11930" y="8848"/>
                    <a:pt x="11889" y="8854"/>
                    <a:pt x="11849" y="8868"/>
                  </a:cubicBezTo>
                  <a:cubicBezTo>
                    <a:pt x="11667" y="8926"/>
                    <a:pt x="11478" y="8956"/>
                    <a:pt x="11287" y="8956"/>
                  </a:cubicBezTo>
                  <a:lnTo>
                    <a:pt x="10630" y="8956"/>
                  </a:lnTo>
                  <a:cubicBezTo>
                    <a:pt x="10627" y="8956"/>
                    <a:pt x="10624" y="8956"/>
                    <a:pt x="10621" y="8956"/>
                  </a:cubicBezTo>
                  <a:cubicBezTo>
                    <a:pt x="10405" y="8956"/>
                    <a:pt x="10230" y="9132"/>
                    <a:pt x="10230" y="9350"/>
                  </a:cubicBezTo>
                  <a:cubicBezTo>
                    <a:pt x="10230" y="9567"/>
                    <a:pt x="10406" y="9743"/>
                    <a:pt x="10623" y="9743"/>
                  </a:cubicBezTo>
                  <a:cubicBezTo>
                    <a:pt x="10626" y="9743"/>
                    <a:pt x="10628" y="9743"/>
                    <a:pt x="10630" y="9743"/>
                  </a:cubicBezTo>
                  <a:lnTo>
                    <a:pt x="11287" y="9743"/>
                  </a:lnTo>
                  <a:cubicBezTo>
                    <a:pt x="11561" y="9743"/>
                    <a:pt x="11833" y="9699"/>
                    <a:pt x="12093" y="9615"/>
                  </a:cubicBezTo>
                  <a:cubicBezTo>
                    <a:pt x="12299" y="9547"/>
                    <a:pt x="12411" y="9325"/>
                    <a:pt x="12345" y="9118"/>
                  </a:cubicBezTo>
                  <a:cubicBezTo>
                    <a:pt x="12290" y="8954"/>
                    <a:pt x="12136" y="8848"/>
                    <a:pt x="11971" y="8848"/>
                  </a:cubicBezTo>
                  <a:close/>
                  <a:moveTo>
                    <a:pt x="5946" y="8956"/>
                  </a:moveTo>
                  <a:cubicBezTo>
                    <a:pt x="5661" y="8956"/>
                    <a:pt x="5378" y="9002"/>
                    <a:pt x="5107" y="9095"/>
                  </a:cubicBezTo>
                  <a:cubicBezTo>
                    <a:pt x="4926" y="9158"/>
                    <a:pt x="4816" y="9342"/>
                    <a:pt x="4847" y="9531"/>
                  </a:cubicBezTo>
                  <a:cubicBezTo>
                    <a:pt x="4879" y="9720"/>
                    <a:pt x="5042" y="9860"/>
                    <a:pt x="5234" y="9860"/>
                  </a:cubicBezTo>
                  <a:cubicBezTo>
                    <a:pt x="5277" y="9860"/>
                    <a:pt x="5320" y="9852"/>
                    <a:pt x="5361" y="9839"/>
                  </a:cubicBezTo>
                  <a:cubicBezTo>
                    <a:pt x="5545" y="9775"/>
                    <a:pt x="5739" y="9743"/>
                    <a:pt x="5934" y="9743"/>
                  </a:cubicBezTo>
                  <a:cubicBezTo>
                    <a:pt x="5938" y="9743"/>
                    <a:pt x="5942" y="9743"/>
                    <a:pt x="5946" y="9743"/>
                  </a:cubicBezTo>
                  <a:lnTo>
                    <a:pt x="6574" y="9743"/>
                  </a:lnTo>
                  <a:cubicBezTo>
                    <a:pt x="6788" y="9737"/>
                    <a:pt x="6959" y="9562"/>
                    <a:pt x="6959" y="9350"/>
                  </a:cubicBezTo>
                  <a:cubicBezTo>
                    <a:pt x="6959" y="9135"/>
                    <a:pt x="6788" y="8960"/>
                    <a:pt x="6574" y="8956"/>
                  </a:cubicBezTo>
                  <a:close/>
                  <a:moveTo>
                    <a:pt x="4166" y="9865"/>
                  </a:moveTo>
                  <a:cubicBezTo>
                    <a:pt x="4044" y="9865"/>
                    <a:pt x="3923" y="9921"/>
                    <a:pt x="3846" y="10027"/>
                  </a:cubicBezTo>
                  <a:cubicBezTo>
                    <a:pt x="3531" y="10461"/>
                    <a:pt x="3359" y="10980"/>
                    <a:pt x="3354" y="11517"/>
                  </a:cubicBezTo>
                  <a:cubicBezTo>
                    <a:pt x="3351" y="11734"/>
                    <a:pt x="3525" y="11911"/>
                    <a:pt x="3741" y="11914"/>
                  </a:cubicBezTo>
                  <a:lnTo>
                    <a:pt x="3748" y="11914"/>
                  </a:lnTo>
                  <a:cubicBezTo>
                    <a:pt x="3962" y="11914"/>
                    <a:pt x="4137" y="11740"/>
                    <a:pt x="4140" y="11526"/>
                  </a:cubicBezTo>
                  <a:cubicBezTo>
                    <a:pt x="4144" y="11153"/>
                    <a:pt x="4264" y="10791"/>
                    <a:pt x="4483" y="10489"/>
                  </a:cubicBezTo>
                  <a:cubicBezTo>
                    <a:pt x="4610" y="10313"/>
                    <a:pt x="4571" y="10068"/>
                    <a:pt x="4396" y="9940"/>
                  </a:cubicBezTo>
                  <a:cubicBezTo>
                    <a:pt x="4326" y="9889"/>
                    <a:pt x="4245" y="9865"/>
                    <a:pt x="4166" y="98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0"/>
            <p:cNvSpPr/>
            <p:nvPr/>
          </p:nvSpPr>
          <p:spPr>
            <a:xfrm>
              <a:off x="4004723" y="618070"/>
              <a:ext cx="17013" cy="31190"/>
            </a:xfrm>
            <a:custGeom>
              <a:avLst/>
              <a:gdLst/>
              <a:ahLst/>
              <a:cxnLst/>
              <a:rect l="l" t="t" r="r" b="b"/>
              <a:pathLst>
                <a:path w="786" h="1441" extrusionOk="0">
                  <a:moveTo>
                    <a:pt x="392" y="0"/>
                  </a:moveTo>
                  <a:cubicBezTo>
                    <a:pt x="176" y="0"/>
                    <a:pt x="1" y="176"/>
                    <a:pt x="1" y="393"/>
                  </a:cubicBezTo>
                  <a:lnTo>
                    <a:pt x="1" y="1049"/>
                  </a:lnTo>
                  <a:cubicBezTo>
                    <a:pt x="1" y="1265"/>
                    <a:pt x="176" y="1440"/>
                    <a:pt x="392" y="1440"/>
                  </a:cubicBezTo>
                  <a:cubicBezTo>
                    <a:pt x="610" y="1440"/>
                    <a:pt x="785" y="1265"/>
                    <a:pt x="785" y="1049"/>
                  </a:cubicBezTo>
                  <a:lnTo>
                    <a:pt x="785" y="393"/>
                  </a:lnTo>
                  <a:cubicBezTo>
                    <a:pt x="785" y="176"/>
                    <a:pt x="610" y="0"/>
                    <a:pt x="3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" name="Google Shape;1730;p60"/>
          <p:cNvGrpSpPr/>
          <p:nvPr/>
        </p:nvGrpSpPr>
        <p:grpSpPr>
          <a:xfrm>
            <a:off x="5025865" y="2040032"/>
            <a:ext cx="349619" cy="523350"/>
            <a:chOff x="2663253" y="101318"/>
            <a:chExt cx="382056" cy="571904"/>
          </a:xfrm>
        </p:grpSpPr>
        <p:sp>
          <p:nvSpPr>
            <p:cNvPr id="1731" name="Google Shape;1731;p60"/>
            <p:cNvSpPr/>
            <p:nvPr/>
          </p:nvSpPr>
          <p:spPr>
            <a:xfrm>
              <a:off x="2926607" y="134369"/>
              <a:ext cx="54416" cy="65909"/>
            </a:xfrm>
            <a:custGeom>
              <a:avLst/>
              <a:gdLst/>
              <a:ahLst/>
              <a:cxnLst/>
              <a:rect l="l" t="t" r="r" b="b"/>
              <a:pathLst>
                <a:path w="2514" h="3045" extrusionOk="0">
                  <a:moveTo>
                    <a:pt x="1258" y="1"/>
                  </a:moveTo>
                  <a:cubicBezTo>
                    <a:pt x="562" y="1"/>
                    <a:pt x="0" y="569"/>
                    <a:pt x="8" y="1265"/>
                  </a:cubicBezTo>
                  <a:lnTo>
                    <a:pt x="8" y="3045"/>
                  </a:lnTo>
                  <a:lnTo>
                    <a:pt x="2506" y="3045"/>
                  </a:lnTo>
                  <a:lnTo>
                    <a:pt x="2506" y="1265"/>
                  </a:lnTo>
                  <a:cubicBezTo>
                    <a:pt x="2514" y="569"/>
                    <a:pt x="1952" y="1"/>
                    <a:pt x="1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0"/>
            <p:cNvSpPr/>
            <p:nvPr/>
          </p:nvSpPr>
          <p:spPr>
            <a:xfrm>
              <a:off x="2872690" y="126642"/>
              <a:ext cx="54113" cy="73636"/>
            </a:xfrm>
            <a:custGeom>
              <a:avLst/>
              <a:gdLst/>
              <a:ahLst/>
              <a:cxnLst/>
              <a:rect l="l" t="t" r="r" b="b"/>
              <a:pathLst>
                <a:path w="2500" h="3402" extrusionOk="0">
                  <a:moveTo>
                    <a:pt x="1250" y="0"/>
                  </a:moveTo>
                  <a:cubicBezTo>
                    <a:pt x="559" y="0"/>
                    <a:pt x="0" y="559"/>
                    <a:pt x="0" y="1250"/>
                  </a:cubicBezTo>
                  <a:lnTo>
                    <a:pt x="0" y="3402"/>
                  </a:lnTo>
                  <a:lnTo>
                    <a:pt x="2499" y="3402"/>
                  </a:lnTo>
                  <a:lnTo>
                    <a:pt x="2499" y="1622"/>
                  </a:lnTo>
                  <a:lnTo>
                    <a:pt x="2499" y="1250"/>
                  </a:lnTo>
                  <a:cubicBezTo>
                    <a:pt x="2499" y="559"/>
                    <a:pt x="1939" y="0"/>
                    <a:pt x="1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0"/>
            <p:cNvSpPr/>
            <p:nvPr/>
          </p:nvSpPr>
          <p:spPr>
            <a:xfrm>
              <a:off x="2818577" y="101318"/>
              <a:ext cx="54134" cy="98961"/>
            </a:xfrm>
            <a:custGeom>
              <a:avLst/>
              <a:gdLst/>
              <a:ahLst/>
              <a:cxnLst/>
              <a:rect l="l" t="t" r="r" b="b"/>
              <a:pathLst>
                <a:path w="2501" h="4572" extrusionOk="0">
                  <a:moveTo>
                    <a:pt x="1251" y="0"/>
                  </a:moveTo>
                  <a:cubicBezTo>
                    <a:pt x="560" y="0"/>
                    <a:pt x="1" y="559"/>
                    <a:pt x="1" y="1250"/>
                  </a:cubicBezTo>
                  <a:lnTo>
                    <a:pt x="1" y="4572"/>
                  </a:lnTo>
                  <a:lnTo>
                    <a:pt x="2500" y="4572"/>
                  </a:lnTo>
                  <a:lnTo>
                    <a:pt x="2500" y="2420"/>
                  </a:lnTo>
                  <a:lnTo>
                    <a:pt x="2500" y="1250"/>
                  </a:lnTo>
                  <a:cubicBezTo>
                    <a:pt x="2500" y="559"/>
                    <a:pt x="1940" y="0"/>
                    <a:pt x="1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0"/>
            <p:cNvSpPr/>
            <p:nvPr/>
          </p:nvSpPr>
          <p:spPr>
            <a:xfrm>
              <a:off x="2764530" y="126642"/>
              <a:ext cx="54113" cy="73636"/>
            </a:xfrm>
            <a:custGeom>
              <a:avLst/>
              <a:gdLst/>
              <a:ahLst/>
              <a:cxnLst/>
              <a:rect l="l" t="t" r="r" b="b"/>
              <a:pathLst>
                <a:path w="2500" h="3402" extrusionOk="0">
                  <a:moveTo>
                    <a:pt x="1250" y="0"/>
                  </a:moveTo>
                  <a:cubicBezTo>
                    <a:pt x="560" y="0"/>
                    <a:pt x="0" y="559"/>
                    <a:pt x="1" y="1250"/>
                  </a:cubicBezTo>
                  <a:lnTo>
                    <a:pt x="1" y="3402"/>
                  </a:lnTo>
                  <a:lnTo>
                    <a:pt x="2498" y="3402"/>
                  </a:lnTo>
                  <a:lnTo>
                    <a:pt x="2498" y="1250"/>
                  </a:lnTo>
                  <a:lnTo>
                    <a:pt x="2499" y="1250"/>
                  </a:lnTo>
                  <a:cubicBezTo>
                    <a:pt x="2499" y="559"/>
                    <a:pt x="1940" y="0"/>
                    <a:pt x="1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0"/>
            <p:cNvSpPr/>
            <p:nvPr/>
          </p:nvSpPr>
          <p:spPr>
            <a:xfrm>
              <a:off x="2663253" y="186491"/>
              <a:ext cx="382056" cy="230130"/>
            </a:xfrm>
            <a:custGeom>
              <a:avLst/>
              <a:gdLst/>
              <a:ahLst/>
              <a:cxnLst/>
              <a:rect l="l" t="t" r="r" b="b"/>
              <a:pathLst>
                <a:path w="17651" h="10632" extrusionOk="0">
                  <a:moveTo>
                    <a:pt x="17040" y="1"/>
                  </a:moveTo>
                  <a:cubicBezTo>
                    <a:pt x="17038" y="1"/>
                    <a:pt x="17037" y="1"/>
                    <a:pt x="17035" y="1"/>
                  </a:cubicBezTo>
                  <a:lnTo>
                    <a:pt x="616" y="1"/>
                  </a:lnTo>
                  <a:cubicBezTo>
                    <a:pt x="615" y="1"/>
                    <a:pt x="614" y="1"/>
                    <a:pt x="613" y="1"/>
                  </a:cubicBezTo>
                  <a:cubicBezTo>
                    <a:pt x="275" y="1"/>
                    <a:pt x="1" y="276"/>
                    <a:pt x="1" y="616"/>
                  </a:cubicBezTo>
                  <a:lnTo>
                    <a:pt x="1" y="10017"/>
                  </a:lnTo>
                  <a:cubicBezTo>
                    <a:pt x="1" y="10356"/>
                    <a:pt x="276" y="10632"/>
                    <a:pt x="616" y="10632"/>
                  </a:cubicBezTo>
                  <a:lnTo>
                    <a:pt x="17035" y="10632"/>
                  </a:lnTo>
                  <a:cubicBezTo>
                    <a:pt x="17375" y="10632"/>
                    <a:pt x="17650" y="10356"/>
                    <a:pt x="17650" y="10017"/>
                  </a:cubicBezTo>
                  <a:lnTo>
                    <a:pt x="17650" y="614"/>
                  </a:lnTo>
                  <a:cubicBezTo>
                    <a:pt x="17650" y="463"/>
                    <a:pt x="17594" y="315"/>
                    <a:pt x="17492" y="203"/>
                  </a:cubicBezTo>
                  <a:cubicBezTo>
                    <a:pt x="17377" y="75"/>
                    <a:pt x="17212" y="1"/>
                    <a:pt x="17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0"/>
            <p:cNvSpPr/>
            <p:nvPr/>
          </p:nvSpPr>
          <p:spPr>
            <a:xfrm>
              <a:off x="2666716" y="186491"/>
              <a:ext cx="375173" cy="132965"/>
            </a:xfrm>
            <a:custGeom>
              <a:avLst/>
              <a:gdLst/>
              <a:ahLst/>
              <a:cxnLst/>
              <a:rect l="l" t="t" r="r" b="b"/>
              <a:pathLst>
                <a:path w="17333" h="6143" extrusionOk="0">
                  <a:moveTo>
                    <a:pt x="452" y="1"/>
                  </a:moveTo>
                  <a:cubicBezTo>
                    <a:pt x="279" y="1"/>
                    <a:pt x="115" y="75"/>
                    <a:pt x="0" y="203"/>
                  </a:cubicBezTo>
                  <a:lnTo>
                    <a:pt x="8329" y="6037"/>
                  </a:lnTo>
                  <a:cubicBezTo>
                    <a:pt x="8430" y="6108"/>
                    <a:pt x="8548" y="6143"/>
                    <a:pt x="8666" y="6143"/>
                  </a:cubicBezTo>
                  <a:cubicBezTo>
                    <a:pt x="8784" y="6143"/>
                    <a:pt x="8901" y="6108"/>
                    <a:pt x="9002" y="6037"/>
                  </a:cubicBezTo>
                  <a:lnTo>
                    <a:pt x="17332" y="203"/>
                  </a:lnTo>
                  <a:cubicBezTo>
                    <a:pt x="17217" y="75"/>
                    <a:pt x="17052" y="1"/>
                    <a:pt x="16880" y="1"/>
                  </a:cubicBezTo>
                  <a:cubicBezTo>
                    <a:pt x="16878" y="1"/>
                    <a:pt x="16877" y="1"/>
                    <a:pt x="16875" y="1"/>
                  </a:cubicBezTo>
                  <a:lnTo>
                    <a:pt x="457" y="1"/>
                  </a:lnTo>
                  <a:cubicBezTo>
                    <a:pt x="456" y="1"/>
                    <a:pt x="454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0"/>
            <p:cNvSpPr/>
            <p:nvPr/>
          </p:nvSpPr>
          <p:spPr>
            <a:xfrm>
              <a:off x="2930222" y="303850"/>
              <a:ext cx="90909" cy="87467"/>
            </a:xfrm>
            <a:custGeom>
              <a:avLst/>
              <a:gdLst/>
              <a:ahLst/>
              <a:cxnLst/>
              <a:rect l="l" t="t" r="r" b="b"/>
              <a:pathLst>
                <a:path w="4200" h="4041" extrusionOk="0">
                  <a:moveTo>
                    <a:pt x="2020" y="0"/>
                  </a:moveTo>
                  <a:cubicBezTo>
                    <a:pt x="905" y="0"/>
                    <a:pt x="1" y="904"/>
                    <a:pt x="1" y="2020"/>
                  </a:cubicBezTo>
                  <a:cubicBezTo>
                    <a:pt x="1" y="2837"/>
                    <a:pt x="493" y="3574"/>
                    <a:pt x="1248" y="3886"/>
                  </a:cubicBezTo>
                  <a:cubicBezTo>
                    <a:pt x="1497" y="3990"/>
                    <a:pt x="1760" y="4040"/>
                    <a:pt x="2020" y="4040"/>
                  </a:cubicBezTo>
                  <a:cubicBezTo>
                    <a:pt x="2546" y="4040"/>
                    <a:pt x="3063" y="3835"/>
                    <a:pt x="3449" y="3448"/>
                  </a:cubicBezTo>
                  <a:cubicBezTo>
                    <a:pt x="4027" y="2870"/>
                    <a:pt x="4200" y="2002"/>
                    <a:pt x="3886" y="1247"/>
                  </a:cubicBezTo>
                  <a:cubicBezTo>
                    <a:pt x="3574" y="492"/>
                    <a:pt x="2838" y="0"/>
                    <a:pt x="20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0"/>
            <p:cNvSpPr/>
            <p:nvPr/>
          </p:nvSpPr>
          <p:spPr>
            <a:xfrm>
              <a:off x="2892625" y="318222"/>
              <a:ext cx="79437" cy="24199"/>
            </a:xfrm>
            <a:custGeom>
              <a:avLst/>
              <a:gdLst/>
              <a:ahLst/>
              <a:cxnLst/>
              <a:rect l="l" t="t" r="r" b="b"/>
              <a:pathLst>
                <a:path w="3670" h="1118" extrusionOk="0">
                  <a:moveTo>
                    <a:pt x="399" y="1"/>
                  </a:moveTo>
                  <a:cubicBezTo>
                    <a:pt x="180" y="1"/>
                    <a:pt x="1" y="179"/>
                    <a:pt x="1" y="399"/>
                  </a:cubicBezTo>
                  <a:cubicBezTo>
                    <a:pt x="1" y="619"/>
                    <a:pt x="180" y="797"/>
                    <a:pt x="399" y="797"/>
                  </a:cubicBezTo>
                  <a:cubicBezTo>
                    <a:pt x="402" y="797"/>
                    <a:pt x="405" y="797"/>
                    <a:pt x="408" y="797"/>
                  </a:cubicBezTo>
                  <a:cubicBezTo>
                    <a:pt x="527" y="797"/>
                    <a:pt x="565" y="823"/>
                    <a:pt x="666" y="890"/>
                  </a:cubicBezTo>
                  <a:cubicBezTo>
                    <a:pt x="801" y="980"/>
                    <a:pt x="1005" y="1117"/>
                    <a:pt x="1365" y="1117"/>
                  </a:cubicBezTo>
                  <a:cubicBezTo>
                    <a:pt x="1726" y="1117"/>
                    <a:pt x="1929" y="980"/>
                    <a:pt x="2065" y="890"/>
                  </a:cubicBezTo>
                  <a:cubicBezTo>
                    <a:pt x="2166" y="823"/>
                    <a:pt x="2204" y="797"/>
                    <a:pt x="2323" y="797"/>
                  </a:cubicBezTo>
                  <a:cubicBezTo>
                    <a:pt x="2441" y="797"/>
                    <a:pt x="2479" y="823"/>
                    <a:pt x="2580" y="890"/>
                  </a:cubicBezTo>
                  <a:cubicBezTo>
                    <a:pt x="2714" y="980"/>
                    <a:pt x="2919" y="1117"/>
                    <a:pt x="3280" y="1117"/>
                  </a:cubicBezTo>
                  <a:cubicBezTo>
                    <a:pt x="3496" y="1112"/>
                    <a:pt x="3670" y="936"/>
                    <a:pt x="3670" y="718"/>
                  </a:cubicBezTo>
                  <a:cubicBezTo>
                    <a:pt x="3670" y="501"/>
                    <a:pt x="3496" y="323"/>
                    <a:pt x="3280" y="319"/>
                  </a:cubicBezTo>
                  <a:cubicBezTo>
                    <a:pt x="3161" y="319"/>
                    <a:pt x="3123" y="294"/>
                    <a:pt x="3022" y="227"/>
                  </a:cubicBezTo>
                  <a:cubicBezTo>
                    <a:pt x="2887" y="136"/>
                    <a:pt x="2683" y="1"/>
                    <a:pt x="2323" y="1"/>
                  </a:cubicBezTo>
                  <a:cubicBezTo>
                    <a:pt x="1962" y="1"/>
                    <a:pt x="1758" y="136"/>
                    <a:pt x="1623" y="227"/>
                  </a:cubicBezTo>
                  <a:cubicBezTo>
                    <a:pt x="1522" y="294"/>
                    <a:pt x="1484" y="319"/>
                    <a:pt x="1365" y="319"/>
                  </a:cubicBezTo>
                  <a:cubicBezTo>
                    <a:pt x="1247" y="319"/>
                    <a:pt x="1209" y="294"/>
                    <a:pt x="1108" y="227"/>
                  </a:cubicBezTo>
                  <a:cubicBezTo>
                    <a:pt x="972" y="136"/>
                    <a:pt x="769" y="1"/>
                    <a:pt x="408" y="1"/>
                  </a:cubicBezTo>
                  <a:cubicBezTo>
                    <a:pt x="405" y="1"/>
                    <a:pt x="402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0"/>
            <p:cNvSpPr/>
            <p:nvPr/>
          </p:nvSpPr>
          <p:spPr>
            <a:xfrm>
              <a:off x="2892841" y="346967"/>
              <a:ext cx="79221" cy="24221"/>
            </a:xfrm>
            <a:custGeom>
              <a:avLst/>
              <a:gdLst/>
              <a:ahLst/>
              <a:cxnLst/>
              <a:rect l="l" t="t" r="r" b="b"/>
              <a:pathLst>
                <a:path w="3660" h="1119" extrusionOk="0">
                  <a:moveTo>
                    <a:pt x="398" y="1"/>
                  </a:moveTo>
                  <a:cubicBezTo>
                    <a:pt x="178" y="1"/>
                    <a:pt x="0" y="179"/>
                    <a:pt x="0" y="400"/>
                  </a:cubicBezTo>
                  <a:cubicBezTo>
                    <a:pt x="0" y="620"/>
                    <a:pt x="178" y="798"/>
                    <a:pt x="398" y="798"/>
                  </a:cubicBezTo>
                  <a:cubicBezTo>
                    <a:pt x="517" y="798"/>
                    <a:pt x="555" y="825"/>
                    <a:pt x="656" y="891"/>
                  </a:cubicBezTo>
                  <a:cubicBezTo>
                    <a:pt x="791" y="981"/>
                    <a:pt x="995" y="1118"/>
                    <a:pt x="1355" y="1118"/>
                  </a:cubicBezTo>
                  <a:cubicBezTo>
                    <a:pt x="1716" y="1118"/>
                    <a:pt x="1919" y="981"/>
                    <a:pt x="2055" y="891"/>
                  </a:cubicBezTo>
                  <a:cubicBezTo>
                    <a:pt x="2156" y="825"/>
                    <a:pt x="2194" y="798"/>
                    <a:pt x="2313" y="798"/>
                  </a:cubicBezTo>
                  <a:cubicBezTo>
                    <a:pt x="2431" y="798"/>
                    <a:pt x="2469" y="825"/>
                    <a:pt x="2570" y="891"/>
                  </a:cubicBezTo>
                  <a:cubicBezTo>
                    <a:pt x="2704" y="981"/>
                    <a:pt x="2909" y="1118"/>
                    <a:pt x="3270" y="1118"/>
                  </a:cubicBezTo>
                  <a:cubicBezTo>
                    <a:pt x="3486" y="1113"/>
                    <a:pt x="3660" y="936"/>
                    <a:pt x="3660" y="719"/>
                  </a:cubicBezTo>
                  <a:cubicBezTo>
                    <a:pt x="3660" y="502"/>
                    <a:pt x="3486" y="324"/>
                    <a:pt x="3270" y="321"/>
                  </a:cubicBezTo>
                  <a:cubicBezTo>
                    <a:pt x="3151" y="321"/>
                    <a:pt x="3113" y="294"/>
                    <a:pt x="3012" y="228"/>
                  </a:cubicBezTo>
                  <a:cubicBezTo>
                    <a:pt x="2877" y="138"/>
                    <a:pt x="2673" y="1"/>
                    <a:pt x="2313" y="1"/>
                  </a:cubicBezTo>
                  <a:cubicBezTo>
                    <a:pt x="1952" y="1"/>
                    <a:pt x="1748" y="138"/>
                    <a:pt x="1613" y="228"/>
                  </a:cubicBezTo>
                  <a:cubicBezTo>
                    <a:pt x="1512" y="294"/>
                    <a:pt x="1474" y="321"/>
                    <a:pt x="1355" y="321"/>
                  </a:cubicBezTo>
                  <a:cubicBezTo>
                    <a:pt x="1237" y="321"/>
                    <a:pt x="1199" y="294"/>
                    <a:pt x="1098" y="228"/>
                  </a:cubicBezTo>
                  <a:cubicBezTo>
                    <a:pt x="962" y="138"/>
                    <a:pt x="759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0"/>
            <p:cNvSpPr/>
            <p:nvPr/>
          </p:nvSpPr>
          <p:spPr>
            <a:xfrm>
              <a:off x="2715028" y="318785"/>
              <a:ext cx="255498" cy="256645"/>
            </a:xfrm>
            <a:custGeom>
              <a:avLst/>
              <a:gdLst/>
              <a:ahLst/>
              <a:cxnLst/>
              <a:rect l="l" t="t" r="r" b="b"/>
              <a:pathLst>
                <a:path w="11804" h="11857" extrusionOk="0">
                  <a:moveTo>
                    <a:pt x="1250" y="1"/>
                  </a:moveTo>
                  <a:cubicBezTo>
                    <a:pt x="561" y="1"/>
                    <a:pt x="1" y="559"/>
                    <a:pt x="1" y="1250"/>
                  </a:cubicBezTo>
                  <a:lnTo>
                    <a:pt x="1" y="6040"/>
                  </a:lnTo>
                  <a:cubicBezTo>
                    <a:pt x="1" y="6698"/>
                    <a:pt x="535" y="7231"/>
                    <a:pt x="1193" y="7231"/>
                  </a:cubicBezTo>
                  <a:lnTo>
                    <a:pt x="2095" y="7231"/>
                  </a:lnTo>
                  <a:cubicBezTo>
                    <a:pt x="2201" y="7231"/>
                    <a:pt x="2288" y="7317"/>
                    <a:pt x="2288" y="7424"/>
                  </a:cubicBezTo>
                  <a:lnTo>
                    <a:pt x="2288" y="11857"/>
                  </a:lnTo>
                  <a:lnTo>
                    <a:pt x="10580" y="11857"/>
                  </a:lnTo>
                  <a:lnTo>
                    <a:pt x="10580" y="7382"/>
                  </a:lnTo>
                  <a:cubicBezTo>
                    <a:pt x="10580" y="7293"/>
                    <a:pt x="10641" y="7216"/>
                    <a:pt x="10729" y="7195"/>
                  </a:cubicBezTo>
                  <a:cubicBezTo>
                    <a:pt x="11357" y="7049"/>
                    <a:pt x="11803" y="6488"/>
                    <a:pt x="11803" y="5841"/>
                  </a:cubicBezTo>
                  <a:lnTo>
                    <a:pt x="11803" y="4520"/>
                  </a:lnTo>
                  <a:lnTo>
                    <a:pt x="2500" y="4520"/>
                  </a:lnTo>
                  <a:lnTo>
                    <a:pt x="2500" y="1278"/>
                  </a:lnTo>
                  <a:cubicBezTo>
                    <a:pt x="2500" y="591"/>
                    <a:pt x="1955" y="10"/>
                    <a:pt x="1269" y="1"/>
                  </a:cubicBezTo>
                  <a:cubicBezTo>
                    <a:pt x="1262" y="1"/>
                    <a:pt x="1256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0"/>
            <p:cNvSpPr/>
            <p:nvPr/>
          </p:nvSpPr>
          <p:spPr>
            <a:xfrm>
              <a:off x="2731153" y="550083"/>
              <a:ext cx="246255" cy="123138"/>
            </a:xfrm>
            <a:custGeom>
              <a:avLst/>
              <a:gdLst/>
              <a:ahLst/>
              <a:cxnLst/>
              <a:rect l="l" t="t" r="r" b="b"/>
              <a:pathLst>
                <a:path w="11377" h="5689" extrusionOk="0">
                  <a:moveTo>
                    <a:pt x="653" y="1"/>
                  </a:moveTo>
                  <a:cubicBezTo>
                    <a:pt x="293" y="1"/>
                    <a:pt x="0" y="293"/>
                    <a:pt x="0" y="654"/>
                  </a:cubicBezTo>
                  <a:lnTo>
                    <a:pt x="0" y="1489"/>
                  </a:lnTo>
                  <a:lnTo>
                    <a:pt x="0" y="5212"/>
                  </a:lnTo>
                  <a:cubicBezTo>
                    <a:pt x="0" y="5474"/>
                    <a:pt x="214" y="5689"/>
                    <a:pt x="478" y="5689"/>
                  </a:cubicBezTo>
                  <a:lnTo>
                    <a:pt x="10899" y="5689"/>
                  </a:lnTo>
                  <a:cubicBezTo>
                    <a:pt x="11163" y="5689"/>
                    <a:pt x="11377" y="5474"/>
                    <a:pt x="11377" y="5212"/>
                  </a:cubicBezTo>
                  <a:lnTo>
                    <a:pt x="11377" y="654"/>
                  </a:lnTo>
                  <a:cubicBezTo>
                    <a:pt x="11377" y="293"/>
                    <a:pt x="11084" y="1"/>
                    <a:pt x="10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" name="Google Shape;1742;p60"/>
          <p:cNvGrpSpPr/>
          <p:nvPr/>
        </p:nvGrpSpPr>
        <p:grpSpPr>
          <a:xfrm>
            <a:off x="3867679" y="2040023"/>
            <a:ext cx="387273" cy="523369"/>
            <a:chOff x="2086478" y="54521"/>
            <a:chExt cx="423203" cy="571926"/>
          </a:xfrm>
        </p:grpSpPr>
        <p:sp>
          <p:nvSpPr>
            <p:cNvPr id="1743" name="Google Shape;1743;p60"/>
            <p:cNvSpPr/>
            <p:nvPr/>
          </p:nvSpPr>
          <p:spPr>
            <a:xfrm>
              <a:off x="2086500" y="214196"/>
              <a:ext cx="290562" cy="374913"/>
            </a:xfrm>
            <a:custGeom>
              <a:avLst/>
              <a:gdLst/>
              <a:ahLst/>
              <a:cxnLst/>
              <a:rect l="l" t="t" r="r" b="b"/>
              <a:pathLst>
                <a:path w="13424" h="17321" extrusionOk="0">
                  <a:moveTo>
                    <a:pt x="13424" y="0"/>
                  </a:moveTo>
                  <a:lnTo>
                    <a:pt x="1" y="4"/>
                  </a:lnTo>
                  <a:lnTo>
                    <a:pt x="1" y="17321"/>
                  </a:lnTo>
                  <a:lnTo>
                    <a:pt x="13424" y="17321"/>
                  </a:lnTo>
                  <a:lnTo>
                    <a:pt x="134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0"/>
            <p:cNvSpPr/>
            <p:nvPr/>
          </p:nvSpPr>
          <p:spPr>
            <a:xfrm>
              <a:off x="2086500" y="180170"/>
              <a:ext cx="201905" cy="55390"/>
            </a:xfrm>
            <a:custGeom>
              <a:avLst/>
              <a:gdLst/>
              <a:ahLst/>
              <a:cxnLst/>
              <a:rect l="l" t="t" r="r" b="b"/>
              <a:pathLst>
                <a:path w="9328" h="2559" extrusionOk="0">
                  <a:moveTo>
                    <a:pt x="903" y="0"/>
                  </a:moveTo>
                  <a:cubicBezTo>
                    <a:pt x="404" y="0"/>
                    <a:pt x="1" y="405"/>
                    <a:pt x="1" y="904"/>
                  </a:cubicBezTo>
                  <a:lnTo>
                    <a:pt x="1" y="2558"/>
                  </a:lnTo>
                  <a:lnTo>
                    <a:pt x="9322" y="2558"/>
                  </a:lnTo>
                  <a:lnTo>
                    <a:pt x="9328" y="2556"/>
                  </a:lnTo>
                  <a:cubicBezTo>
                    <a:pt x="8939" y="1760"/>
                    <a:pt x="8736" y="886"/>
                    <a:pt x="8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0"/>
            <p:cNvSpPr/>
            <p:nvPr/>
          </p:nvSpPr>
          <p:spPr>
            <a:xfrm>
              <a:off x="2161435" y="357161"/>
              <a:ext cx="170671" cy="108420"/>
            </a:xfrm>
            <a:custGeom>
              <a:avLst/>
              <a:gdLst/>
              <a:ahLst/>
              <a:cxnLst/>
              <a:rect l="l" t="t" r="r" b="b"/>
              <a:pathLst>
                <a:path w="7885" h="5009" extrusionOk="0">
                  <a:moveTo>
                    <a:pt x="0" y="1"/>
                  </a:moveTo>
                  <a:lnTo>
                    <a:pt x="0" y="4179"/>
                  </a:lnTo>
                  <a:cubicBezTo>
                    <a:pt x="2" y="4638"/>
                    <a:pt x="373" y="5008"/>
                    <a:pt x="830" y="5008"/>
                  </a:cubicBezTo>
                  <a:lnTo>
                    <a:pt x="7056" y="5008"/>
                  </a:lnTo>
                  <a:cubicBezTo>
                    <a:pt x="7513" y="5008"/>
                    <a:pt x="7884" y="4638"/>
                    <a:pt x="7884" y="4179"/>
                  </a:cubicBezTo>
                  <a:lnTo>
                    <a:pt x="7884" y="830"/>
                  </a:lnTo>
                  <a:cubicBezTo>
                    <a:pt x="7884" y="427"/>
                    <a:pt x="7594" y="83"/>
                    <a:pt x="7198" y="14"/>
                  </a:cubicBezTo>
                  <a:cubicBezTo>
                    <a:pt x="7184" y="11"/>
                    <a:pt x="7171" y="10"/>
                    <a:pt x="7157" y="7"/>
                  </a:cubicBezTo>
                  <a:cubicBezTo>
                    <a:pt x="7148" y="7"/>
                    <a:pt x="7139" y="6"/>
                    <a:pt x="7130" y="5"/>
                  </a:cubicBezTo>
                  <a:cubicBezTo>
                    <a:pt x="7105" y="2"/>
                    <a:pt x="7080" y="1"/>
                    <a:pt x="70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0"/>
            <p:cNvSpPr/>
            <p:nvPr/>
          </p:nvSpPr>
          <p:spPr>
            <a:xfrm>
              <a:off x="2181262" y="357161"/>
              <a:ext cx="137922" cy="68918"/>
            </a:xfrm>
            <a:custGeom>
              <a:avLst/>
              <a:gdLst/>
              <a:ahLst/>
              <a:cxnLst/>
              <a:rect l="l" t="t" r="r" b="b"/>
              <a:pathLst>
                <a:path w="6372" h="3184" extrusionOk="0">
                  <a:moveTo>
                    <a:pt x="1" y="1"/>
                  </a:moveTo>
                  <a:lnTo>
                    <a:pt x="911" y="1214"/>
                  </a:lnTo>
                  <a:lnTo>
                    <a:pt x="2872" y="3120"/>
                  </a:lnTo>
                  <a:cubicBezTo>
                    <a:pt x="2915" y="3162"/>
                    <a:pt x="2971" y="3183"/>
                    <a:pt x="3027" y="3183"/>
                  </a:cubicBezTo>
                  <a:cubicBezTo>
                    <a:pt x="3083" y="3183"/>
                    <a:pt x="3139" y="3162"/>
                    <a:pt x="3183" y="3120"/>
                  </a:cubicBezTo>
                  <a:lnTo>
                    <a:pt x="6372" y="35"/>
                  </a:lnTo>
                  <a:cubicBezTo>
                    <a:pt x="6300" y="14"/>
                    <a:pt x="6227" y="2"/>
                    <a:pt x="6152" y="2"/>
                  </a:cubicBezTo>
                  <a:cubicBezTo>
                    <a:pt x="6148" y="2"/>
                    <a:pt x="6144" y="2"/>
                    <a:pt x="6140" y="2"/>
                  </a:cubicBezTo>
                  <a:lnTo>
                    <a:pt x="61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0"/>
            <p:cNvSpPr/>
            <p:nvPr/>
          </p:nvSpPr>
          <p:spPr>
            <a:xfrm>
              <a:off x="2258253" y="54521"/>
              <a:ext cx="251428" cy="251385"/>
            </a:xfrm>
            <a:custGeom>
              <a:avLst/>
              <a:gdLst/>
              <a:ahLst/>
              <a:cxnLst/>
              <a:rect l="l" t="t" r="r" b="b"/>
              <a:pathLst>
                <a:path w="11616" h="11614" extrusionOk="0">
                  <a:moveTo>
                    <a:pt x="5809" y="0"/>
                  </a:moveTo>
                  <a:cubicBezTo>
                    <a:pt x="2602" y="0"/>
                    <a:pt x="2" y="2600"/>
                    <a:pt x="2" y="5807"/>
                  </a:cubicBezTo>
                  <a:cubicBezTo>
                    <a:pt x="1" y="6692"/>
                    <a:pt x="203" y="7565"/>
                    <a:pt x="594" y="8361"/>
                  </a:cubicBezTo>
                  <a:cubicBezTo>
                    <a:pt x="1493" y="10196"/>
                    <a:pt x="3336" y="11488"/>
                    <a:pt x="5490" y="11604"/>
                  </a:cubicBezTo>
                  <a:cubicBezTo>
                    <a:pt x="5596" y="11610"/>
                    <a:pt x="5702" y="11613"/>
                    <a:pt x="5809" y="11613"/>
                  </a:cubicBezTo>
                  <a:cubicBezTo>
                    <a:pt x="9015" y="11613"/>
                    <a:pt x="11615" y="9013"/>
                    <a:pt x="11615" y="5807"/>
                  </a:cubicBezTo>
                  <a:cubicBezTo>
                    <a:pt x="11615" y="2600"/>
                    <a:pt x="9015" y="0"/>
                    <a:pt x="58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0"/>
            <p:cNvSpPr/>
            <p:nvPr/>
          </p:nvSpPr>
          <p:spPr>
            <a:xfrm>
              <a:off x="2290006" y="86231"/>
              <a:ext cx="187965" cy="187965"/>
            </a:xfrm>
            <a:custGeom>
              <a:avLst/>
              <a:gdLst/>
              <a:ahLst/>
              <a:cxnLst/>
              <a:rect l="l" t="t" r="r" b="b"/>
              <a:pathLst>
                <a:path w="8684" h="8684" extrusionOk="0">
                  <a:moveTo>
                    <a:pt x="4342" y="0"/>
                  </a:moveTo>
                  <a:cubicBezTo>
                    <a:pt x="1944" y="0"/>
                    <a:pt x="0" y="1943"/>
                    <a:pt x="0" y="4342"/>
                  </a:cubicBezTo>
                  <a:cubicBezTo>
                    <a:pt x="0" y="5004"/>
                    <a:pt x="150" y="5656"/>
                    <a:pt x="443" y="6252"/>
                  </a:cubicBezTo>
                  <a:cubicBezTo>
                    <a:pt x="1115" y="7624"/>
                    <a:pt x="2493" y="8589"/>
                    <a:pt x="4103" y="8675"/>
                  </a:cubicBezTo>
                  <a:cubicBezTo>
                    <a:pt x="4182" y="8680"/>
                    <a:pt x="4262" y="8683"/>
                    <a:pt x="4342" y="8683"/>
                  </a:cubicBezTo>
                  <a:cubicBezTo>
                    <a:pt x="6739" y="8683"/>
                    <a:pt x="8683" y="6739"/>
                    <a:pt x="8683" y="4342"/>
                  </a:cubicBezTo>
                  <a:cubicBezTo>
                    <a:pt x="8683" y="1943"/>
                    <a:pt x="6740" y="0"/>
                    <a:pt x="4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0"/>
            <p:cNvSpPr/>
            <p:nvPr/>
          </p:nvSpPr>
          <p:spPr>
            <a:xfrm>
              <a:off x="2325158" y="140993"/>
              <a:ext cx="117641" cy="78420"/>
            </a:xfrm>
            <a:custGeom>
              <a:avLst/>
              <a:gdLst/>
              <a:ahLst/>
              <a:cxnLst/>
              <a:rect l="l" t="t" r="r" b="b"/>
              <a:pathLst>
                <a:path w="5435" h="3623" extrusionOk="0">
                  <a:moveTo>
                    <a:pt x="887" y="1"/>
                  </a:moveTo>
                  <a:cubicBezTo>
                    <a:pt x="397" y="1"/>
                    <a:pt x="0" y="396"/>
                    <a:pt x="2" y="886"/>
                  </a:cubicBezTo>
                  <a:lnTo>
                    <a:pt x="2" y="2737"/>
                  </a:lnTo>
                  <a:cubicBezTo>
                    <a:pt x="2" y="3226"/>
                    <a:pt x="397" y="3623"/>
                    <a:pt x="887" y="3623"/>
                  </a:cubicBezTo>
                  <a:lnTo>
                    <a:pt x="4550" y="3623"/>
                  </a:lnTo>
                  <a:cubicBezTo>
                    <a:pt x="5038" y="3623"/>
                    <a:pt x="5435" y="3226"/>
                    <a:pt x="5435" y="2737"/>
                  </a:cubicBezTo>
                  <a:lnTo>
                    <a:pt x="5435" y="886"/>
                  </a:lnTo>
                  <a:cubicBezTo>
                    <a:pt x="5435" y="396"/>
                    <a:pt x="5039" y="1"/>
                    <a:pt x="4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0"/>
            <p:cNvSpPr/>
            <p:nvPr/>
          </p:nvSpPr>
          <p:spPr>
            <a:xfrm>
              <a:off x="2345071" y="140971"/>
              <a:ext cx="78788" cy="78441"/>
            </a:xfrm>
            <a:custGeom>
              <a:avLst/>
              <a:gdLst/>
              <a:ahLst/>
              <a:cxnLst/>
              <a:rect l="l" t="t" r="r" b="b"/>
              <a:pathLst>
                <a:path w="3640" h="3624" extrusionOk="0">
                  <a:moveTo>
                    <a:pt x="1" y="0"/>
                  </a:moveTo>
                  <a:lnTo>
                    <a:pt x="1" y="3624"/>
                  </a:lnTo>
                  <a:lnTo>
                    <a:pt x="800" y="3624"/>
                  </a:lnTo>
                  <a:lnTo>
                    <a:pt x="800" y="1173"/>
                  </a:lnTo>
                  <a:lnTo>
                    <a:pt x="1482" y="2057"/>
                  </a:lnTo>
                  <a:cubicBezTo>
                    <a:pt x="1562" y="2160"/>
                    <a:pt x="1680" y="2212"/>
                    <a:pt x="1799" y="2212"/>
                  </a:cubicBezTo>
                  <a:cubicBezTo>
                    <a:pt x="1911" y="2212"/>
                    <a:pt x="2024" y="2165"/>
                    <a:pt x="2104" y="2070"/>
                  </a:cubicBezTo>
                  <a:lnTo>
                    <a:pt x="2841" y="1196"/>
                  </a:lnTo>
                  <a:lnTo>
                    <a:pt x="2841" y="3624"/>
                  </a:lnTo>
                  <a:lnTo>
                    <a:pt x="3640" y="3624"/>
                  </a:lnTo>
                  <a:lnTo>
                    <a:pt x="3640" y="103"/>
                  </a:lnTo>
                  <a:cubicBezTo>
                    <a:pt x="3640" y="68"/>
                    <a:pt x="3635" y="34"/>
                    <a:pt x="3626" y="0"/>
                  </a:cubicBezTo>
                  <a:lnTo>
                    <a:pt x="2804" y="0"/>
                  </a:lnTo>
                  <a:lnTo>
                    <a:pt x="1812" y="117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0"/>
            <p:cNvSpPr/>
            <p:nvPr/>
          </p:nvSpPr>
          <p:spPr>
            <a:xfrm>
              <a:off x="2124033" y="316231"/>
              <a:ext cx="85866" cy="83052"/>
            </a:xfrm>
            <a:custGeom>
              <a:avLst/>
              <a:gdLst/>
              <a:ahLst/>
              <a:cxnLst/>
              <a:rect l="l" t="t" r="r" b="b"/>
              <a:pathLst>
                <a:path w="3967" h="3837" extrusionOk="0">
                  <a:moveTo>
                    <a:pt x="2049" y="1"/>
                  </a:moveTo>
                  <a:cubicBezTo>
                    <a:pt x="1600" y="1"/>
                    <a:pt x="1155" y="159"/>
                    <a:pt x="800" y="464"/>
                  </a:cubicBezTo>
                  <a:cubicBezTo>
                    <a:pt x="235" y="948"/>
                    <a:pt x="1" y="1714"/>
                    <a:pt x="201" y="2431"/>
                  </a:cubicBezTo>
                  <a:cubicBezTo>
                    <a:pt x="399" y="3149"/>
                    <a:pt x="995" y="3686"/>
                    <a:pt x="1728" y="3810"/>
                  </a:cubicBezTo>
                  <a:cubicBezTo>
                    <a:pt x="1837" y="3828"/>
                    <a:pt x="1944" y="3837"/>
                    <a:pt x="2049" y="3837"/>
                  </a:cubicBezTo>
                  <a:cubicBezTo>
                    <a:pt x="3086" y="3837"/>
                    <a:pt x="3964" y="2995"/>
                    <a:pt x="3966" y="1919"/>
                  </a:cubicBezTo>
                  <a:lnTo>
                    <a:pt x="3966" y="1892"/>
                  </a:lnTo>
                  <a:cubicBezTo>
                    <a:pt x="3956" y="1148"/>
                    <a:pt x="3516" y="477"/>
                    <a:pt x="2837" y="171"/>
                  </a:cubicBezTo>
                  <a:cubicBezTo>
                    <a:pt x="2585" y="57"/>
                    <a:pt x="2316" y="1"/>
                    <a:pt x="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0"/>
            <p:cNvSpPr/>
            <p:nvPr/>
          </p:nvSpPr>
          <p:spPr>
            <a:xfrm>
              <a:off x="2086478" y="567832"/>
              <a:ext cx="290627" cy="58615"/>
            </a:xfrm>
            <a:custGeom>
              <a:avLst/>
              <a:gdLst/>
              <a:ahLst/>
              <a:cxnLst/>
              <a:rect l="l" t="t" r="r" b="b"/>
              <a:pathLst>
                <a:path w="13427" h="2708" extrusionOk="0">
                  <a:moveTo>
                    <a:pt x="2" y="1"/>
                  </a:moveTo>
                  <a:lnTo>
                    <a:pt x="2" y="1804"/>
                  </a:lnTo>
                  <a:cubicBezTo>
                    <a:pt x="1" y="2303"/>
                    <a:pt x="405" y="2708"/>
                    <a:pt x="904" y="2708"/>
                  </a:cubicBezTo>
                  <a:lnTo>
                    <a:pt x="12522" y="2708"/>
                  </a:lnTo>
                  <a:cubicBezTo>
                    <a:pt x="13021" y="2708"/>
                    <a:pt x="13426" y="2303"/>
                    <a:pt x="13425" y="1804"/>
                  </a:cubicBezTo>
                  <a:lnTo>
                    <a:pt x="134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0"/>
            <p:cNvSpPr/>
            <p:nvPr/>
          </p:nvSpPr>
          <p:spPr>
            <a:xfrm>
              <a:off x="2217582" y="586642"/>
              <a:ext cx="25173" cy="24221"/>
            </a:xfrm>
            <a:custGeom>
              <a:avLst/>
              <a:gdLst/>
              <a:ahLst/>
              <a:cxnLst/>
              <a:rect l="l" t="t" r="r" b="b"/>
              <a:pathLst>
                <a:path w="1163" h="1119" extrusionOk="0">
                  <a:moveTo>
                    <a:pt x="604" y="0"/>
                  </a:moveTo>
                  <a:cubicBezTo>
                    <a:pt x="377" y="0"/>
                    <a:pt x="173" y="136"/>
                    <a:pt x="87" y="345"/>
                  </a:cubicBezTo>
                  <a:cubicBezTo>
                    <a:pt x="1" y="554"/>
                    <a:pt x="48" y="794"/>
                    <a:pt x="208" y="955"/>
                  </a:cubicBezTo>
                  <a:cubicBezTo>
                    <a:pt x="315" y="1062"/>
                    <a:pt x="458" y="1119"/>
                    <a:pt x="603" y="1119"/>
                  </a:cubicBezTo>
                  <a:cubicBezTo>
                    <a:pt x="675" y="1119"/>
                    <a:pt x="749" y="1105"/>
                    <a:pt x="818" y="1076"/>
                  </a:cubicBezTo>
                  <a:cubicBezTo>
                    <a:pt x="1027" y="990"/>
                    <a:pt x="1163" y="785"/>
                    <a:pt x="1163" y="559"/>
                  </a:cubicBezTo>
                  <a:cubicBezTo>
                    <a:pt x="1163" y="251"/>
                    <a:pt x="912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0"/>
            <p:cNvSpPr/>
            <p:nvPr/>
          </p:nvSpPr>
          <p:spPr>
            <a:xfrm>
              <a:off x="2148578" y="335257"/>
              <a:ext cx="28463" cy="42684"/>
            </a:xfrm>
            <a:custGeom>
              <a:avLst/>
              <a:gdLst/>
              <a:ahLst/>
              <a:cxnLst/>
              <a:rect l="l" t="t" r="r" b="b"/>
              <a:pathLst>
                <a:path w="1315" h="1972" extrusionOk="0">
                  <a:moveTo>
                    <a:pt x="915" y="1"/>
                  </a:moveTo>
                  <a:cubicBezTo>
                    <a:pt x="886" y="1"/>
                    <a:pt x="857" y="4"/>
                    <a:pt x="828" y="10"/>
                  </a:cubicBezTo>
                  <a:lnTo>
                    <a:pt x="349" y="117"/>
                  </a:lnTo>
                  <a:cubicBezTo>
                    <a:pt x="135" y="166"/>
                    <a:pt x="0" y="376"/>
                    <a:pt x="46" y="590"/>
                  </a:cubicBezTo>
                  <a:cubicBezTo>
                    <a:pt x="86" y="778"/>
                    <a:pt x="251" y="906"/>
                    <a:pt x="437" y="906"/>
                  </a:cubicBezTo>
                  <a:cubicBezTo>
                    <a:pt x="463" y="906"/>
                    <a:pt x="489" y="903"/>
                    <a:pt x="516" y="898"/>
                  </a:cubicBezTo>
                  <a:lnTo>
                    <a:pt x="516" y="1573"/>
                  </a:lnTo>
                  <a:cubicBezTo>
                    <a:pt x="515" y="1792"/>
                    <a:pt x="694" y="1971"/>
                    <a:pt x="914" y="1971"/>
                  </a:cubicBezTo>
                  <a:cubicBezTo>
                    <a:pt x="1135" y="1971"/>
                    <a:pt x="1314" y="1792"/>
                    <a:pt x="1314" y="1573"/>
                  </a:cubicBezTo>
                  <a:lnTo>
                    <a:pt x="1314" y="401"/>
                  </a:lnTo>
                  <a:cubicBezTo>
                    <a:pt x="1315" y="175"/>
                    <a:pt x="1130" y="1"/>
                    <a:pt x="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" name="Google Shape;1755;p60"/>
          <p:cNvGrpSpPr/>
          <p:nvPr/>
        </p:nvGrpSpPr>
        <p:grpSpPr>
          <a:xfrm>
            <a:off x="1632625" y="2040032"/>
            <a:ext cx="389650" cy="523350"/>
            <a:chOff x="1267713" y="121491"/>
            <a:chExt cx="425800" cy="571904"/>
          </a:xfrm>
        </p:grpSpPr>
        <p:sp>
          <p:nvSpPr>
            <p:cNvPr id="1756" name="Google Shape;1756;p60"/>
            <p:cNvSpPr/>
            <p:nvPr/>
          </p:nvSpPr>
          <p:spPr>
            <a:xfrm>
              <a:off x="1327561" y="159175"/>
              <a:ext cx="306125" cy="508679"/>
            </a:xfrm>
            <a:custGeom>
              <a:avLst/>
              <a:gdLst/>
              <a:ahLst/>
              <a:cxnLst/>
              <a:rect l="l" t="t" r="r" b="b"/>
              <a:pathLst>
                <a:path w="14143" h="23501" extrusionOk="0">
                  <a:moveTo>
                    <a:pt x="0" y="0"/>
                  </a:moveTo>
                  <a:lnTo>
                    <a:pt x="0" y="23500"/>
                  </a:lnTo>
                  <a:lnTo>
                    <a:pt x="14142" y="23500"/>
                  </a:lnTo>
                  <a:lnTo>
                    <a:pt x="141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0"/>
            <p:cNvSpPr/>
            <p:nvPr/>
          </p:nvSpPr>
          <p:spPr>
            <a:xfrm>
              <a:off x="1327583" y="159175"/>
              <a:ext cx="306104" cy="508679"/>
            </a:xfrm>
            <a:custGeom>
              <a:avLst/>
              <a:gdLst/>
              <a:ahLst/>
              <a:cxnLst/>
              <a:rect l="l" t="t" r="r" b="b"/>
              <a:pathLst>
                <a:path w="14142" h="23501" extrusionOk="0">
                  <a:moveTo>
                    <a:pt x="0" y="0"/>
                  </a:moveTo>
                  <a:lnTo>
                    <a:pt x="0" y="23500"/>
                  </a:lnTo>
                  <a:lnTo>
                    <a:pt x="12594" y="23500"/>
                  </a:lnTo>
                  <a:cubicBezTo>
                    <a:pt x="12935" y="23262"/>
                    <a:pt x="13622" y="22778"/>
                    <a:pt x="14141" y="22408"/>
                  </a:cubicBezTo>
                  <a:lnTo>
                    <a:pt x="14141" y="21799"/>
                  </a:lnTo>
                  <a:cubicBezTo>
                    <a:pt x="12417" y="21508"/>
                    <a:pt x="7717" y="20743"/>
                    <a:pt x="4649" y="20244"/>
                  </a:cubicBezTo>
                  <a:cubicBezTo>
                    <a:pt x="3547" y="20065"/>
                    <a:pt x="2737" y="19115"/>
                    <a:pt x="2737" y="17999"/>
                  </a:cubicBezTo>
                  <a:lnTo>
                    <a:pt x="27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0"/>
            <p:cNvSpPr/>
            <p:nvPr/>
          </p:nvSpPr>
          <p:spPr>
            <a:xfrm>
              <a:off x="1267713" y="307746"/>
              <a:ext cx="425800" cy="226840"/>
            </a:xfrm>
            <a:custGeom>
              <a:avLst/>
              <a:gdLst/>
              <a:ahLst/>
              <a:cxnLst/>
              <a:rect l="l" t="t" r="r" b="b"/>
              <a:pathLst>
                <a:path w="19672" h="10480" extrusionOk="0">
                  <a:moveTo>
                    <a:pt x="1" y="0"/>
                  </a:moveTo>
                  <a:lnTo>
                    <a:pt x="1" y="9865"/>
                  </a:lnTo>
                  <a:cubicBezTo>
                    <a:pt x="1" y="10204"/>
                    <a:pt x="276" y="10480"/>
                    <a:pt x="616" y="10480"/>
                  </a:cubicBezTo>
                  <a:lnTo>
                    <a:pt x="19057" y="10480"/>
                  </a:lnTo>
                  <a:cubicBezTo>
                    <a:pt x="19396" y="10480"/>
                    <a:pt x="19672" y="10204"/>
                    <a:pt x="19672" y="9865"/>
                  </a:cubicBezTo>
                  <a:lnTo>
                    <a:pt x="196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0"/>
            <p:cNvSpPr/>
            <p:nvPr/>
          </p:nvSpPr>
          <p:spPr>
            <a:xfrm>
              <a:off x="1267713" y="307746"/>
              <a:ext cx="425800" cy="226840"/>
            </a:xfrm>
            <a:custGeom>
              <a:avLst/>
              <a:gdLst/>
              <a:ahLst/>
              <a:cxnLst/>
              <a:rect l="l" t="t" r="r" b="b"/>
              <a:pathLst>
                <a:path w="19672" h="10480" extrusionOk="0">
                  <a:moveTo>
                    <a:pt x="1" y="0"/>
                  </a:moveTo>
                  <a:lnTo>
                    <a:pt x="1" y="9865"/>
                  </a:lnTo>
                  <a:cubicBezTo>
                    <a:pt x="1" y="10204"/>
                    <a:pt x="276" y="10480"/>
                    <a:pt x="616" y="10480"/>
                  </a:cubicBezTo>
                  <a:lnTo>
                    <a:pt x="19057" y="10480"/>
                  </a:lnTo>
                  <a:cubicBezTo>
                    <a:pt x="19396" y="10480"/>
                    <a:pt x="19672" y="10204"/>
                    <a:pt x="19672" y="9865"/>
                  </a:cubicBezTo>
                  <a:lnTo>
                    <a:pt x="19672" y="9159"/>
                  </a:lnTo>
                  <a:lnTo>
                    <a:pt x="3588" y="9159"/>
                  </a:lnTo>
                  <a:cubicBezTo>
                    <a:pt x="2747" y="9159"/>
                    <a:pt x="2064" y="8476"/>
                    <a:pt x="2064" y="7635"/>
                  </a:cubicBezTo>
                  <a:lnTo>
                    <a:pt x="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0"/>
            <p:cNvSpPr/>
            <p:nvPr/>
          </p:nvSpPr>
          <p:spPr>
            <a:xfrm>
              <a:off x="1595678" y="434477"/>
              <a:ext cx="62164" cy="73658"/>
            </a:xfrm>
            <a:custGeom>
              <a:avLst/>
              <a:gdLst/>
              <a:ahLst/>
              <a:cxnLst/>
              <a:rect l="l" t="t" r="r" b="b"/>
              <a:pathLst>
                <a:path w="2872" h="3403" extrusionOk="0">
                  <a:moveTo>
                    <a:pt x="314" y="0"/>
                  </a:moveTo>
                  <a:cubicBezTo>
                    <a:pt x="140" y="0"/>
                    <a:pt x="0" y="140"/>
                    <a:pt x="0" y="312"/>
                  </a:cubicBezTo>
                  <a:lnTo>
                    <a:pt x="0" y="3089"/>
                  </a:lnTo>
                  <a:cubicBezTo>
                    <a:pt x="0" y="3263"/>
                    <a:pt x="140" y="3403"/>
                    <a:pt x="314" y="3403"/>
                  </a:cubicBezTo>
                  <a:lnTo>
                    <a:pt x="2558" y="3403"/>
                  </a:lnTo>
                  <a:cubicBezTo>
                    <a:pt x="2731" y="3403"/>
                    <a:pt x="2872" y="3263"/>
                    <a:pt x="2872" y="3089"/>
                  </a:cubicBezTo>
                  <a:lnTo>
                    <a:pt x="2872" y="312"/>
                  </a:lnTo>
                  <a:cubicBezTo>
                    <a:pt x="2872" y="140"/>
                    <a:pt x="2731" y="0"/>
                    <a:pt x="2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0"/>
            <p:cNvSpPr/>
            <p:nvPr/>
          </p:nvSpPr>
          <p:spPr>
            <a:xfrm>
              <a:off x="1327583" y="641382"/>
              <a:ext cx="306104" cy="52013"/>
            </a:xfrm>
            <a:custGeom>
              <a:avLst/>
              <a:gdLst/>
              <a:ahLst/>
              <a:cxnLst/>
              <a:rect l="l" t="t" r="r" b="b"/>
              <a:pathLst>
                <a:path w="14142" h="2403" extrusionOk="0">
                  <a:moveTo>
                    <a:pt x="0" y="0"/>
                  </a:moveTo>
                  <a:lnTo>
                    <a:pt x="0" y="1289"/>
                  </a:lnTo>
                  <a:cubicBezTo>
                    <a:pt x="0" y="1904"/>
                    <a:pt x="498" y="2402"/>
                    <a:pt x="1113" y="2403"/>
                  </a:cubicBezTo>
                  <a:lnTo>
                    <a:pt x="13028" y="2403"/>
                  </a:lnTo>
                  <a:cubicBezTo>
                    <a:pt x="13643" y="2402"/>
                    <a:pt x="14140" y="1904"/>
                    <a:pt x="14141" y="1289"/>
                  </a:cubicBezTo>
                  <a:lnTo>
                    <a:pt x="141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0"/>
            <p:cNvSpPr/>
            <p:nvPr/>
          </p:nvSpPr>
          <p:spPr>
            <a:xfrm>
              <a:off x="1327583" y="641382"/>
              <a:ext cx="93701" cy="52013"/>
            </a:xfrm>
            <a:custGeom>
              <a:avLst/>
              <a:gdLst/>
              <a:ahLst/>
              <a:cxnLst/>
              <a:rect l="l" t="t" r="r" b="b"/>
              <a:pathLst>
                <a:path w="4329" h="2403" extrusionOk="0">
                  <a:moveTo>
                    <a:pt x="0" y="0"/>
                  </a:moveTo>
                  <a:lnTo>
                    <a:pt x="0" y="1289"/>
                  </a:lnTo>
                  <a:cubicBezTo>
                    <a:pt x="0" y="1904"/>
                    <a:pt x="498" y="2403"/>
                    <a:pt x="1113" y="2403"/>
                  </a:cubicBezTo>
                  <a:lnTo>
                    <a:pt x="4329" y="2403"/>
                  </a:lnTo>
                  <a:cubicBezTo>
                    <a:pt x="3715" y="2403"/>
                    <a:pt x="3216" y="1904"/>
                    <a:pt x="3216" y="1289"/>
                  </a:cubicBezTo>
                  <a:lnTo>
                    <a:pt x="32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0"/>
            <p:cNvSpPr/>
            <p:nvPr/>
          </p:nvSpPr>
          <p:spPr>
            <a:xfrm>
              <a:off x="1327583" y="121491"/>
              <a:ext cx="306104" cy="52035"/>
            </a:xfrm>
            <a:custGeom>
              <a:avLst/>
              <a:gdLst/>
              <a:ahLst/>
              <a:cxnLst/>
              <a:rect l="l" t="t" r="r" b="b"/>
              <a:pathLst>
                <a:path w="14142" h="2404" extrusionOk="0">
                  <a:moveTo>
                    <a:pt x="1113" y="1"/>
                  </a:moveTo>
                  <a:cubicBezTo>
                    <a:pt x="498" y="1"/>
                    <a:pt x="0" y="498"/>
                    <a:pt x="0" y="1113"/>
                  </a:cubicBezTo>
                  <a:lnTo>
                    <a:pt x="0" y="2403"/>
                  </a:lnTo>
                  <a:lnTo>
                    <a:pt x="14141" y="2403"/>
                  </a:lnTo>
                  <a:lnTo>
                    <a:pt x="14141" y="1113"/>
                  </a:lnTo>
                  <a:cubicBezTo>
                    <a:pt x="14140" y="498"/>
                    <a:pt x="13643" y="1"/>
                    <a:pt x="130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0"/>
            <p:cNvSpPr/>
            <p:nvPr/>
          </p:nvSpPr>
          <p:spPr>
            <a:xfrm>
              <a:off x="1327583" y="121491"/>
              <a:ext cx="87922" cy="52035"/>
            </a:xfrm>
            <a:custGeom>
              <a:avLst/>
              <a:gdLst/>
              <a:ahLst/>
              <a:cxnLst/>
              <a:rect l="l" t="t" r="r" b="b"/>
              <a:pathLst>
                <a:path w="4062" h="2404" extrusionOk="0">
                  <a:moveTo>
                    <a:pt x="1113" y="1"/>
                  </a:moveTo>
                  <a:cubicBezTo>
                    <a:pt x="498" y="1"/>
                    <a:pt x="0" y="498"/>
                    <a:pt x="0" y="1113"/>
                  </a:cubicBezTo>
                  <a:lnTo>
                    <a:pt x="0" y="2403"/>
                  </a:lnTo>
                  <a:lnTo>
                    <a:pt x="2949" y="2403"/>
                  </a:lnTo>
                  <a:lnTo>
                    <a:pt x="2949" y="1113"/>
                  </a:lnTo>
                  <a:cubicBezTo>
                    <a:pt x="2949" y="498"/>
                    <a:pt x="3448" y="1"/>
                    <a:pt x="4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0"/>
            <p:cNvSpPr/>
            <p:nvPr/>
          </p:nvSpPr>
          <p:spPr>
            <a:xfrm>
              <a:off x="1307432" y="357962"/>
              <a:ext cx="98961" cy="98961"/>
            </a:xfrm>
            <a:custGeom>
              <a:avLst/>
              <a:gdLst/>
              <a:ahLst/>
              <a:cxnLst/>
              <a:rect l="l" t="t" r="r" b="b"/>
              <a:pathLst>
                <a:path w="4572" h="4572" extrusionOk="0">
                  <a:moveTo>
                    <a:pt x="4327" y="1"/>
                  </a:moveTo>
                  <a:cubicBezTo>
                    <a:pt x="4327" y="1"/>
                    <a:pt x="4326" y="1"/>
                    <a:pt x="4325" y="1"/>
                  </a:cubicBezTo>
                  <a:lnTo>
                    <a:pt x="249" y="1"/>
                  </a:lnTo>
                  <a:cubicBezTo>
                    <a:pt x="111" y="1"/>
                    <a:pt x="0" y="112"/>
                    <a:pt x="0" y="247"/>
                  </a:cubicBezTo>
                  <a:lnTo>
                    <a:pt x="0" y="4324"/>
                  </a:lnTo>
                  <a:cubicBezTo>
                    <a:pt x="0" y="4461"/>
                    <a:pt x="111" y="4572"/>
                    <a:pt x="249" y="4572"/>
                  </a:cubicBezTo>
                  <a:lnTo>
                    <a:pt x="4325" y="4572"/>
                  </a:lnTo>
                  <a:cubicBezTo>
                    <a:pt x="4461" y="4572"/>
                    <a:pt x="4572" y="4461"/>
                    <a:pt x="4572" y="4324"/>
                  </a:cubicBezTo>
                  <a:lnTo>
                    <a:pt x="4572" y="247"/>
                  </a:lnTo>
                  <a:cubicBezTo>
                    <a:pt x="4572" y="111"/>
                    <a:pt x="4462" y="1"/>
                    <a:pt x="4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0"/>
            <p:cNvSpPr/>
            <p:nvPr/>
          </p:nvSpPr>
          <p:spPr>
            <a:xfrm>
              <a:off x="1267713" y="279131"/>
              <a:ext cx="425800" cy="40151"/>
            </a:xfrm>
            <a:custGeom>
              <a:avLst/>
              <a:gdLst/>
              <a:ahLst/>
              <a:cxnLst/>
              <a:rect l="l" t="t" r="r" b="b"/>
              <a:pathLst>
                <a:path w="19672" h="1855" extrusionOk="0">
                  <a:moveTo>
                    <a:pt x="616" y="1"/>
                  </a:moveTo>
                  <a:cubicBezTo>
                    <a:pt x="276" y="1"/>
                    <a:pt x="1" y="276"/>
                    <a:pt x="1" y="616"/>
                  </a:cubicBezTo>
                  <a:lnTo>
                    <a:pt x="1" y="1855"/>
                  </a:lnTo>
                  <a:lnTo>
                    <a:pt x="19672" y="1855"/>
                  </a:lnTo>
                  <a:lnTo>
                    <a:pt x="19672" y="616"/>
                  </a:lnTo>
                  <a:cubicBezTo>
                    <a:pt x="19672" y="296"/>
                    <a:pt x="19426" y="30"/>
                    <a:pt x="19108" y="3"/>
                  </a:cubicBezTo>
                  <a:cubicBezTo>
                    <a:pt x="19091" y="1"/>
                    <a:pt x="19074" y="1"/>
                    <a:pt x="190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0"/>
            <p:cNvSpPr/>
            <p:nvPr/>
          </p:nvSpPr>
          <p:spPr>
            <a:xfrm>
              <a:off x="1600851" y="279110"/>
              <a:ext cx="80454" cy="40151"/>
            </a:xfrm>
            <a:custGeom>
              <a:avLst/>
              <a:gdLst/>
              <a:ahLst/>
              <a:cxnLst/>
              <a:rect l="l" t="t" r="r" b="b"/>
              <a:pathLst>
                <a:path w="3717" h="1855" extrusionOk="0">
                  <a:moveTo>
                    <a:pt x="1853" y="1"/>
                  </a:moveTo>
                  <a:lnTo>
                    <a:pt x="0" y="1855"/>
                  </a:lnTo>
                  <a:lnTo>
                    <a:pt x="1857" y="1855"/>
                  </a:lnTo>
                  <a:lnTo>
                    <a:pt x="1857" y="1852"/>
                  </a:lnTo>
                  <a:lnTo>
                    <a:pt x="3717" y="4"/>
                  </a:lnTo>
                  <a:lnTo>
                    <a:pt x="3717" y="3"/>
                  </a:lnTo>
                  <a:cubicBezTo>
                    <a:pt x="3700" y="2"/>
                    <a:pt x="3683" y="1"/>
                    <a:pt x="3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0"/>
            <p:cNvSpPr/>
            <p:nvPr/>
          </p:nvSpPr>
          <p:spPr>
            <a:xfrm>
              <a:off x="1496111" y="279110"/>
              <a:ext cx="80476" cy="40151"/>
            </a:xfrm>
            <a:custGeom>
              <a:avLst/>
              <a:gdLst/>
              <a:ahLst/>
              <a:cxnLst/>
              <a:rect l="l" t="t" r="r" b="b"/>
              <a:pathLst>
                <a:path w="3718" h="1855" extrusionOk="0">
                  <a:moveTo>
                    <a:pt x="1855" y="1"/>
                  </a:moveTo>
                  <a:lnTo>
                    <a:pt x="0" y="1855"/>
                  </a:lnTo>
                  <a:lnTo>
                    <a:pt x="1858" y="1855"/>
                  </a:lnTo>
                  <a:lnTo>
                    <a:pt x="1858" y="1852"/>
                  </a:lnTo>
                  <a:lnTo>
                    <a:pt x="3718" y="4"/>
                  </a:lnTo>
                  <a:lnTo>
                    <a:pt x="37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0"/>
            <p:cNvSpPr/>
            <p:nvPr/>
          </p:nvSpPr>
          <p:spPr>
            <a:xfrm>
              <a:off x="1391393" y="279110"/>
              <a:ext cx="80498" cy="40151"/>
            </a:xfrm>
            <a:custGeom>
              <a:avLst/>
              <a:gdLst/>
              <a:ahLst/>
              <a:cxnLst/>
              <a:rect l="l" t="t" r="r" b="b"/>
              <a:pathLst>
                <a:path w="3719" h="1855" extrusionOk="0">
                  <a:moveTo>
                    <a:pt x="1855" y="1"/>
                  </a:moveTo>
                  <a:lnTo>
                    <a:pt x="1" y="1855"/>
                  </a:lnTo>
                  <a:lnTo>
                    <a:pt x="1859" y="1855"/>
                  </a:lnTo>
                  <a:lnTo>
                    <a:pt x="1859" y="1852"/>
                  </a:lnTo>
                  <a:lnTo>
                    <a:pt x="3718" y="4"/>
                  </a:lnTo>
                  <a:lnTo>
                    <a:pt x="37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0"/>
            <p:cNvSpPr/>
            <p:nvPr/>
          </p:nvSpPr>
          <p:spPr>
            <a:xfrm>
              <a:off x="1286696" y="279110"/>
              <a:ext cx="80476" cy="40151"/>
            </a:xfrm>
            <a:custGeom>
              <a:avLst/>
              <a:gdLst/>
              <a:ahLst/>
              <a:cxnLst/>
              <a:rect l="l" t="t" r="r" b="b"/>
              <a:pathLst>
                <a:path w="3718" h="1855" extrusionOk="0">
                  <a:moveTo>
                    <a:pt x="1854" y="1"/>
                  </a:moveTo>
                  <a:lnTo>
                    <a:pt x="0" y="1855"/>
                  </a:lnTo>
                  <a:lnTo>
                    <a:pt x="1858" y="1855"/>
                  </a:lnTo>
                  <a:lnTo>
                    <a:pt x="1858" y="1852"/>
                  </a:lnTo>
                  <a:lnTo>
                    <a:pt x="3717" y="4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0"/>
            <p:cNvSpPr/>
            <p:nvPr/>
          </p:nvSpPr>
          <p:spPr>
            <a:xfrm>
              <a:off x="1438795" y="353352"/>
              <a:ext cx="36472" cy="17273"/>
            </a:xfrm>
            <a:custGeom>
              <a:avLst/>
              <a:gdLst/>
              <a:ahLst/>
              <a:cxnLst/>
              <a:rect l="l" t="t" r="r" b="b"/>
              <a:pathLst>
                <a:path w="1685" h="798" extrusionOk="0">
                  <a:moveTo>
                    <a:pt x="391" y="1"/>
                  </a:moveTo>
                  <a:cubicBezTo>
                    <a:pt x="174" y="5"/>
                    <a:pt x="0" y="182"/>
                    <a:pt x="0" y="399"/>
                  </a:cubicBezTo>
                  <a:cubicBezTo>
                    <a:pt x="0" y="616"/>
                    <a:pt x="174" y="793"/>
                    <a:pt x="391" y="797"/>
                  </a:cubicBezTo>
                  <a:lnTo>
                    <a:pt x="1294" y="797"/>
                  </a:lnTo>
                  <a:cubicBezTo>
                    <a:pt x="1511" y="793"/>
                    <a:pt x="1685" y="616"/>
                    <a:pt x="1685" y="399"/>
                  </a:cubicBezTo>
                  <a:cubicBezTo>
                    <a:pt x="1685" y="182"/>
                    <a:pt x="1511" y="5"/>
                    <a:pt x="1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0"/>
            <p:cNvSpPr/>
            <p:nvPr/>
          </p:nvSpPr>
          <p:spPr>
            <a:xfrm>
              <a:off x="1487085" y="353352"/>
              <a:ext cx="179221" cy="17273"/>
            </a:xfrm>
            <a:custGeom>
              <a:avLst/>
              <a:gdLst/>
              <a:ahLst/>
              <a:cxnLst/>
              <a:rect l="l" t="t" r="r" b="b"/>
              <a:pathLst>
                <a:path w="8280" h="798" extrusionOk="0">
                  <a:moveTo>
                    <a:pt x="393" y="1"/>
                  </a:moveTo>
                  <a:cubicBezTo>
                    <a:pt x="175" y="5"/>
                    <a:pt x="1" y="182"/>
                    <a:pt x="1" y="399"/>
                  </a:cubicBezTo>
                  <a:cubicBezTo>
                    <a:pt x="1" y="616"/>
                    <a:pt x="175" y="793"/>
                    <a:pt x="393" y="797"/>
                  </a:cubicBezTo>
                  <a:lnTo>
                    <a:pt x="7887" y="797"/>
                  </a:lnTo>
                  <a:cubicBezTo>
                    <a:pt x="8106" y="793"/>
                    <a:pt x="8279" y="616"/>
                    <a:pt x="8279" y="399"/>
                  </a:cubicBezTo>
                  <a:cubicBezTo>
                    <a:pt x="8279" y="182"/>
                    <a:pt x="8106" y="5"/>
                    <a:pt x="7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0"/>
            <p:cNvSpPr/>
            <p:nvPr/>
          </p:nvSpPr>
          <p:spPr>
            <a:xfrm>
              <a:off x="1629617" y="398244"/>
              <a:ext cx="36861" cy="17251"/>
            </a:xfrm>
            <a:custGeom>
              <a:avLst/>
              <a:gdLst/>
              <a:ahLst/>
              <a:cxnLst/>
              <a:rect l="l" t="t" r="r" b="b"/>
              <a:pathLst>
                <a:path w="1703" h="797" extrusionOk="0">
                  <a:moveTo>
                    <a:pt x="399" y="0"/>
                  </a:moveTo>
                  <a:cubicBezTo>
                    <a:pt x="180" y="0"/>
                    <a:pt x="1" y="178"/>
                    <a:pt x="1" y="398"/>
                  </a:cubicBezTo>
                  <a:cubicBezTo>
                    <a:pt x="1" y="619"/>
                    <a:pt x="180" y="797"/>
                    <a:pt x="399" y="797"/>
                  </a:cubicBezTo>
                  <a:lnTo>
                    <a:pt x="1304" y="797"/>
                  </a:lnTo>
                  <a:cubicBezTo>
                    <a:pt x="1523" y="797"/>
                    <a:pt x="1702" y="619"/>
                    <a:pt x="1702" y="398"/>
                  </a:cubicBezTo>
                  <a:cubicBezTo>
                    <a:pt x="1702" y="178"/>
                    <a:pt x="1523" y="0"/>
                    <a:pt x="13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0"/>
            <p:cNvSpPr/>
            <p:nvPr/>
          </p:nvSpPr>
          <p:spPr>
            <a:xfrm>
              <a:off x="1438600" y="398244"/>
              <a:ext cx="179545" cy="17251"/>
            </a:xfrm>
            <a:custGeom>
              <a:avLst/>
              <a:gdLst/>
              <a:ahLst/>
              <a:cxnLst/>
              <a:rect l="l" t="t" r="r" b="b"/>
              <a:pathLst>
                <a:path w="8295" h="797" extrusionOk="0">
                  <a:moveTo>
                    <a:pt x="7898" y="0"/>
                  </a:moveTo>
                  <a:cubicBezTo>
                    <a:pt x="7898" y="0"/>
                    <a:pt x="7897" y="0"/>
                    <a:pt x="7896" y="0"/>
                  </a:cubicBezTo>
                  <a:lnTo>
                    <a:pt x="400" y="0"/>
                  </a:lnTo>
                  <a:cubicBezTo>
                    <a:pt x="179" y="0"/>
                    <a:pt x="0" y="178"/>
                    <a:pt x="0" y="398"/>
                  </a:cubicBezTo>
                  <a:cubicBezTo>
                    <a:pt x="0" y="619"/>
                    <a:pt x="179" y="797"/>
                    <a:pt x="400" y="797"/>
                  </a:cubicBezTo>
                  <a:lnTo>
                    <a:pt x="7896" y="797"/>
                  </a:lnTo>
                  <a:cubicBezTo>
                    <a:pt x="8115" y="797"/>
                    <a:pt x="8294" y="619"/>
                    <a:pt x="8294" y="398"/>
                  </a:cubicBezTo>
                  <a:cubicBezTo>
                    <a:pt x="8294" y="179"/>
                    <a:pt x="8117" y="0"/>
                    <a:pt x="78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0"/>
            <p:cNvSpPr/>
            <p:nvPr/>
          </p:nvSpPr>
          <p:spPr>
            <a:xfrm>
              <a:off x="1438600" y="441967"/>
              <a:ext cx="65606" cy="17251"/>
            </a:xfrm>
            <a:custGeom>
              <a:avLst/>
              <a:gdLst/>
              <a:ahLst/>
              <a:cxnLst/>
              <a:rect l="l" t="t" r="r" b="b"/>
              <a:pathLst>
                <a:path w="3031" h="797" extrusionOk="0">
                  <a:moveTo>
                    <a:pt x="400" y="0"/>
                  </a:moveTo>
                  <a:cubicBezTo>
                    <a:pt x="179" y="0"/>
                    <a:pt x="0" y="178"/>
                    <a:pt x="0" y="398"/>
                  </a:cubicBezTo>
                  <a:cubicBezTo>
                    <a:pt x="0" y="619"/>
                    <a:pt x="179" y="797"/>
                    <a:pt x="400" y="797"/>
                  </a:cubicBezTo>
                  <a:lnTo>
                    <a:pt x="2633" y="797"/>
                  </a:lnTo>
                  <a:cubicBezTo>
                    <a:pt x="2852" y="797"/>
                    <a:pt x="3031" y="619"/>
                    <a:pt x="3031" y="398"/>
                  </a:cubicBezTo>
                  <a:cubicBezTo>
                    <a:pt x="3031" y="178"/>
                    <a:pt x="2852" y="0"/>
                    <a:pt x="2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0"/>
            <p:cNvSpPr/>
            <p:nvPr/>
          </p:nvSpPr>
          <p:spPr>
            <a:xfrm>
              <a:off x="1550072" y="473027"/>
              <a:ext cx="79567" cy="24177"/>
            </a:xfrm>
            <a:custGeom>
              <a:avLst/>
              <a:gdLst/>
              <a:ahLst/>
              <a:cxnLst/>
              <a:rect l="l" t="t" r="r" b="b"/>
              <a:pathLst>
                <a:path w="3676" h="1117" extrusionOk="0">
                  <a:moveTo>
                    <a:pt x="397" y="0"/>
                  </a:moveTo>
                  <a:cubicBezTo>
                    <a:pt x="178" y="0"/>
                    <a:pt x="0" y="178"/>
                    <a:pt x="0" y="398"/>
                  </a:cubicBezTo>
                  <a:cubicBezTo>
                    <a:pt x="0" y="618"/>
                    <a:pt x="178" y="797"/>
                    <a:pt x="397" y="797"/>
                  </a:cubicBezTo>
                  <a:cubicBezTo>
                    <a:pt x="400" y="797"/>
                    <a:pt x="403" y="797"/>
                    <a:pt x="406" y="797"/>
                  </a:cubicBezTo>
                  <a:cubicBezTo>
                    <a:pt x="525" y="797"/>
                    <a:pt x="563" y="821"/>
                    <a:pt x="663" y="889"/>
                  </a:cubicBezTo>
                  <a:cubicBezTo>
                    <a:pt x="799" y="979"/>
                    <a:pt x="1003" y="1115"/>
                    <a:pt x="1363" y="1115"/>
                  </a:cubicBezTo>
                  <a:cubicBezTo>
                    <a:pt x="1724" y="1115"/>
                    <a:pt x="1927" y="979"/>
                    <a:pt x="2063" y="889"/>
                  </a:cubicBezTo>
                  <a:cubicBezTo>
                    <a:pt x="2164" y="821"/>
                    <a:pt x="2202" y="797"/>
                    <a:pt x="2320" y="797"/>
                  </a:cubicBezTo>
                  <a:cubicBezTo>
                    <a:pt x="2439" y="797"/>
                    <a:pt x="2477" y="823"/>
                    <a:pt x="2578" y="889"/>
                  </a:cubicBezTo>
                  <a:cubicBezTo>
                    <a:pt x="2713" y="979"/>
                    <a:pt x="2918" y="1117"/>
                    <a:pt x="3277" y="1117"/>
                  </a:cubicBezTo>
                  <a:cubicBezTo>
                    <a:pt x="3497" y="1117"/>
                    <a:pt x="3676" y="938"/>
                    <a:pt x="3676" y="717"/>
                  </a:cubicBezTo>
                  <a:cubicBezTo>
                    <a:pt x="3676" y="498"/>
                    <a:pt x="3497" y="319"/>
                    <a:pt x="3277" y="319"/>
                  </a:cubicBezTo>
                  <a:cubicBezTo>
                    <a:pt x="3159" y="319"/>
                    <a:pt x="3121" y="294"/>
                    <a:pt x="3020" y="226"/>
                  </a:cubicBezTo>
                  <a:cubicBezTo>
                    <a:pt x="2884" y="136"/>
                    <a:pt x="2679" y="0"/>
                    <a:pt x="2320" y="0"/>
                  </a:cubicBezTo>
                  <a:cubicBezTo>
                    <a:pt x="1960" y="0"/>
                    <a:pt x="1756" y="136"/>
                    <a:pt x="1620" y="226"/>
                  </a:cubicBezTo>
                  <a:cubicBezTo>
                    <a:pt x="1520" y="294"/>
                    <a:pt x="1482" y="319"/>
                    <a:pt x="1363" y="319"/>
                  </a:cubicBezTo>
                  <a:cubicBezTo>
                    <a:pt x="1244" y="319"/>
                    <a:pt x="1207" y="294"/>
                    <a:pt x="1106" y="226"/>
                  </a:cubicBezTo>
                  <a:cubicBezTo>
                    <a:pt x="970" y="136"/>
                    <a:pt x="767" y="0"/>
                    <a:pt x="406" y="0"/>
                  </a:cubicBezTo>
                  <a:cubicBezTo>
                    <a:pt x="403" y="0"/>
                    <a:pt x="400" y="0"/>
                    <a:pt x="3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0"/>
            <p:cNvSpPr/>
            <p:nvPr/>
          </p:nvSpPr>
          <p:spPr>
            <a:xfrm>
              <a:off x="1550224" y="444824"/>
              <a:ext cx="79589" cy="24177"/>
            </a:xfrm>
            <a:custGeom>
              <a:avLst/>
              <a:gdLst/>
              <a:ahLst/>
              <a:cxnLst/>
              <a:rect l="l" t="t" r="r" b="b"/>
              <a:pathLst>
                <a:path w="3677" h="1117" extrusionOk="0">
                  <a:moveTo>
                    <a:pt x="399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19"/>
                    <a:pt x="180" y="798"/>
                    <a:pt x="399" y="798"/>
                  </a:cubicBezTo>
                  <a:cubicBezTo>
                    <a:pt x="518" y="798"/>
                    <a:pt x="556" y="823"/>
                    <a:pt x="656" y="891"/>
                  </a:cubicBezTo>
                  <a:cubicBezTo>
                    <a:pt x="792" y="981"/>
                    <a:pt x="996" y="1116"/>
                    <a:pt x="1356" y="1116"/>
                  </a:cubicBezTo>
                  <a:cubicBezTo>
                    <a:pt x="1717" y="1116"/>
                    <a:pt x="1920" y="981"/>
                    <a:pt x="2056" y="891"/>
                  </a:cubicBezTo>
                  <a:cubicBezTo>
                    <a:pt x="2157" y="823"/>
                    <a:pt x="2195" y="798"/>
                    <a:pt x="2313" y="798"/>
                  </a:cubicBezTo>
                  <a:cubicBezTo>
                    <a:pt x="2432" y="798"/>
                    <a:pt x="2470" y="823"/>
                    <a:pt x="2571" y="891"/>
                  </a:cubicBezTo>
                  <a:cubicBezTo>
                    <a:pt x="2706" y="981"/>
                    <a:pt x="2911" y="1116"/>
                    <a:pt x="3270" y="1116"/>
                  </a:cubicBezTo>
                  <a:cubicBezTo>
                    <a:pt x="3274" y="1116"/>
                    <a:pt x="3277" y="1117"/>
                    <a:pt x="3280" y="1117"/>
                  </a:cubicBezTo>
                  <a:cubicBezTo>
                    <a:pt x="3499" y="1117"/>
                    <a:pt x="3677" y="938"/>
                    <a:pt x="3677" y="718"/>
                  </a:cubicBezTo>
                  <a:cubicBezTo>
                    <a:pt x="3677" y="498"/>
                    <a:pt x="3499" y="320"/>
                    <a:pt x="3280" y="320"/>
                  </a:cubicBezTo>
                  <a:cubicBezTo>
                    <a:pt x="3277" y="320"/>
                    <a:pt x="3274" y="320"/>
                    <a:pt x="3270" y="320"/>
                  </a:cubicBezTo>
                  <a:cubicBezTo>
                    <a:pt x="3152" y="320"/>
                    <a:pt x="3114" y="294"/>
                    <a:pt x="3013" y="227"/>
                  </a:cubicBezTo>
                  <a:cubicBezTo>
                    <a:pt x="2877" y="137"/>
                    <a:pt x="2672" y="0"/>
                    <a:pt x="2313" y="0"/>
                  </a:cubicBezTo>
                  <a:cubicBezTo>
                    <a:pt x="1953" y="0"/>
                    <a:pt x="1749" y="137"/>
                    <a:pt x="1613" y="227"/>
                  </a:cubicBezTo>
                  <a:cubicBezTo>
                    <a:pt x="1513" y="294"/>
                    <a:pt x="1475" y="320"/>
                    <a:pt x="1356" y="320"/>
                  </a:cubicBezTo>
                  <a:cubicBezTo>
                    <a:pt x="1237" y="320"/>
                    <a:pt x="1200" y="294"/>
                    <a:pt x="1099" y="227"/>
                  </a:cubicBezTo>
                  <a:cubicBezTo>
                    <a:pt x="963" y="137"/>
                    <a:pt x="760" y="0"/>
                    <a:pt x="3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" name="Google Shape;1778;p60"/>
          <p:cNvGrpSpPr/>
          <p:nvPr/>
        </p:nvGrpSpPr>
        <p:grpSpPr>
          <a:xfrm>
            <a:off x="7124095" y="2040031"/>
            <a:ext cx="387273" cy="523350"/>
            <a:chOff x="5065891" y="183049"/>
            <a:chExt cx="423203" cy="571904"/>
          </a:xfrm>
        </p:grpSpPr>
        <p:sp>
          <p:nvSpPr>
            <p:cNvPr id="1779" name="Google Shape;1779;p60"/>
            <p:cNvSpPr/>
            <p:nvPr/>
          </p:nvSpPr>
          <p:spPr>
            <a:xfrm>
              <a:off x="5065913" y="344910"/>
              <a:ext cx="290562" cy="370562"/>
            </a:xfrm>
            <a:custGeom>
              <a:avLst/>
              <a:gdLst/>
              <a:ahLst/>
              <a:cxnLst/>
              <a:rect l="l" t="t" r="r" b="b"/>
              <a:pathLst>
                <a:path w="13424" h="17120" extrusionOk="0">
                  <a:moveTo>
                    <a:pt x="8528" y="0"/>
                  </a:moveTo>
                  <a:lnTo>
                    <a:pt x="8523" y="3"/>
                  </a:lnTo>
                  <a:lnTo>
                    <a:pt x="1" y="3"/>
                  </a:lnTo>
                  <a:lnTo>
                    <a:pt x="1" y="17120"/>
                  </a:lnTo>
                  <a:lnTo>
                    <a:pt x="13424" y="17120"/>
                  </a:lnTo>
                  <a:lnTo>
                    <a:pt x="13424" y="3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0"/>
            <p:cNvSpPr/>
            <p:nvPr/>
          </p:nvSpPr>
          <p:spPr>
            <a:xfrm>
              <a:off x="5065891" y="308720"/>
              <a:ext cx="290606" cy="57100"/>
            </a:xfrm>
            <a:custGeom>
              <a:avLst/>
              <a:gdLst/>
              <a:ahLst/>
              <a:cxnLst/>
              <a:rect l="l" t="t" r="r" b="b"/>
              <a:pathLst>
                <a:path w="13426" h="2638" extrusionOk="0">
                  <a:moveTo>
                    <a:pt x="902" y="1"/>
                  </a:moveTo>
                  <a:cubicBezTo>
                    <a:pt x="404" y="1"/>
                    <a:pt x="1" y="405"/>
                    <a:pt x="2" y="903"/>
                  </a:cubicBezTo>
                  <a:lnTo>
                    <a:pt x="2" y="2558"/>
                  </a:lnTo>
                  <a:lnTo>
                    <a:pt x="8524" y="2558"/>
                  </a:lnTo>
                  <a:lnTo>
                    <a:pt x="8529" y="2555"/>
                  </a:lnTo>
                  <a:lnTo>
                    <a:pt x="13426" y="2637"/>
                  </a:lnTo>
                  <a:lnTo>
                    <a:pt x="13426" y="1"/>
                  </a:lnTo>
                  <a:lnTo>
                    <a:pt x="904" y="1"/>
                  </a:lnTo>
                  <a:cubicBezTo>
                    <a:pt x="903" y="1"/>
                    <a:pt x="902" y="1"/>
                    <a:pt x="902" y="1"/>
                  </a:cubicBezTo>
                  <a:close/>
                </a:path>
              </a:pathLst>
            </a:custGeom>
            <a:solidFill>
              <a:srgbClr val="91B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0"/>
            <p:cNvSpPr/>
            <p:nvPr/>
          </p:nvSpPr>
          <p:spPr>
            <a:xfrm>
              <a:off x="5065891" y="308720"/>
              <a:ext cx="290606" cy="57100"/>
            </a:xfrm>
            <a:custGeom>
              <a:avLst/>
              <a:gdLst/>
              <a:ahLst/>
              <a:cxnLst/>
              <a:rect l="l" t="t" r="r" b="b"/>
              <a:pathLst>
                <a:path w="13426" h="2638" extrusionOk="0">
                  <a:moveTo>
                    <a:pt x="902" y="1"/>
                  </a:moveTo>
                  <a:cubicBezTo>
                    <a:pt x="404" y="1"/>
                    <a:pt x="1" y="405"/>
                    <a:pt x="2" y="903"/>
                  </a:cubicBezTo>
                  <a:lnTo>
                    <a:pt x="2" y="2558"/>
                  </a:lnTo>
                  <a:lnTo>
                    <a:pt x="8524" y="2558"/>
                  </a:lnTo>
                  <a:lnTo>
                    <a:pt x="8529" y="2555"/>
                  </a:lnTo>
                  <a:lnTo>
                    <a:pt x="13426" y="2637"/>
                  </a:lnTo>
                  <a:lnTo>
                    <a:pt x="13426" y="1"/>
                  </a:lnTo>
                  <a:lnTo>
                    <a:pt x="904" y="1"/>
                  </a:lnTo>
                  <a:cubicBezTo>
                    <a:pt x="903" y="1"/>
                    <a:pt x="902" y="1"/>
                    <a:pt x="9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0"/>
            <p:cNvSpPr/>
            <p:nvPr/>
          </p:nvSpPr>
          <p:spPr>
            <a:xfrm>
              <a:off x="5065891" y="308720"/>
              <a:ext cx="65628" cy="55368"/>
            </a:xfrm>
            <a:custGeom>
              <a:avLst/>
              <a:gdLst/>
              <a:ahLst/>
              <a:cxnLst/>
              <a:rect l="l" t="t" r="r" b="b"/>
              <a:pathLst>
                <a:path w="3032" h="2558" extrusionOk="0">
                  <a:moveTo>
                    <a:pt x="3029" y="1"/>
                  </a:moveTo>
                  <a:cubicBezTo>
                    <a:pt x="3028" y="1"/>
                    <a:pt x="3027" y="1"/>
                    <a:pt x="3026" y="1"/>
                  </a:cubicBezTo>
                  <a:lnTo>
                    <a:pt x="3031" y="1"/>
                  </a:lnTo>
                  <a:cubicBezTo>
                    <a:pt x="3030" y="1"/>
                    <a:pt x="3029" y="1"/>
                    <a:pt x="3029" y="1"/>
                  </a:cubicBezTo>
                  <a:close/>
                  <a:moveTo>
                    <a:pt x="902" y="1"/>
                  </a:moveTo>
                  <a:cubicBezTo>
                    <a:pt x="404" y="1"/>
                    <a:pt x="1" y="405"/>
                    <a:pt x="2" y="903"/>
                  </a:cubicBezTo>
                  <a:lnTo>
                    <a:pt x="2" y="2558"/>
                  </a:lnTo>
                  <a:lnTo>
                    <a:pt x="2129" y="2558"/>
                  </a:lnTo>
                  <a:lnTo>
                    <a:pt x="2129" y="903"/>
                  </a:lnTo>
                  <a:cubicBezTo>
                    <a:pt x="2128" y="406"/>
                    <a:pt x="2530" y="2"/>
                    <a:pt x="3026" y="1"/>
                  </a:cubicBezTo>
                  <a:lnTo>
                    <a:pt x="904" y="1"/>
                  </a:lnTo>
                  <a:cubicBezTo>
                    <a:pt x="903" y="1"/>
                    <a:pt x="902" y="1"/>
                    <a:pt x="9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0"/>
            <p:cNvSpPr/>
            <p:nvPr/>
          </p:nvSpPr>
          <p:spPr>
            <a:xfrm>
              <a:off x="5237666" y="183049"/>
              <a:ext cx="251428" cy="251385"/>
            </a:xfrm>
            <a:custGeom>
              <a:avLst/>
              <a:gdLst/>
              <a:ahLst/>
              <a:cxnLst/>
              <a:rect l="l" t="t" r="r" b="b"/>
              <a:pathLst>
                <a:path w="11616" h="11614" extrusionOk="0">
                  <a:moveTo>
                    <a:pt x="5809" y="0"/>
                  </a:moveTo>
                  <a:cubicBezTo>
                    <a:pt x="2602" y="0"/>
                    <a:pt x="2" y="2600"/>
                    <a:pt x="2" y="5807"/>
                  </a:cubicBezTo>
                  <a:cubicBezTo>
                    <a:pt x="1" y="6692"/>
                    <a:pt x="203" y="7566"/>
                    <a:pt x="592" y="8361"/>
                  </a:cubicBezTo>
                  <a:cubicBezTo>
                    <a:pt x="1494" y="10197"/>
                    <a:pt x="3334" y="11487"/>
                    <a:pt x="5489" y="11604"/>
                  </a:cubicBezTo>
                  <a:cubicBezTo>
                    <a:pt x="5596" y="11610"/>
                    <a:pt x="5701" y="11614"/>
                    <a:pt x="5809" y="11614"/>
                  </a:cubicBezTo>
                  <a:cubicBezTo>
                    <a:pt x="9015" y="11614"/>
                    <a:pt x="11615" y="9013"/>
                    <a:pt x="11615" y="5807"/>
                  </a:cubicBezTo>
                  <a:cubicBezTo>
                    <a:pt x="11615" y="2600"/>
                    <a:pt x="9015" y="0"/>
                    <a:pt x="58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0"/>
            <p:cNvSpPr/>
            <p:nvPr/>
          </p:nvSpPr>
          <p:spPr>
            <a:xfrm>
              <a:off x="5270545" y="215884"/>
              <a:ext cx="185671" cy="185671"/>
            </a:xfrm>
            <a:custGeom>
              <a:avLst/>
              <a:gdLst/>
              <a:ahLst/>
              <a:cxnLst/>
              <a:rect l="l" t="t" r="r" b="b"/>
              <a:pathLst>
                <a:path w="8578" h="8578" extrusionOk="0">
                  <a:moveTo>
                    <a:pt x="4290" y="1"/>
                  </a:moveTo>
                  <a:cubicBezTo>
                    <a:pt x="1921" y="1"/>
                    <a:pt x="2" y="1921"/>
                    <a:pt x="2" y="4290"/>
                  </a:cubicBezTo>
                  <a:cubicBezTo>
                    <a:pt x="0" y="4943"/>
                    <a:pt x="150" y="5589"/>
                    <a:pt x="438" y="6175"/>
                  </a:cubicBezTo>
                  <a:cubicBezTo>
                    <a:pt x="1104" y="7532"/>
                    <a:pt x="2463" y="8485"/>
                    <a:pt x="4054" y="8571"/>
                  </a:cubicBezTo>
                  <a:cubicBezTo>
                    <a:pt x="4132" y="8575"/>
                    <a:pt x="4211" y="8578"/>
                    <a:pt x="4290" y="8578"/>
                  </a:cubicBezTo>
                  <a:cubicBezTo>
                    <a:pt x="6658" y="8578"/>
                    <a:pt x="8577" y="6657"/>
                    <a:pt x="8577" y="4290"/>
                  </a:cubicBezTo>
                  <a:cubicBezTo>
                    <a:pt x="8577" y="1921"/>
                    <a:pt x="6658" y="1"/>
                    <a:pt x="4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0"/>
            <p:cNvSpPr/>
            <p:nvPr/>
          </p:nvSpPr>
          <p:spPr>
            <a:xfrm>
              <a:off x="5065891" y="696339"/>
              <a:ext cx="290606" cy="58615"/>
            </a:xfrm>
            <a:custGeom>
              <a:avLst/>
              <a:gdLst/>
              <a:ahLst/>
              <a:cxnLst/>
              <a:rect l="l" t="t" r="r" b="b"/>
              <a:pathLst>
                <a:path w="13426" h="2708" extrusionOk="0">
                  <a:moveTo>
                    <a:pt x="2" y="1"/>
                  </a:moveTo>
                  <a:lnTo>
                    <a:pt x="2" y="1805"/>
                  </a:lnTo>
                  <a:cubicBezTo>
                    <a:pt x="1" y="2304"/>
                    <a:pt x="405" y="2708"/>
                    <a:pt x="904" y="2708"/>
                  </a:cubicBezTo>
                  <a:lnTo>
                    <a:pt x="12522" y="2708"/>
                  </a:lnTo>
                  <a:cubicBezTo>
                    <a:pt x="13021" y="2708"/>
                    <a:pt x="13426" y="2304"/>
                    <a:pt x="13425" y="1805"/>
                  </a:cubicBezTo>
                  <a:lnTo>
                    <a:pt x="134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0"/>
            <p:cNvSpPr/>
            <p:nvPr/>
          </p:nvSpPr>
          <p:spPr>
            <a:xfrm>
              <a:off x="5196973" y="715170"/>
              <a:ext cx="25195" cy="24221"/>
            </a:xfrm>
            <a:custGeom>
              <a:avLst/>
              <a:gdLst/>
              <a:ahLst/>
              <a:cxnLst/>
              <a:rect l="l" t="t" r="r" b="b"/>
              <a:pathLst>
                <a:path w="1164" h="1119" extrusionOk="0">
                  <a:moveTo>
                    <a:pt x="600" y="1"/>
                  </a:moveTo>
                  <a:cubicBezTo>
                    <a:pt x="376" y="1"/>
                    <a:pt x="174" y="137"/>
                    <a:pt x="87" y="345"/>
                  </a:cubicBezTo>
                  <a:cubicBezTo>
                    <a:pt x="0" y="554"/>
                    <a:pt x="49" y="794"/>
                    <a:pt x="208" y="955"/>
                  </a:cubicBezTo>
                  <a:cubicBezTo>
                    <a:pt x="316" y="1062"/>
                    <a:pt x="459" y="1119"/>
                    <a:pt x="605" y="1119"/>
                  </a:cubicBezTo>
                  <a:cubicBezTo>
                    <a:pt x="677" y="1119"/>
                    <a:pt x="749" y="1105"/>
                    <a:pt x="818" y="1076"/>
                  </a:cubicBezTo>
                  <a:cubicBezTo>
                    <a:pt x="1027" y="989"/>
                    <a:pt x="1163" y="785"/>
                    <a:pt x="1164" y="559"/>
                  </a:cubicBezTo>
                  <a:cubicBezTo>
                    <a:pt x="1164" y="251"/>
                    <a:pt x="914" y="1"/>
                    <a:pt x="606" y="1"/>
                  </a:cubicBezTo>
                  <a:cubicBezTo>
                    <a:pt x="605" y="1"/>
                    <a:pt x="604" y="1"/>
                    <a:pt x="604" y="1"/>
                  </a:cubicBezTo>
                  <a:cubicBezTo>
                    <a:pt x="603" y="1"/>
                    <a:pt x="602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0"/>
            <p:cNvSpPr/>
            <p:nvPr/>
          </p:nvSpPr>
          <p:spPr>
            <a:xfrm>
              <a:off x="5325912" y="253612"/>
              <a:ext cx="73831" cy="112229"/>
            </a:xfrm>
            <a:custGeom>
              <a:avLst/>
              <a:gdLst/>
              <a:ahLst/>
              <a:cxnLst/>
              <a:rect l="l" t="t" r="r" b="b"/>
              <a:pathLst>
                <a:path w="3411" h="5185" extrusionOk="0">
                  <a:moveTo>
                    <a:pt x="2105" y="1"/>
                  </a:moveTo>
                  <a:cubicBezTo>
                    <a:pt x="1399" y="1"/>
                    <a:pt x="820" y="562"/>
                    <a:pt x="799" y="1269"/>
                  </a:cubicBezTo>
                  <a:lnTo>
                    <a:pt x="799" y="2360"/>
                  </a:lnTo>
                  <a:lnTo>
                    <a:pt x="400" y="2360"/>
                  </a:lnTo>
                  <a:cubicBezTo>
                    <a:pt x="179" y="2360"/>
                    <a:pt x="0" y="2539"/>
                    <a:pt x="0" y="2761"/>
                  </a:cubicBezTo>
                  <a:cubicBezTo>
                    <a:pt x="0" y="2982"/>
                    <a:pt x="179" y="3161"/>
                    <a:pt x="400" y="3161"/>
                  </a:cubicBezTo>
                  <a:lnTo>
                    <a:pt x="799" y="3161"/>
                  </a:lnTo>
                  <a:lnTo>
                    <a:pt x="799" y="4785"/>
                  </a:lnTo>
                  <a:cubicBezTo>
                    <a:pt x="799" y="5006"/>
                    <a:pt x="978" y="5185"/>
                    <a:pt x="1200" y="5185"/>
                  </a:cubicBezTo>
                  <a:cubicBezTo>
                    <a:pt x="1421" y="5185"/>
                    <a:pt x="1600" y="5006"/>
                    <a:pt x="1600" y="4785"/>
                  </a:cubicBezTo>
                  <a:lnTo>
                    <a:pt x="1600" y="3159"/>
                  </a:lnTo>
                  <a:lnTo>
                    <a:pt x="3011" y="3159"/>
                  </a:lnTo>
                  <a:cubicBezTo>
                    <a:pt x="3232" y="3159"/>
                    <a:pt x="3411" y="2980"/>
                    <a:pt x="3411" y="2758"/>
                  </a:cubicBezTo>
                  <a:cubicBezTo>
                    <a:pt x="3411" y="2538"/>
                    <a:pt x="3232" y="2359"/>
                    <a:pt x="3011" y="2359"/>
                  </a:cubicBezTo>
                  <a:lnTo>
                    <a:pt x="1600" y="2359"/>
                  </a:lnTo>
                  <a:lnTo>
                    <a:pt x="1600" y="1267"/>
                  </a:lnTo>
                  <a:cubicBezTo>
                    <a:pt x="1600" y="988"/>
                    <a:pt x="1826" y="761"/>
                    <a:pt x="2105" y="761"/>
                  </a:cubicBezTo>
                  <a:cubicBezTo>
                    <a:pt x="2384" y="761"/>
                    <a:pt x="2612" y="988"/>
                    <a:pt x="2612" y="1267"/>
                  </a:cubicBezTo>
                  <a:lnTo>
                    <a:pt x="2612" y="1321"/>
                  </a:lnTo>
                  <a:cubicBezTo>
                    <a:pt x="2610" y="1542"/>
                    <a:pt x="2789" y="1720"/>
                    <a:pt x="3010" y="1722"/>
                  </a:cubicBezTo>
                  <a:cubicBezTo>
                    <a:pt x="3230" y="1722"/>
                    <a:pt x="3409" y="1543"/>
                    <a:pt x="3409" y="1322"/>
                  </a:cubicBezTo>
                  <a:lnTo>
                    <a:pt x="3409" y="1269"/>
                  </a:lnTo>
                  <a:cubicBezTo>
                    <a:pt x="3388" y="562"/>
                    <a:pt x="2811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0"/>
            <p:cNvSpPr/>
            <p:nvPr/>
          </p:nvSpPr>
          <p:spPr>
            <a:xfrm>
              <a:off x="5128185" y="457464"/>
              <a:ext cx="167576" cy="153355"/>
            </a:xfrm>
            <a:custGeom>
              <a:avLst/>
              <a:gdLst/>
              <a:ahLst/>
              <a:cxnLst/>
              <a:rect l="l" t="t" r="r" b="b"/>
              <a:pathLst>
                <a:path w="7742" h="7085" extrusionOk="0">
                  <a:moveTo>
                    <a:pt x="5284" y="1"/>
                  </a:moveTo>
                  <a:cubicBezTo>
                    <a:pt x="4821" y="1"/>
                    <a:pt x="4446" y="377"/>
                    <a:pt x="4448" y="839"/>
                  </a:cubicBezTo>
                  <a:lnTo>
                    <a:pt x="4448" y="1918"/>
                  </a:lnTo>
                  <a:lnTo>
                    <a:pt x="3423" y="2943"/>
                  </a:lnTo>
                  <a:lnTo>
                    <a:pt x="239" y="2943"/>
                  </a:lnTo>
                  <a:cubicBezTo>
                    <a:pt x="107" y="2943"/>
                    <a:pt x="0" y="3050"/>
                    <a:pt x="0" y="3183"/>
                  </a:cubicBezTo>
                  <a:lnTo>
                    <a:pt x="0" y="6154"/>
                  </a:lnTo>
                  <a:cubicBezTo>
                    <a:pt x="0" y="6285"/>
                    <a:pt x="107" y="6392"/>
                    <a:pt x="239" y="6392"/>
                  </a:cubicBezTo>
                  <a:lnTo>
                    <a:pt x="1491" y="6392"/>
                  </a:lnTo>
                  <a:lnTo>
                    <a:pt x="2183" y="7085"/>
                  </a:lnTo>
                  <a:lnTo>
                    <a:pt x="7012" y="7085"/>
                  </a:lnTo>
                  <a:cubicBezTo>
                    <a:pt x="7384" y="7085"/>
                    <a:pt x="7705" y="6799"/>
                    <a:pt x="7724" y="6426"/>
                  </a:cubicBezTo>
                  <a:cubicBezTo>
                    <a:pt x="7742" y="6034"/>
                    <a:pt x="7432" y="5706"/>
                    <a:pt x="7041" y="5701"/>
                  </a:cubicBezTo>
                  <a:lnTo>
                    <a:pt x="7041" y="5701"/>
                  </a:lnTo>
                  <a:cubicBezTo>
                    <a:pt x="7423" y="5701"/>
                    <a:pt x="7734" y="5390"/>
                    <a:pt x="7734" y="5007"/>
                  </a:cubicBezTo>
                  <a:cubicBezTo>
                    <a:pt x="7734" y="4625"/>
                    <a:pt x="7425" y="4315"/>
                    <a:pt x="7044" y="4315"/>
                  </a:cubicBezTo>
                  <a:lnTo>
                    <a:pt x="7044" y="4315"/>
                  </a:lnTo>
                  <a:cubicBezTo>
                    <a:pt x="7434" y="4308"/>
                    <a:pt x="7742" y="3981"/>
                    <a:pt x="7724" y="3589"/>
                  </a:cubicBezTo>
                  <a:cubicBezTo>
                    <a:pt x="7705" y="3217"/>
                    <a:pt x="7384" y="2930"/>
                    <a:pt x="7011" y="2930"/>
                  </a:cubicBezTo>
                  <a:lnTo>
                    <a:pt x="6125" y="2930"/>
                  </a:lnTo>
                  <a:lnTo>
                    <a:pt x="6125" y="864"/>
                  </a:lnTo>
                  <a:cubicBezTo>
                    <a:pt x="6125" y="398"/>
                    <a:pt x="5756" y="2"/>
                    <a:pt x="5291" y="1"/>
                  </a:cubicBezTo>
                  <a:cubicBezTo>
                    <a:pt x="5289" y="1"/>
                    <a:pt x="5286" y="1"/>
                    <a:pt x="52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" name="Google Shape;1789;p60"/>
          <p:cNvGrpSpPr/>
          <p:nvPr/>
        </p:nvGrpSpPr>
        <p:grpSpPr>
          <a:xfrm>
            <a:off x="5523579" y="2039998"/>
            <a:ext cx="402267" cy="523369"/>
            <a:chOff x="2918642" y="753784"/>
            <a:chExt cx="439588" cy="571926"/>
          </a:xfrm>
        </p:grpSpPr>
        <p:sp>
          <p:nvSpPr>
            <p:cNvPr id="1790" name="Google Shape;1790;p60"/>
            <p:cNvSpPr/>
            <p:nvPr/>
          </p:nvSpPr>
          <p:spPr>
            <a:xfrm>
              <a:off x="2918642" y="935581"/>
              <a:ext cx="439588" cy="263290"/>
            </a:xfrm>
            <a:custGeom>
              <a:avLst/>
              <a:gdLst/>
              <a:ahLst/>
              <a:cxnLst/>
              <a:rect l="l" t="t" r="r" b="b"/>
              <a:pathLst>
                <a:path w="20309" h="12164" extrusionOk="0">
                  <a:moveTo>
                    <a:pt x="640" y="1"/>
                  </a:moveTo>
                  <a:cubicBezTo>
                    <a:pt x="286" y="1"/>
                    <a:pt x="0" y="287"/>
                    <a:pt x="0" y="641"/>
                  </a:cubicBezTo>
                  <a:lnTo>
                    <a:pt x="0" y="12164"/>
                  </a:lnTo>
                  <a:lnTo>
                    <a:pt x="20308" y="12164"/>
                  </a:lnTo>
                  <a:lnTo>
                    <a:pt x="20308" y="641"/>
                  </a:lnTo>
                  <a:cubicBezTo>
                    <a:pt x="20308" y="287"/>
                    <a:pt x="20022" y="1"/>
                    <a:pt x="19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0"/>
            <p:cNvSpPr/>
            <p:nvPr/>
          </p:nvSpPr>
          <p:spPr>
            <a:xfrm>
              <a:off x="2947408" y="964369"/>
              <a:ext cx="382034" cy="187554"/>
            </a:xfrm>
            <a:custGeom>
              <a:avLst/>
              <a:gdLst/>
              <a:ahLst/>
              <a:cxnLst/>
              <a:rect l="l" t="t" r="r" b="b"/>
              <a:pathLst>
                <a:path w="17650" h="8665" extrusionOk="0">
                  <a:moveTo>
                    <a:pt x="311" y="0"/>
                  </a:moveTo>
                  <a:cubicBezTo>
                    <a:pt x="140" y="0"/>
                    <a:pt x="2" y="140"/>
                    <a:pt x="2" y="311"/>
                  </a:cubicBezTo>
                  <a:lnTo>
                    <a:pt x="0" y="311"/>
                  </a:lnTo>
                  <a:lnTo>
                    <a:pt x="0" y="8354"/>
                  </a:lnTo>
                  <a:cubicBezTo>
                    <a:pt x="0" y="8525"/>
                    <a:pt x="139" y="8665"/>
                    <a:pt x="311" y="8665"/>
                  </a:cubicBezTo>
                  <a:lnTo>
                    <a:pt x="17340" y="8665"/>
                  </a:lnTo>
                  <a:cubicBezTo>
                    <a:pt x="17511" y="8665"/>
                    <a:pt x="17650" y="8525"/>
                    <a:pt x="17650" y="8354"/>
                  </a:cubicBezTo>
                  <a:lnTo>
                    <a:pt x="17650" y="311"/>
                  </a:lnTo>
                  <a:cubicBezTo>
                    <a:pt x="17650" y="140"/>
                    <a:pt x="17511" y="0"/>
                    <a:pt x="17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0"/>
            <p:cNvSpPr/>
            <p:nvPr/>
          </p:nvSpPr>
          <p:spPr>
            <a:xfrm>
              <a:off x="3003794" y="869931"/>
              <a:ext cx="269264" cy="124351"/>
            </a:xfrm>
            <a:custGeom>
              <a:avLst/>
              <a:gdLst/>
              <a:ahLst/>
              <a:cxnLst/>
              <a:rect l="l" t="t" r="r" b="b"/>
              <a:pathLst>
                <a:path w="12440" h="5745" extrusionOk="0">
                  <a:moveTo>
                    <a:pt x="1489" y="1"/>
                  </a:moveTo>
                  <a:lnTo>
                    <a:pt x="0" y="1173"/>
                  </a:lnTo>
                  <a:lnTo>
                    <a:pt x="0" y="5745"/>
                  </a:lnTo>
                  <a:lnTo>
                    <a:pt x="12440" y="5745"/>
                  </a:lnTo>
                  <a:lnTo>
                    <a:pt x="12440" y="1173"/>
                  </a:lnTo>
                  <a:lnTo>
                    <a:pt x="109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0"/>
            <p:cNvSpPr/>
            <p:nvPr/>
          </p:nvSpPr>
          <p:spPr>
            <a:xfrm>
              <a:off x="3060828" y="1206013"/>
              <a:ext cx="155195" cy="119697"/>
            </a:xfrm>
            <a:custGeom>
              <a:avLst/>
              <a:gdLst/>
              <a:ahLst/>
              <a:cxnLst/>
              <a:rect l="l" t="t" r="r" b="b"/>
              <a:pathLst>
                <a:path w="7170" h="5530" extrusionOk="0">
                  <a:moveTo>
                    <a:pt x="1034" y="0"/>
                  </a:moveTo>
                  <a:lnTo>
                    <a:pt x="1034" y="4041"/>
                  </a:lnTo>
                  <a:lnTo>
                    <a:pt x="93" y="5237"/>
                  </a:lnTo>
                  <a:cubicBezTo>
                    <a:pt x="0" y="5356"/>
                    <a:pt x="85" y="5530"/>
                    <a:pt x="235" y="5530"/>
                  </a:cubicBezTo>
                  <a:lnTo>
                    <a:pt x="6936" y="5530"/>
                  </a:lnTo>
                  <a:cubicBezTo>
                    <a:pt x="7086" y="5530"/>
                    <a:pt x="7170" y="5356"/>
                    <a:pt x="7077" y="5237"/>
                  </a:cubicBezTo>
                  <a:lnTo>
                    <a:pt x="6137" y="4041"/>
                  </a:lnTo>
                  <a:lnTo>
                    <a:pt x="6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0"/>
            <p:cNvSpPr/>
            <p:nvPr/>
          </p:nvSpPr>
          <p:spPr>
            <a:xfrm>
              <a:off x="2918642" y="1181619"/>
              <a:ext cx="439588" cy="48571"/>
            </a:xfrm>
            <a:custGeom>
              <a:avLst/>
              <a:gdLst/>
              <a:ahLst/>
              <a:cxnLst/>
              <a:rect l="l" t="t" r="r" b="b"/>
              <a:pathLst>
                <a:path w="20309" h="2244" extrusionOk="0">
                  <a:moveTo>
                    <a:pt x="0" y="0"/>
                  </a:moveTo>
                  <a:lnTo>
                    <a:pt x="0" y="1604"/>
                  </a:lnTo>
                  <a:cubicBezTo>
                    <a:pt x="0" y="1956"/>
                    <a:pt x="286" y="2243"/>
                    <a:pt x="640" y="2243"/>
                  </a:cubicBezTo>
                  <a:lnTo>
                    <a:pt x="19668" y="2243"/>
                  </a:lnTo>
                  <a:cubicBezTo>
                    <a:pt x="20022" y="2243"/>
                    <a:pt x="20308" y="1956"/>
                    <a:pt x="20308" y="1604"/>
                  </a:cubicBezTo>
                  <a:lnTo>
                    <a:pt x="2030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0"/>
            <p:cNvSpPr/>
            <p:nvPr/>
          </p:nvSpPr>
          <p:spPr>
            <a:xfrm>
              <a:off x="3207625" y="753784"/>
              <a:ext cx="67727" cy="55238"/>
            </a:xfrm>
            <a:custGeom>
              <a:avLst/>
              <a:gdLst/>
              <a:ahLst/>
              <a:cxnLst/>
              <a:rect l="l" t="t" r="r" b="b"/>
              <a:pathLst>
                <a:path w="3129" h="2552" extrusionOk="0">
                  <a:moveTo>
                    <a:pt x="0" y="0"/>
                  </a:moveTo>
                  <a:lnTo>
                    <a:pt x="0" y="2552"/>
                  </a:lnTo>
                  <a:lnTo>
                    <a:pt x="2886" y="2552"/>
                  </a:lnTo>
                  <a:cubicBezTo>
                    <a:pt x="3020" y="2552"/>
                    <a:pt x="3129" y="2443"/>
                    <a:pt x="3129" y="2309"/>
                  </a:cubicBezTo>
                  <a:lnTo>
                    <a:pt x="3129" y="820"/>
                  </a:lnTo>
                  <a:cubicBezTo>
                    <a:pt x="3129" y="391"/>
                    <a:pt x="2800" y="21"/>
                    <a:pt x="2371" y="1"/>
                  </a:cubicBezTo>
                  <a:cubicBezTo>
                    <a:pt x="235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0"/>
            <p:cNvSpPr/>
            <p:nvPr/>
          </p:nvSpPr>
          <p:spPr>
            <a:xfrm>
              <a:off x="3182841" y="1099563"/>
              <a:ext cx="27511" cy="26493"/>
            </a:xfrm>
            <a:custGeom>
              <a:avLst/>
              <a:gdLst/>
              <a:ahLst/>
              <a:cxnLst/>
              <a:rect l="l" t="t" r="r" b="b"/>
              <a:pathLst>
                <a:path w="1271" h="1224" extrusionOk="0">
                  <a:moveTo>
                    <a:pt x="659" y="1"/>
                  </a:moveTo>
                  <a:cubicBezTo>
                    <a:pt x="413" y="1"/>
                    <a:pt x="189" y="150"/>
                    <a:pt x="94" y="378"/>
                  </a:cubicBezTo>
                  <a:cubicBezTo>
                    <a:pt x="0" y="607"/>
                    <a:pt x="52" y="869"/>
                    <a:pt x="227" y="1044"/>
                  </a:cubicBezTo>
                  <a:cubicBezTo>
                    <a:pt x="344" y="1161"/>
                    <a:pt x="501" y="1223"/>
                    <a:pt x="660" y="1223"/>
                  </a:cubicBezTo>
                  <a:cubicBezTo>
                    <a:pt x="739" y="1223"/>
                    <a:pt x="818" y="1208"/>
                    <a:pt x="893" y="1177"/>
                  </a:cubicBezTo>
                  <a:cubicBezTo>
                    <a:pt x="1122" y="1082"/>
                    <a:pt x="1271" y="859"/>
                    <a:pt x="1271" y="612"/>
                  </a:cubicBezTo>
                  <a:cubicBezTo>
                    <a:pt x="1271" y="274"/>
                    <a:pt x="998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0"/>
            <p:cNvSpPr/>
            <p:nvPr/>
          </p:nvSpPr>
          <p:spPr>
            <a:xfrm>
              <a:off x="3125287" y="1099563"/>
              <a:ext cx="27554" cy="26493"/>
            </a:xfrm>
            <a:custGeom>
              <a:avLst/>
              <a:gdLst/>
              <a:ahLst/>
              <a:cxnLst/>
              <a:rect l="l" t="t" r="r" b="b"/>
              <a:pathLst>
                <a:path w="1273" h="1224" extrusionOk="0">
                  <a:moveTo>
                    <a:pt x="660" y="1"/>
                  </a:moveTo>
                  <a:cubicBezTo>
                    <a:pt x="413" y="1"/>
                    <a:pt x="190" y="150"/>
                    <a:pt x="96" y="378"/>
                  </a:cubicBezTo>
                  <a:cubicBezTo>
                    <a:pt x="1" y="607"/>
                    <a:pt x="53" y="869"/>
                    <a:pt x="228" y="1044"/>
                  </a:cubicBezTo>
                  <a:cubicBezTo>
                    <a:pt x="345" y="1161"/>
                    <a:pt x="502" y="1223"/>
                    <a:pt x="662" y="1223"/>
                  </a:cubicBezTo>
                  <a:cubicBezTo>
                    <a:pt x="740" y="1223"/>
                    <a:pt x="820" y="1208"/>
                    <a:pt x="895" y="1177"/>
                  </a:cubicBezTo>
                  <a:cubicBezTo>
                    <a:pt x="1124" y="1082"/>
                    <a:pt x="1272" y="859"/>
                    <a:pt x="1272" y="612"/>
                  </a:cubicBezTo>
                  <a:cubicBezTo>
                    <a:pt x="1272" y="274"/>
                    <a:pt x="998" y="1"/>
                    <a:pt x="6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0"/>
            <p:cNvSpPr/>
            <p:nvPr/>
          </p:nvSpPr>
          <p:spPr>
            <a:xfrm>
              <a:off x="3036001" y="753784"/>
              <a:ext cx="222121" cy="227770"/>
            </a:xfrm>
            <a:custGeom>
              <a:avLst/>
              <a:gdLst/>
              <a:ahLst/>
              <a:cxnLst/>
              <a:rect l="l" t="t" r="r" b="b"/>
              <a:pathLst>
                <a:path w="10262" h="10523" extrusionOk="0">
                  <a:moveTo>
                    <a:pt x="699" y="0"/>
                  </a:moveTo>
                  <a:cubicBezTo>
                    <a:pt x="313" y="0"/>
                    <a:pt x="1" y="312"/>
                    <a:pt x="1" y="699"/>
                  </a:cubicBezTo>
                  <a:lnTo>
                    <a:pt x="1" y="8273"/>
                  </a:lnTo>
                  <a:lnTo>
                    <a:pt x="3182" y="10503"/>
                  </a:lnTo>
                  <a:lnTo>
                    <a:pt x="3199" y="10523"/>
                  </a:lnTo>
                  <a:lnTo>
                    <a:pt x="4648" y="9371"/>
                  </a:lnTo>
                  <a:cubicBezTo>
                    <a:pt x="4673" y="9351"/>
                    <a:pt x="4703" y="9341"/>
                    <a:pt x="4733" y="9341"/>
                  </a:cubicBezTo>
                  <a:cubicBezTo>
                    <a:pt x="4763" y="9341"/>
                    <a:pt x="4793" y="9351"/>
                    <a:pt x="4818" y="9371"/>
                  </a:cubicBezTo>
                  <a:lnTo>
                    <a:pt x="6243" y="10503"/>
                  </a:lnTo>
                  <a:lnTo>
                    <a:pt x="9465" y="8264"/>
                  </a:lnTo>
                  <a:lnTo>
                    <a:pt x="9465" y="798"/>
                  </a:lnTo>
                  <a:cubicBezTo>
                    <a:pt x="9465" y="357"/>
                    <a:pt x="9821" y="0"/>
                    <a:pt x="10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0"/>
            <p:cNvSpPr/>
            <p:nvPr/>
          </p:nvSpPr>
          <p:spPr>
            <a:xfrm>
              <a:off x="3061651" y="781382"/>
              <a:ext cx="52641" cy="50649"/>
            </a:xfrm>
            <a:custGeom>
              <a:avLst/>
              <a:gdLst/>
              <a:ahLst/>
              <a:cxnLst/>
              <a:rect l="l" t="t" r="r" b="b"/>
              <a:pathLst>
                <a:path w="2432" h="2340" extrusionOk="0">
                  <a:moveTo>
                    <a:pt x="1261" y="1"/>
                  </a:moveTo>
                  <a:cubicBezTo>
                    <a:pt x="789" y="1"/>
                    <a:pt x="362" y="285"/>
                    <a:pt x="180" y="723"/>
                  </a:cubicBezTo>
                  <a:cubicBezTo>
                    <a:pt x="0" y="1160"/>
                    <a:pt x="99" y="1663"/>
                    <a:pt x="434" y="1997"/>
                  </a:cubicBezTo>
                  <a:cubicBezTo>
                    <a:pt x="658" y="2221"/>
                    <a:pt x="957" y="2340"/>
                    <a:pt x="1262" y="2340"/>
                  </a:cubicBezTo>
                  <a:cubicBezTo>
                    <a:pt x="1412" y="2340"/>
                    <a:pt x="1564" y="2311"/>
                    <a:pt x="1709" y="2251"/>
                  </a:cubicBezTo>
                  <a:cubicBezTo>
                    <a:pt x="2145" y="2070"/>
                    <a:pt x="2431" y="1643"/>
                    <a:pt x="2431" y="1171"/>
                  </a:cubicBezTo>
                  <a:cubicBezTo>
                    <a:pt x="2431" y="524"/>
                    <a:pt x="1908" y="1"/>
                    <a:pt x="1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0"/>
            <p:cNvSpPr/>
            <p:nvPr/>
          </p:nvSpPr>
          <p:spPr>
            <a:xfrm>
              <a:off x="3003794" y="895321"/>
              <a:ext cx="269307" cy="163398"/>
            </a:xfrm>
            <a:custGeom>
              <a:avLst/>
              <a:gdLst/>
              <a:ahLst/>
              <a:cxnLst/>
              <a:rect l="l" t="t" r="r" b="b"/>
              <a:pathLst>
                <a:path w="12442" h="7549" extrusionOk="0">
                  <a:moveTo>
                    <a:pt x="0" y="0"/>
                  </a:moveTo>
                  <a:lnTo>
                    <a:pt x="0" y="7018"/>
                  </a:lnTo>
                  <a:cubicBezTo>
                    <a:pt x="3" y="7311"/>
                    <a:pt x="239" y="7549"/>
                    <a:pt x="533" y="7549"/>
                  </a:cubicBezTo>
                  <a:cubicBezTo>
                    <a:pt x="534" y="7549"/>
                    <a:pt x="535" y="7549"/>
                    <a:pt x="536" y="7549"/>
                  </a:cubicBezTo>
                  <a:lnTo>
                    <a:pt x="11906" y="7549"/>
                  </a:lnTo>
                  <a:cubicBezTo>
                    <a:pt x="12200" y="7549"/>
                    <a:pt x="12439" y="7311"/>
                    <a:pt x="12441" y="7017"/>
                  </a:cubicBezTo>
                  <a:lnTo>
                    <a:pt x="12441" y="0"/>
                  </a:lnTo>
                  <a:lnTo>
                    <a:pt x="10951" y="1034"/>
                  </a:lnTo>
                  <a:lnTo>
                    <a:pt x="7730" y="3274"/>
                  </a:lnTo>
                  <a:lnTo>
                    <a:pt x="4685" y="3293"/>
                  </a:lnTo>
                  <a:lnTo>
                    <a:pt x="4670" y="3274"/>
                  </a:lnTo>
                  <a:lnTo>
                    <a:pt x="1489" y="10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0"/>
            <p:cNvSpPr/>
            <p:nvPr/>
          </p:nvSpPr>
          <p:spPr>
            <a:xfrm>
              <a:off x="3003794" y="942377"/>
              <a:ext cx="269264" cy="116342"/>
            </a:xfrm>
            <a:custGeom>
              <a:avLst/>
              <a:gdLst/>
              <a:ahLst/>
              <a:cxnLst/>
              <a:rect l="l" t="t" r="r" b="b"/>
              <a:pathLst>
                <a:path w="12440" h="5375" extrusionOk="0">
                  <a:moveTo>
                    <a:pt x="6221" y="1"/>
                  </a:moveTo>
                  <a:cubicBezTo>
                    <a:pt x="6141" y="1"/>
                    <a:pt x="6061" y="27"/>
                    <a:pt x="5995" y="80"/>
                  </a:cubicBezTo>
                  <a:lnTo>
                    <a:pt x="4687" y="1119"/>
                  </a:lnTo>
                  <a:lnTo>
                    <a:pt x="0" y="4843"/>
                  </a:lnTo>
                  <a:cubicBezTo>
                    <a:pt x="3" y="5137"/>
                    <a:pt x="241" y="5375"/>
                    <a:pt x="536" y="5375"/>
                  </a:cubicBezTo>
                  <a:lnTo>
                    <a:pt x="11906" y="5375"/>
                  </a:lnTo>
                  <a:cubicBezTo>
                    <a:pt x="12200" y="5375"/>
                    <a:pt x="12439" y="5137"/>
                    <a:pt x="12440" y="4843"/>
                  </a:cubicBezTo>
                  <a:lnTo>
                    <a:pt x="7730" y="1100"/>
                  </a:lnTo>
                  <a:lnTo>
                    <a:pt x="6447" y="80"/>
                  </a:lnTo>
                  <a:cubicBezTo>
                    <a:pt x="6381" y="27"/>
                    <a:pt x="6301" y="1"/>
                    <a:pt x="6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0"/>
            <p:cNvSpPr/>
            <p:nvPr/>
          </p:nvSpPr>
          <p:spPr>
            <a:xfrm>
              <a:off x="3067776" y="1099563"/>
              <a:ext cx="27511" cy="26493"/>
            </a:xfrm>
            <a:custGeom>
              <a:avLst/>
              <a:gdLst/>
              <a:ahLst/>
              <a:cxnLst/>
              <a:rect l="l" t="t" r="r" b="b"/>
              <a:pathLst>
                <a:path w="1271" h="1224" extrusionOk="0">
                  <a:moveTo>
                    <a:pt x="660" y="1"/>
                  </a:moveTo>
                  <a:cubicBezTo>
                    <a:pt x="412" y="1"/>
                    <a:pt x="189" y="150"/>
                    <a:pt x="94" y="378"/>
                  </a:cubicBezTo>
                  <a:cubicBezTo>
                    <a:pt x="0" y="607"/>
                    <a:pt x="53" y="869"/>
                    <a:pt x="228" y="1044"/>
                  </a:cubicBezTo>
                  <a:cubicBezTo>
                    <a:pt x="345" y="1161"/>
                    <a:pt x="501" y="1223"/>
                    <a:pt x="661" y="1223"/>
                  </a:cubicBezTo>
                  <a:cubicBezTo>
                    <a:pt x="739" y="1223"/>
                    <a:pt x="818" y="1208"/>
                    <a:pt x="894" y="1177"/>
                  </a:cubicBezTo>
                  <a:cubicBezTo>
                    <a:pt x="1122" y="1082"/>
                    <a:pt x="1271" y="859"/>
                    <a:pt x="1271" y="612"/>
                  </a:cubicBezTo>
                  <a:cubicBezTo>
                    <a:pt x="1271" y="274"/>
                    <a:pt x="997" y="1"/>
                    <a:pt x="6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0"/>
            <p:cNvSpPr/>
            <p:nvPr/>
          </p:nvSpPr>
          <p:spPr>
            <a:xfrm>
              <a:off x="3133057" y="810732"/>
              <a:ext cx="28009" cy="17294"/>
            </a:xfrm>
            <a:custGeom>
              <a:avLst/>
              <a:gdLst/>
              <a:ahLst/>
              <a:cxnLst/>
              <a:rect l="l" t="t" r="r" b="b"/>
              <a:pathLst>
                <a:path w="1294" h="799" extrusionOk="0">
                  <a:moveTo>
                    <a:pt x="401" y="0"/>
                  </a:moveTo>
                  <a:cubicBezTo>
                    <a:pt x="181" y="0"/>
                    <a:pt x="1" y="179"/>
                    <a:pt x="1" y="400"/>
                  </a:cubicBezTo>
                  <a:cubicBezTo>
                    <a:pt x="1" y="621"/>
                    <a:pt x="181" y="798"/>
                    <a:pt x="401" y="798"/>
                  </a:cubicBezTo>
                  <a:cubicBezTo>
                    <a:pt x="403" y="798"/>
                    <a:pt x="406" y="798"/>
                    <a:pt x="408" y="798"/>
                  </a:cubicBezTo>
                  <a:lnTo>
                    <a:pt x="886" y="798"/>
                  </a:lnTo>
                  <a:cubicBezTo>
                    <a:pt x="888" y="798"/>
                    <a:pt x="891" y="798"/>
                    <a:pt x="893" y="798"/>
                  </a:cubicBezTo>
                  <a:cubicBezTo>
                    <a:pt x="1113" y="798"/>
                    <a:pt x="1293" y="621"/>
                    <a:pt x="1293" y="400"/>
                  </a:cubicBezTo>
                  <a:cubicBezTo>
                    <a:pt x="1293" y="179"/>
                    <a:pt x="1113" y="0"/>
                    <a:pt x="893" y="0"/>
                  </a:cubicBezTo>
                  <a:cubicBezTo>
                    <a:pt x="891" y="0"/>
                    <a:pt x="888" y="0"/>
                    <a:pt x="886" y="0"/>
                  </a:cubicBezTo>
                  <a:lnTo>
                    <a:pt x="408" y="0"/>
                  </a:lnTo>
                  <a:cubicBezTo>
                    <a:pt x="406" y="0"/>
                    <a:pt x="403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0"/>
            <p:cNvSpPr/>
            <p:nvPr/>
          </p:nvSpPr>
          <p:spPr>
            <a:xfrm>
              <a:off x="3166434" y="810732"/>
              <a:ext cx="51017" cy="17294"/>
            </a:xfrm>
            <a:custGeom>
              <a:avLst/>
              <a:gdLst/>
              <a:ahLst/>
              <a:cxnLst/>
              <a:rect l="l" t="t" r="r" b="b"/>
              <a:pathLst>
                <a:path w="2357" h="799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1"/>
                    <a:pt x="180" y="798"/>
                    <a:pt x="400" y="798"/>
                  </a:cubicBezTo>
                  <a:cubicBezTo>
                    <a:pt x="402" y="798"/>
                    <a:pt x="404" y="798"/>
                    <a:pt x="407" y="798"/>
                  </a:cubicBezTo>
                  <a:lnTo>
                    <a:pt x="1949" y="798"/>
                  </a:lnTo>
                  <a:cubicBezTo>
                    <a:pt x="1951" y="798"/>
                    <a:pt x="1954" y="798"/>
                    <a:pt x="1956" y="798"/>
                  </a:cubicBezTo>
                  <a:cubicBezTo>
                    <a:pt x="2176" y="798"/>
                    <a:pt x="2356" y="621"/>
                    <a:pt x="2356" y="400"/>
                  </a:cubicBezTo>
                  <a:cubicBezTo>
                    <a:pt x="2356" y="179"/>
                    <a:pt x="2176" y="0"/>
                    <a:pt x="1956" y="0"/>
                  </a:cubicBezTo>
                  <a:cubicBezTo>
                    <a:pt x="1954" y="0"/>
                    <a:pt x="1951" y="0"/>
                    <a:pt x="1949" y="0"/>
                  </a:cubicBezTo>
                  <a:lnTo>
                    <a:pt x="407" y="0"/>
                  </a:lnTo>
                  <a:cubicBezTo>
                    <a:pt x="404" y="0"/>
                    <a:pt x="402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0"/>
            <p:cNvSpPr/>
            <p:nvPr/>
          </p:nvSpPr>
          <p:spPr>
            <a:xfrm>
              <a:off x="3107928" y="853308"/>
              <a:ext cx="109329" cy="17294"/>
            </a:xfrm>
            <a:custGeom>
              <a:avLst/>
              <a:gdLst/>
              <a:ahLst/>
              <a:cxnLst/>
              <a:rect l="l" t="t" r="r" b="b"/>
              <a:pathLst>
                <a:path w="5051" h="799" extrusionOk="0">
                  <a:moveTo>
                    <a:pt x="399" y="1"/>
                  </a:moveTo>
                  <a:cubicBezTo>
                    <a:pt x="178" y="1"/>
                    <a:pt x="1" y="180"/>
                    <a:pt x="1" y="400"/>
                  </a:cubicBezTo>
                  <a:cubicBezTo>
                    <a:pt x="1" y="620"/>
                    <a:pt x="178" y="799"/>
                    <a:pt x="399" y="799"/>
                  </a:cubicBezTo>
                  <a:lnTo>
                    <a:pt x="4652" y="799"/>
                  </a:lnTo>
                  <a:cubicBezTo>
                    <a:pt x="4873" y="799"/>
                    <a:pt x="5050" y="620"/>
                    <a:pt x="5050" y="400"/>
                  </a:cubicBezTo>
                  <a:cubicBezTo>
                    <a:pt x="5050" y="180"/>
                    <a:pt x="4873" y="1"/>
                    <a:pt x="4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0"/>
            <p:cNvSpPr/>
            <p:nvPr/>
          </p:nvSpPr>
          <p:spPr>
            <a:xfrm>
              <a:off x="3064205" y="853308"/>
              <a:ext cx="35693" cy="17294"/>
            </a:xfrm>
            <a:custGeom>
              <a:avLst/>
              <a:gdLst/>
              <a:ahLst/>
              <a:cxnLst/>
              <a:rect l="l" t="t" r="r" b="b"/>
              <a:pathLst>
                <a:path w="1649" h="799" extrusionOk="0">
                  <a:moveTo>
                    <a:pt x="399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0"/>
                    <a:pt x="179" y="799"/>
                    <a:pt x="399" y="799"/>
                  </a:cubicBezTo>
                  <a:lnTo>
                    <a:pt x="1249" y="799"/>
                  </a:lnTo>
                  <a:cubicBezTo>
                    <a:pt x="1470" y="799"/>
                    <a:pt x="1649" y="620"/>
                    <a:pt x="1649" y="400"/>
                  </a:cubicBezTo>
                  <a:cubicBezTo>
                    <a:pt x="1649" y="180"/>
                    <a:pt x="1470" y="1"/>
                    <a:pt x="1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0"/>
            <p:cNvSpPr/>
            <p:nvPr/>
          </p:nvSpPr>
          <p:spPr>
            <a:xfrm>
              <a:off x="3064378" y="886685"/>
              <a:ext cx="109351" cy="17273"/>
            </a:xfrm>
            <a:custGeom>
              <a:avLst/>
              <a:gdLst/>
              <a:ahLst/>
              <a:cxnLst/>
              <a:rect l="l" t="t" r="r" b="b"/>
              <a:pathLst>
                <a:path w="5052" h="798" extrusionOk="0">
                  <a:moveTo>
                    <a:pt x="4653" y="1"/>
                  </a:moveTo>
                  <a:cubicBezTo>
                    <a:pt x="4650" y="1"/>
                    <a:pt x="4647" y="1"/>
                    <a:pt x="4644" y="1"/>
                  </a:cubicBezTo>
                  <a:lnTo>
                    <a:pt x="391" y="1"/>
                  </a:lnTo>
                  <a:cubicBezTo>
                    <a:pt x="174" y="5"/>
                    <a:pt x="1" y="182"/>
                    <a:pt x="1" y="399"/>
                  </a:cubicBezTo>
                  <a:cubicBezTo>
                    <a:pt x="1" y="616"/>
                    <a:pt x="174" y="794"/>
                    <a:pt x="391" y="797"/>
                  </a:cubicBezTo>
                  <a:lnTo>
                    <a:pt x="4644" y="797"/>
                  </a:lnTo>
                  <a:cubicBezTo>
                    <a:pt x="4647" y="798"/>
                    <a:pt x="4650" y="798"/>
                    <a:pt x="4653" y="798"/>
                  </a:cubicBezTo>
                  <a:cubicBezTo>
                    <a:pt x="4872" y="798"/>
                    <a:pt x="5051" y="619"/>
                    <a:pt x="5051" y="399"/>
                  </a:cubicBezTo>
                  <a:cubicBezTo>
                    <a:pt x="5051" y="179"/>
                    <a:pt x="4872" y="1"/>
                    <a:pt x="46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0"/>
            <p:cNvSpPr/>
            <p:nvPr/>
          </p:nvSpPr>
          <p:spPr>
            <a:xfrm>
              <a:off x="3181391" y="886685"/>
              <a:ext cx="36061" cy="17273"/>
            </a:xfrm>
            <a:custGeom>
              <a:avLst/>
              <a:gdLst/>
              <a:ahLst/>
              <a:cxnLst/>
              <a:rect l="l" t="t" r="r" b="b"/>
              <a:pathLst>
                <a:path w="1666" h="798" extrusionOk="0">
                  <a:moveTo>
                    <a:pt x="398" y="1"/>
                  </a:moveTo>
                  <a:cubicBezTo>
                    <a:pt x="179" y="1"/>
                    <a:pt x="0" y="179"/>
                    <a:pt x="0" y="399"/>
                  </a:cubicBezTo>
                  <a:cubicBezTo>
                    <a:pt x="0" y="619"/>
                    <a:pt x="179" y="798"/>
                    <a:pt x="398" y="798"/>
                  </a:cubicBezTo>
                  <a:cubicBezTo>
                    <a:pt x="402" y="798"/>
                    <a:pt x="405" y="798"/>
                    <a:pt x="408" y="797"/>
                  </a:cubicBezTo>
                  <a:lnTo>
                    <a:pt x="1258" y="797"/>
                  </a:lnTo>
                  <a:cubicBezTo>
                    <a:pt x="1261" y="798"/>
                    <a:pt x="1264" y="798"/>
                    <a:pt x="1267" y="798"/>
                  </a:cubicBezTo>
                  <a:cubicBezTo>
                    <a:pt x="1486" y="798"/>
                    <a:pt x="1665" y="619"/>
                    <a:pt x="1665" y="399"/>
                  </a:cubicBezTo>
                  <a:cubicBezTo>
                    <a:pt x="1665" y="179"/>
                    <a:pt x="1486" y="1"/>
                    <a:pt x="1267" y="1"/>
                  </a:cubicBezTo>
                  <a:cubicBezTo>
                    <a:pt x="1264" y="1"/>
                    <a:pt x="1261" y="1"/>
                    <a:pt x="1258" y="1"/>
                  </a:cubicBezTo>
                  <a:lnTo>
                    <a:pt x="408" y="1"/>
                  </a:lnTo>
                  <a:cubicBezTo>
                    <a:pt x="405" y="1"/>
                    <a:pt x="402" y="1"/>
                    <a:pt x="3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809;p60"/>
          <p:cNvGrpSpPr/>
          <p:nvPr/>
        </p:nvGrpSpPr>
        <p:grpSpPr>
          <a:xfrm>
            <a:off x="4395436" y="2039998"/>
            <a:ext cx="480447" cy="523389"/>
            <a:chOff x="2284206" y="829347"/>
            <a:chExt cx="525021" cy="571947"/>
          </a:xfrm>
        </p:grpSpPr>
        <p:sp>
          <p:nvSpPr>
            <p:cNvPr id="1810" name="Google Shape;1810;p60"/>
            <p:cNvSpPr/>
            <p:nvPr/>
          </p:nvSpPr>
          <p:spPr>
            <a:xfrm>
              <a:off x="2701867" y="844152"/>
              <a:ext cx="75909" cy="48918"/>
            </a:xfrm>
            <a:custGeom>
              <a:avLst/>
              <a:gdLst/>
              <a:ahLst/>
              <a:cxnLst/>
              <a:rect l="l" t="t" r="r" b="b"/>
              <a:pathLst>
                <a:path w="3507" h="2260" extrusionOk="0">
                  <a:moveTo>
                    <a:pt x="631" y="1"/>
                  </a:moveTo>
                  <a:lnTo>
                    <a:pt x="0" y="349"/>
                  </a:lnTo>
                  <a:lnTo>
                    <a:pt x="1096" y="2260"/>
                  </a:lnTo>
                  <a:lnTo>
                    <a:pt x="1370" y="2145"/>
                  </a:lnTo>
                  <a:lnTo>
                    <a:pt x="3462" y="390"/>
                  </a:lnTo>
                  <a:cubicBezTo>
                    <a:pt x="3506" y="355"/>
                    <a:pt x="3484" y="284"/>
                    <a:pt x="3428" y="278"/>
                  </a:cubicBezTo>
                  <a:lnTo>
                    <a:pt x="3428" y="279"/>
                  </a:lnTo>
                  <a:lnTo>
                    <a:pt x="6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0"/>
            <p:cNvSpPr/>
            <p:nvPr/>
          </p:nvSpPr>
          <p:spPr>
            <a:xfrm>
              <a:off x="2315612" y="829347"/>
              <a:ext cx="422056" cy="400194"/>
            </a:xfrm>
            <a:custGeom>
              <a:avLst/>
              <a:gdLst/>
              <a:ahLst/>
              <a:cxnLst/>
              <a:rect l="l" t="t" r="r" b="b"/>
              <a:pathLst>
                <a:path w="19499" h="18489" extrusionOk="0">
                  <a:moveTo>
                    <a:pt x="16775" y="1"/>
                  </a:moveTo>
                  <a:cubicBezTo>
                    <a:pt x="16711" y="1"/>
                    <a:pt x="16647" y="3"/>
                    <a:pt x="16583" y="8"/>
                  </a:cubicBezTo>
                  <a:cubicBezTo>
                    <a:pt x="15395" y="96"/>
                    <a:pt x="14427" y="1043"/>
                    <a:pt x="14313" y="2228"/>
                  </a:cubicBezTo>
                  <a:cubicBezTo>
                    <a:pt x="14208" y="3299"/>
                    <a:pt x="14807" y="4315"/>
                    <a:pt x="15795" y="4740"/>
                  </a:cubicBezTo>
                  <a:lnTo>
                    <a:pt x="15795" y="11310"/>
                  </a:lnTo>
                  <a:cubicBezTo>
                    <a:pt x="15795" y="8426"/>
                    <a:pt x="13458" y="6089"/>
                    <a:pt x="10575" y="6089"/>
                  </a:cubicBezTo>
                  <a:lnTo>
                    <a:pt x="1177" y="6089"/>
                  </a:lnTo>
                  <a:cubicBezTo>
                    <a:pt x="526" y="6089"/>
                    <a:pt x="0" y="6617"/>
                    <a:pt x="0" y="7267"/>
                  </a:cubicBezTo>
                  <a:cubicBezTo>
                    <a:pt x="0" y="7917"/>
                    <a:pt x="526" y="8445"/>
                    <a:pt x="1177" y="8445"/>
                  </a:cubicBezTo>
                  <a:lnTo>
                    <a:pt x="2728" y="8445"/>
                  </a:lnTo>
                  <a:cubicBezTo>
                    <a:pt x="2077" y="8445"/>
                    <a:pt x="1550" y="8971"/>
                    <a:pt x="1550" y="9623"/>
                  </a:cubicBezTo>
                  <a:cubicBezTo>
                    <a:pt x="1550" y="10273"/>
                    <a:pt x="2077" y="10799"/>
                    <a:pt x="2728" y="10799"/>
                  </a:cubicBezTo>
                  <a:lnTo>
                    <a:pt x="4421" y="10799"/>
                  </a:lnTo>
                  <a:cubicBezTo>
                    <a:pt x="3779" y="10807"/>
                    <a:pt x="3259" y="11331"/>
                    <a:pt x="3259" y="11977"/>
                  </a:cubicBezTo>
                  <a:cubicBezTo>
                    <a:pt x="3259" y="12627"/>
                    <a:pt x="3787" y="13155"/>
                    <a:pt x="4436" y="13155"/>
                  </a:cubicBezTo>
                  <a:cubicBezTo>
                    <a:pt x="4440" y="13155"/>
                    <a:pt x="4445" y="13155"/>
                    <a:pt x="4450" y="13154"/>
                  </a:cubicBezTo>
                  <a:lnTo>
                    <a:pt x="5542" y="13154"/>
                  </a:lnTo>
                  <a:cubicBezTo>
                    <a:pt x="4891" y="13154"/>
                    <a:pt x="4364" y="13682"/>
                    <a:pt x="4364" y="14332"/>
                  </a:cubicBezTo>
                  <a:cubicBezTo>
                    <a:pt x="4364" y="14983"/>
                    <a:pt x="4891" y="15510"/>
                    <a:pt x="5542" y="15510"/>
                  </a:cubicBezTo>
                  <a:lnTo>
                    <a:pt x="5745" y="15510"/>
                  </a:lnTo>
                  <a:lnTo>
                    <a:pt x="5745" y="18488"/>
                  </a:lnTo>
                  <a:lnTo>
                    <a:pt x="15600" y="18488"/>
                  </a:lnTo>
                  <a:lnTo>
                    <a:pt x="15600" y="15510"/>
                  </a:lnTo>
                  <a:lnTo>
                    <a:pt x="15795" y="15510"/>
                  </a:lnTo>
                  <a:cubicBezTo>
                    <a:pt x="17413" y="15509"/>
                    <a:pt x="18724" y="14198"/>
                    <a:pt x="18724" y="12580"/>
                  </a:cubicBezTo>
                  <a:lnTo>
                    <a:pt x="18724" y="3982"/>
                  </a:lnTo>
                  <a:cubicBezTo>
                    <a:pt x="19498" y="2982"/>
                    <a:pt x="19391" y="1558"/>
                    <a:pt x="18476" y="685"/>
                  </a:cubicBezTo>
                  <a:cubicBezTo>
                    <a:pt x="18017" y="245"/>
                    <a:pt x="17406" y="1"/>
                    <a:pt x="16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0"/>
            <p:cNvSpPr/>
            <p:nvPr/>
          </p:nvSpPr>
          <p:spPr>
            <a:xfrm>
              <a:off x="2439963" y="1183784"/>
              <a:ext cx="10238" cy="45758"/>
            </a:xfrm>
            <a:custGeom>
              <a:avLst/>
              <a:gdLst/>
              <a:ahLst/>
              <a:cxnLst/>
              <a:rect l="l" t="t" r="r" b="b"/>
              <a:pathLst>
                <a:path w="473" h="2114" extrusionOk="0">
                  <a:moveTo>
                    <a:pt x="0" y="1"/>
                  </a:moveTo>
                  <a:lnTo>
                    <a:pt x="0" y="2113"/>
                  </a:lnTo>
                  <a:lnTo>
                    <a:pt x="473" y="2113"/>
                  </a:lnTo>
                  <a:lnTo>
                    <a:pt x="473" y="32"/>
                  </a:lnTo>
                  <a:lnTo>
                    <a:pt x="271" y="32"/>
                  </a:lnTo>
                  <a:cubicBezTo>
                    <a:pt x="179" y="32"/>
                    <a:pt x="89" y="22"/>
                    <a:pt x="0" y="1"/>
                  </a:cubicBezTo>
                  <a:close/>
                </a:path>
              </a:pathLst>
            </a:custGeom>
            <a:solidFill>
              <a:srgbClr val="D8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0"/>
            <p:cNvSpPr/>
            <p:nvPr/>
          </p:nvSpPr>
          <p:spPr>
            <a:xfrm>
              <a:off x="2284206" y="1165061"/>
              <a:ext cx="525021" cy="236234"/>
            </a:xfrm>
            <a:custGeom>
              <a:avLst/>
              <a:gdLst/>
              <a:ahLst/>
              <a:cxnLst/>
              <a:rect l="l" t="t" r="r" b="b"/>
              <a:pathLst>
                <a:path w="24256" h="10914" extrusionOk="0">
                  <a:moveTo>
                    <a:pt x="1221" y="0"/>
                  </a:moveTo>
                  <a:cubicBezTo>
                    <a:pt x="554" y="0"/>
                    <a:pt x="15" y="539"/>
                    <a:pt x="15" y="1207"/>
                  </a:cubicBezTo>
                  <a:cubicBezTo>
                    <a:pt x="15" y="1872"/>
                    <a:pt x="554" y="2412"/>
                    <a:pt x="1221" y="2412"/>
                  </a:cubicBezTo>
                  <a:lnTo>
                    <a:pt x="4356" y="2412"/>
                  </a:lnTo>
                  <a:cubicBezTo>
                    <a:pt x="4360" y="2412"/>
                    <a:pt x="4364" y="2412"/>
                    <a:pt x="4368" y="2412"/>
                  </a:cubicBezTo>
                  <a:cubicBezTo>
                    <a:pt x="4939" y="2412"/>
                    <a:pt x="5403" y="2874"/>
                    <a:pt x="5403" y="3446"/>
                  </a:cubicBezTo>
                  <a:cubicBezTo>
                    <a:pt x="5403" y="4018"/>
                    <a:pt x="4939" y="4480"/>
                    <a:pt x="4368" y="4480"/>
                  </a:cubicBezTo>
                  <a:cubicBezTo>
                    <a:pt x="4364" y="4480"/>
                    <a:pt x="4360" y="4480"/>
                    <a:pt x="4356" y="4480"/>
                  </a:cubicBezTo>
                  <a:lnTo>
                    <a:pt x="1078" y="4480"/>
                  </a:lnTo>
                  <a:cubicBezTo>
                    <a:pt x="490" y="4480"/>
                    <a:pt x="15" y="4955"/>
                    <a:pt x="15" y="5543"/>
                  </a:cubicBezTo>
                  <a:cubicBezTo>
                    <a:pt x="15" y="6129"/>
                    <a:pt x="490" y="6606"/>
                    <a:pt x="1078" y="6606"/>
                  </a:cubicBezTo>
                  <a:lnTo>
                    <a:pt x="2253" y="6606"/>
                  </a:lnTo>
                  <a:cubicBezTo>
                    <a:pt x="2757" y="6612"/>
                    <a:pt x="3160" y="7021"/>
                    <a:pt x="3160" y="7524"/>
                  </a:cubicBezTo>
                  <a:cubicBezTo>
                    <a:pt x="3160" y="8026"/>
                    <a:pt x="2757" y="8436"/>
                    <a:pt x="2253" y="8443"/>
                  </a:cubicBezTo>
                  <a:lnTo>
                    <a:pt x="1249" y="8443"/>
                  </a:lnTo>
                  <a:cubicBezTo>
                    <a:pt x="1244" y="8443"/>
                    <a:pt x="1239" y="8443"/>
                    <a:pt x="1234" y="8443"/>
                  </a:cubicBezTo>
                  <a:cubicBezTo>
                    <a:pt x="554" y="8443"/>
                    <a:pt x="0" y="8995"/>
                    <a:pt x="0" y="9678"/>
                  </a:cubicBezTo>
                  <a:cubicBezTo>
                    <a:pt x="0" y="10361"/>
                    <a:pt x="554" y="10913"/>
                    <a:pt x="1234" y="10913"/>
                  </a:cubicBezTo>
                  <a:cubicBezTo>
                    <a:pt x="1239" y="10913"/>
                    <a:pt x="1244" y="10913"/>
                    <a:pt x="1249" y="10913"/>
                  </a:cubicBezTo>
                  <a:lnTo>
                    <a:pt x="21178" y="10913"/>
                  </a:lnTo>
                  <a:cubicBezTo>
                    <a:pt x="21331" y="10913"/>
                    <a:pt x="21465" y="10810"/>
                    <a:pt x="21504" y="10661"/>
                  </a:cubicBezTo>
                  <a:lnTo>
                    <a:pt x="23759" y="2096"/>
                  </a:lnTo>
                  <a:lnTo>
                    <a:pt x="24199" y="423"/>
                  </a:lnTo>
                  <a:cubicBezTo>
                    <a:pt x="24255" y="209"/>
                    <a:pt x="24094" y="0"/>
                    <a:pt x="23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0"/>
            <p:cNvSpPr/>
            <p:nvPr/>
          </p:nvSpPr>
          <p:spPr>
            <a:xfrm>
              <a:off x="2442474" y="1247074"/>
              <a:ext cx="84415" cy="116147"/>
            </a:xfrm>
            <a:custGeom>
              <a:avLst/>
              <a:gdLst/>
              <a:ahLst/>
              <a:cxnLst/>
              <a:rect l="l" t="t" r="r" b="b"/>
              <a:pathLst>
                <a:path w="3900" h="5366" extrusionOk="0">
                  <a:moveTo>
                    <a:pt x="292" y="0"/>
                  </a:moveTo>
                  <a:cubicBezTo>
                    <a:pt x="131" y="0"/>
                    <a:pt x="0" y="131"/>
                    <a:pt x="0" y="291"/>
                  </a:cubicBezTo>
                  <a:lnTo>
                    <a:pt x="0" y="1264"/>
                  </a:lnTo>
                  <a:cubicBezTo>
                    <a:pt x="794" y="1264"/>
                    <a:pt x="1437" y="1907"/>
                    <a:pt x="1437" y="2700"/>
                  </a:cubicBezTo>
                  <a:cubicBezTo>
                    <a:pt x="1437" y="3494"/>
                    <a:pt x="794" y="4137"/>
                    <a:pt x="0" y="4137"/>
                  </a:cubicBezTo>
                  <a:lnTo>
                    <a:pt x="0" y="5074"/>
                  </a:lnTo>
                  <a:cubicBezTo>
                    <a:pt x="0" y="5235"/>
                    <a:pt x="131" y="5365"/>
                    <a:pt x="292" y="5365"/>
                  </a:cubicBezTo>
                  <a:lnTo>
                    <a:pt x="3608" y="5365"/>
                  </a:lnTo>
                  <a:cubicBezTo>
                    <a:pt x="3769" y="5365"/>
                    <a:pt x="3899" y="5235"/>
                    <a:pt x="3899" y="5074"/>
                  </a:cubicBezTo>
                  <a:lnTo>
                    <a:pt x="3899" y="293"/>
                  </a:lnTo>
                  <a:lnTo>
                    <a:pt x="3899" y="291"/>
                  </a:lnTo>
                  <a:cubicBezTo>
                    <a:pt x="3899" y="131"/>
                    <a:pt x="3769" y="0"/>
                    <a:pt x="3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0"/>
            <p:cNvSpPr/>
            <p:nvPr/>
          </p:nvSpPr>
          <p:spPr>
            <a:xfrm>
              <a:off x="2442474" y="1274455"/>
              <a:ext cx="31104" cy="62208"/>
            </a:xfrm>
            <a:custGeom>
              <a:avLst/>
              <a:gdLst/>
              <a:ahLst/>
              <a:cxnLst/>
              <a:rect l="l" t="t" r="r" b="b"/>
              <a:pathLst>
                <a:path w="1437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794" y="2873"/>
                    <a:pt x="1437" y="2231"/>
                    <a:pt x="1437" y="1437"/>
                  </a:cubicBezTo>
                  <a:cubicBezTo>
                    <a:pt x="1437" y="643"/>
                    <a:pt x="794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0"/>
            <p:cNvSpPr/>
            <p:nvPr/>
          </p:nvSpPr>
          <p:spPr>
            <a:xfrm>
              <a:off x="2648015" y="858113"/>
              <a:ext cx="20216" cy="17316"/>
            </a:xfrm>
            <a:custGeom>
              <a:avLst/>
              <a:gdLst/>
              <a:ahLst/>
              <a:cxnLst/>
              <a:rect l="l" t="t" r="r" b="b"/>
              <a:pathLst>
                <a:path w="934" h="800" extrusionOk="0">
                  <a:moveTo>
                    <a:pt x="534" y="1"/>
                  </a:moveTo>
                  <a:cubicBezTo>
                    <a:pt x="179" y="1"/>
                    <a:pt x="1" y="430"/>
                    <a:pt x="252" y="682"/>
                  </a:cubicBezTo>
                  <a:cubicBezTo>
                    <a:pt x="333" y="764"/>
                    <a:pt x="433" y="800"/>
                    <a:pt x="531" y="800"/>
                  </a:cubicBezTo>
                  <a:cubicBezTo>
                    <a:pt x="736" y="800"/>
                    <a:pt x="933" y="641"/>
                    <a:pt x="933" y="400"/>
                  </a:cubicBezTo>
                  <a:cubicBezTo>
                    <a:pt x="933" y="180"/>
                    <a:pt x="754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0"/>
            <p:cNvSpPr/>
            <p:nvPr/>
          </p:nvSpPr>
          <p:spPr>
            <a:xfrm>
              <a:off x="2488491" y="1267615"/>
              <a:ext cx="97879" cy="31082"/>
            </a:xfrm>
            <a:custGeom>
              <a:avLst/>
              <a:gdLst/>
              <a:ahLst/>
              <a:cxnLst/>
              <a:rect l="l" t="t" r="r" b="b"/>
              <a:pathLst>
                <a:path w="4522" h="1436" extrusionOk="0">
                  <a:moveTo>
                    <a:pt x="398" y="0"/>
                  </a:moveTo>
                  <a:cubicBezTo>
                    <a:pt x="178" y="0"/>
                    <a:pt x="0" y="179"/>
                    <a:pt x="0" y="399"/>
                  </a:cubicBezTo>
                  <a:cubicBezTo>
                    <a:pt x="0" y="619"/>
                    <a:pt x="178" y="798"/>
                    <a:pt x="398" y="798"/>
                  </a:cubicBezTo>
                  <a:cubicBezTo>
                    <a:pt x="534" y="798"/>
                    <a:pt x="588" y="845"/>
                    <a:pt x="735" y="997"/>
                  </a:cubicBezTo>
                  <a:cubicBezTo>
                    <a:pt x="905" y="1172"/>
                    <a:pt x="1164" y="1435"/>
                    <a:pt x="1643" y="1435"/>
                  </a:cubicBezTo>
                  <a:cubicBezTo>
                    <a:pt x="2122" y="1435"/>
                    <a:pt x="2379" y="1172"/>
                    <a:pt x="2550" y="997"/>
                  </a:cubicBezTo>
                  <a:cubicBezTo>
                    <a:pt x="2698" y="845"/>
                    <a:pt x="2750" y="798"/>
                    <a:pt x="2887" y="798"/>
                  </a:cubicBezTo>
                  <a:cubicBezTo>
                    <a:pt x="3024" y="798"/>
                    <a:pt x="3078" y="845"/>
                    <a:pt x="3224" y="997"/>
                  </a:cubicBezTo>
                  <a:cubicBezTo>
                    <a:pt x="3395" y="1172"/>
                    <a:pt x="3652" y="1435"/>
                    <a:pt x="4131" y="1435"/>
                  </a:cubicBezTo>
                  <a:cubicBezTo>
                    <a:pt x="4348" y="1432"/>
                    <a:pt x="4522" y="1254"/>
                    <a:pt x="4522" y="1037"/>
                  </a:cubicBezTo>
                  <a:cubicBezTo>
                    <a:pt x="4522" y="820"/>
                    <a:pt x="4348" y="643"/>
                    <a:pt x="4131" y="639"/>
                  </a:cubicBezTo>
                  <a:cubicBezTo>
                    <a:pt x="3994" y="639"/>
                    <a:pt x="3942" y="591"/>
                    <a:pt x="3795" y="439"/>
                  </a:cubicBezTo>
                  <a:cubicBezTo>
                    <a:pt x="3624" y="264"/>
                    <a:pt x="3366" y="0"/>
                    <a:pt x="2887" y="0"/>
                  </a:cubicBezTo>
                  <a:cubicBezTo>
                    <a:pt x="2408" y="0"/>
                    <a:pt x="2149" y="264"/>
                    <a:pt x="1980" y="439"/>
                  </a:cubicBezTo>
                  <a:cubicBezTo>
                    <a:pt x="1832" y="591"/>
                    <a:pt x="1780" y="639"/>
                    <a:pt x="1643" y="639"/>
                  </a:cubicBezTo>
                  <a:cubicBezTo>
                    <a:pt x="1506" y="639"/>
                    <a:pt x="1452" y="591"/>
                    <a:pt x="1306" y="441"/>
                  </a:cubicBezTo>
                  <a:cubicBezTo>
                    <a:pt x="1135" y="264"/>
                    <a:pt x="878" y="0"/>
                    <a:pt x="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0"/>
            <p:cNvSpPr/>
            <p:nvPr/>
          </p:nvSpPr>
          <p:spPr>
            <a:xfrm>
              <a:off x="2488643" y="1308654"/>
              <a:ext cx="97727" cy="31082"/>
            </a:xfrm>
            <a:custGeom>
              <a:avLst/>
              <a:gdLst/>
              <a:ahLst/>
              <a:cxnLst/>
              <a:rect l="l" t="t" r="r" b="b"/>
              <a:pathLst>
                <a:path w="4515" h="1436" extrusionOk="0">
                  <a:moveTo>
                    <a:pt x="391" y="0"/>
                  </a:moveTo>
                  <a:cubicBezTo>
                    <a:pt x="175" y="4"/>
                    <a:pt x="1" y="182"/>
                    <a:pt x="1" y="399"/>
                  </a:cubicBezTo>
                  <a:cubicBezTo>
                    <a:pt x="1" y="615"/>
                    <a:pt x="175" y="793"/>
                    <a:pt x="391" y="797"/>
                  </a:cubicBezTo>
                  <a:cubicBezTo>
                    <a:pt x="527" y="797"/>
                    <a:pt x="581" y="845"/>
                    <a:pt x="728" y="995"/>
                  </a:cubicBezTo>
                  <a:cubicBezTo>
                    <a:pt x="898" y="1172"/>
                    <a:pt x="1157" y="1435"/>
                    <a:pt x="1636" y="1435"/>
                  </a:cubicBezTo>
                  <a:cubicBezTo>
                    <a:pt x="2115" y="1435"/>
                    <a:pt x="2372" y="1172"/>
                    <a:pt x="2543" y="995"/>
                  </a:cubicBezTo>
                  <a:cubicBezTo>
                    <a:pt x="2691" y="845"/>
                    <a:pt x="2743" y="797"/>
                    <a:pt x="2880" y="797"/>
                  </a:cubicBezTo>
                  <a:cubicBezTo>
                    <a:pt x="3017" y="797"/>
                    <a:pt x="3071" y="845"/>
                    <a:pt x="3217" y="995"/>
                  </a:cubicBezTo>
                  <a:cubicBezTo>
                    <a:pt x="3388" y="1172"/>
                    <a:pt x="3645" y="1435"/>
                    <a:pt x="4124" y="1435"/>
                  </a:cubicBezTo>
                  <a:cubicBezTo>
                    <a:pt x="4341" y="1431"/>
                    <a:pt x="4515" y="1254"/>
                    <a:pt x="4515" y="1037"/>
                  </a:cubicBezTo>
                  <a:cubicBezTo>
                    <a:pt x="4515" y="819"/>
                    <a:pt x="4341" y="641"/>
                    <a:pt x="4124" y="638"/>
                  </a:cubicBezTo>
                  <a:cubicBezTo>
                    <a:pt x="3987" y="638"/>
                    <a:pt x="3935" y="591"/>
                    <a:pt x="3788" y="439"/>
                  </a:cubicBezTo>
                  <a:cubicBezTo>
                    <a:pt x="3617" y="264"/>
                    <a:pt x="3359" y="0"/>
                    <a:pt x="2880" y="0"/>
                  </a:cubicBezTo>
                  <a:cubicBezTo>
                    <a:pt x="2401" y="0"/>
                    <a:pt x="2142" y="264"/>
                    <a:pt x="1973" y="439"/>
                  </a:cubicBezTo>
                  <a:cubicBezTo>
                    <a:pt x="1825" y="591"/>
                    <a:pt x="1773" y="638"/>
                    <a:pt x="1636" y="638"/>
                  </a:cubicBezTo>
                  <a:cubicBezTo>
                    <a:pt x="1499" y="638"/>
                    <a:pt x="1445" y="591"/>
                    <a:pt x="1299" y="439"/>
                  </a:cubicBezTo>
                  <a:cubicBezTo>
                    <a:pt x="1128" y="264"/>
                    <a:pt x="871" y="0"/>
                    <a:pt x="3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0"/>
            <p:cNvSpPr/>
            <p:nvPr/>
          </p:nvSpPr>
          <p:spPr>
            <a:xfrm>
              <a:off x="2601608" y="1250905"/>
              <a:ext cx="33442" cy="17273"/>
            </a:xfrm>
            <a:custGeom>
              <a:avLst/>
              <a:gdLst/>
              <a:ahLst/>
              <a:cxnLst/>
              <a:rect l="l" t="t" r="r" b="b"/>
              <a:pathLst>
                <a:path w="1545" h="798" extrusionOk="0">
                  <a:moveTo>
                    <a:pt x="399" y="1"/>
                  </a:moveTo>
                  <a:cubicBezTo>
                    <a:pt x="179" y="1"/>
                    <a:pt x="1" y="178"/>
                    <a:pt x="1" y="399"/>
                  </a:cubicBezTo>
                  <a:cubicBezTo>
                    <a:pt x="1" y="620"/>
                    <a:pt x="179" y="797"/>
                    <a:pt x="399" y="797"/>
                  </a:cubicBezTo>
                  <a:lnTo>
                    <a:pt x="1146" y="797"/>
                  </a:lnTo>
                  <a:cubicBezTo>
                    <a:pt x="1367" y="797"/>
                    <a:pt x="1544" y="620"/>
                    <a:pt x="1544" y="399"/>
                  </a:cubicBezTo>
                  <a:cubicBezTo>
                    <a:pt x="1544" y="178"/>
                    <a:pt x="1367" y="1"/>
                    <a:pt x="11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0"/>
            <p:cNvSpPr/>
            <p:nvPr/>
          </p:nvSpPr>
          <p:spPr>
            <a:xfrm>
              <a:off x="2646348" y="1250905"/>
              <a:ext cx="105563" cy="17273"/>
            </a:xfrm>
            <a:custGeom>
              <a:avLst/>
              <a:gdLst/>
              <a:ahLst/>
              <a:cxnLst/>
              <a:rect l="l" t="t" r="r" b="b"/>
              <a:pathLst>
                <a:path w="4877" h="798" extrusionOk="0">
                  <a:moveTo>
                    <a:pt x="4481" y="1"/>
                  </a:moveTo>
                  <a:cubicBezTo>
                    <a:pt x="4480" y="1"/>
                    <a:pt x="4479" y="1"/>
                    <a:pt x="4478" y="1"/>
                  </a:cubicBezTo>
                  <a:lnTo>
                    <a:pt x="400" y="1"/>
                  </a:lnTo>
                  <a:cubicBezTo>
                    <a:pt x="180" y="1"/>
                    <a:pt x="1" y="178"/>
                    <a:pt x="1" y="399"/>
                  </a:cubicBezTo>
                  <a:cubicBezTo>
                    <a:pt x="1" y="620"/>
                    <a:pt x="180" y="797"/>
                    <a:pt x="400" y="797"/>
                  </a:cubicBezTo>
                  <a:lnTo>
                    <a:pt x="4478" y="797"/>
                  </a:lnTo>
                  <a:cubicBezTo>
                    <a:pt x="4698" y="797"/>
                    <a:pt x="4876" y="620"/>
                    <a:pt x="4876" y="399"/>
                  </a:cubicBezTo>
                  <a:cubicBezTo>
                    <a:pt x="4876" y="179"/>
                    <a:pt x="4699" y="1"/>
                    <a:pt x="44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0"/>
            <p:cNvSpPr/>
            <p:nvPr/>
          </p:nvSpPr>
          <p:spPr>
            <a:xfrm>
              <a:off x="2615093" y="1286944"/>
              <a:ext cx="63636" cy="17294"/>
            </a:xfrm>
            <a:custGeom>
              <a:avLst/>
              <a:gdLst/>
              <a:ahLst/>
              <a:cxnLst/>
              <a:rect l="l" t="t" r="r" b="b"/>
              <a:pathLst>
                <a:path w="2940" h="799" extrusionOk="0">
                  <a:moveTo>
                    <a:pt x="401" y="1"/>
                  </a:moveTo>
                  <a:cubicBezTo>
                    <a:pt x="181" y="1"/>
                    <a:pt x="1" y="178"/>
                    <a:pt x="1" y="400"/>
                  </a:cubicBezTo>
                  <a:cubicBezTo>
                    <a:pt x="1" y="621"/>
                    <a:pt x="181" y="798"/>
                    <a:pt x="401" y="798"/>
                  </a:cubicBezTo>
                  <a:cubicBezTo>
                    <a:pt x="403" y="798"/>
                    <a:pt x="406" y="798"/>
                    <a:pt x="408" y="798"/>
                  </a:cubicBezTo>
                  <a:lnTo>
                    <a:pt x="2533" y="798"/>
                  </a:lnTo>
                  <a:cubicBezTo>
                    <a:pt x="2535" y="798"/>
                    <a:pt x="2537" y="798"/>
                    <a:pt x="2540" y="798"/>
                  </a:cubicBezTo>
                  <a:cubicBezTo>
                    <a:pt x="2760" y="798"/>
                    <a:pt x="2940" y="621"/>
                    <a:pt x="2940" y="400"/>
                  </a:cubicBezTo>
                  <a:cubicBezTo>
                    <a:pt x="2940" y="178"/>
                    <a:pt x="2760" y="1"/>
                    <a:pt x="2540" y="1"/>
                  </a:cubicBezTo>
                  <a:cubicBezTo>
                    <a:pt x="2537" y="1"/>
                    <a:pt x="2535" y="1"/>
                    <a:pt x="2533" y="1"/>
                  </a:cubicBezTo>
                  <a:lnTo>
                    <a:pt x="408" y="1"/>
                  </a:lnTo>
                  <a:cubicBezTo>
                    <a:pt x="406" y="1"/>
                    <a:pt x="403" y="1"/>
                    <a:pt x="4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0"/>
            <p:cNvSpPr/>
            <p:nvPr/>
          </p:nvSpPr>
          <p:spPr>
            <a:xfrm>
              <a:off x="2693448" y="1286944"/>
              <a:ext cx="54892" cy="17294"/>
            </a:xfrm>
            <a:custGeom>
              <a:avLst/>
              <a:gdLst/>
              <a:ahLst/>
              <a:cxnLst/>
              <a:rect l="l" t="t" r="r" b="b"/>
              <a:pathLst>
                <a:path w="2536" h="799" extrusionOk="0">
                  <a:moveTo>
                    <a:pt x="399" y="1"/>
                  </a:moveTo>
                  <a:cubicBezTo>
                    <a:pt x="179" y="1"/>
                    <a:pt x="0" y="178"/>
                    <a:pt x="0" y="400"/>
                  </a:cubicBezTo>
                  <a:cubicBezTo>
                    <a:pt x="0" y="621"/>
                    <a:pt x="179" y="798"/>
                    <a:pt x="399" y="798"/>
                  </a:cubicBezTo>
                  <a:cubicBezTo>
                    <a:pt x="402" y="798"/>
                    <a:pt x="404" y="798"/>
                    <a:pt x="406" y="798"/>
                  </a:cubicBezTo>
                  <a:lnTo>
                    <a:pt x="2130" y="798"/>
                  </a:lnTo>
                  <a:cubicBezTo>
                    <a:pt x="2132" y="798"/>
                    <a:pt x="2135" y="798"/>
                    <a:pt x="2137" y="798"/>
                  </a:cubicBezTo>
                  <a:cubicBezTo>
                    <a:pt x="2357" y="798"/>
                    <a:pt x="2536" y="621"/>
                    <a:pt x="2536" y="400"/>
                  </a:cubicBezTo>
                  <a:cubicBezTo>
                    <a:pt x="2536" y="178"/>
                    <a:pt x="2357" y="1"/>
                    <a:pt x="2137" y="1"/>
                  </a:cubicBezTo>
                  <a:cubicBezTo>
                    <a:pt x="2135" y="1"/>
                    <a:pt x="2132" y="1"/>
                    <a:pt x="2130" y="1"/>
                  </a:cubicBezTo>
                  <a:lnTo>
                    <a:pt x="406" y="1"/>
                  </a:lnTo>
                  <a:cubicBezTo>
                    <a:pt x="404" y="1"/>
                    <a:pt x="402" y="1"/>
                    <a:pt x="3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0"/>
            <p:cNvSpPr/>
            <p:nvPr/>
          </p:nvSpPr>
          <p:spPr>
            <a:xfrm>
              <a:off x="2601781" y="1327983"/>
              <a:ext cx="61688" cy="17294"/>
            </a:xfrm>
            <a:custGeom>
              <a:avLst/>
              <a:gdLst/>
              <a:ahLst/>
              <a:cxnLst/>
              <a:rect l="l" t="t" r="r" b="b"/>
              <a:pathLst>
                <a:path w="2850" h="799" extrusionOk="0">
                  <a:moveTo>
                    <a:pt x="391" y="1"/>
                  </a:moveTo>
                  <a:cubicBezTo>
                    <a:pt x="174" y="4"/>
                    <a:pt x="1" y="182"/>
                    <a:pt x="1" y="399"/>
                  </a:cubicBezTo>
                  <a:cubicBezTo>
                    <a:pt x="1" y="615"/>
                    <a:pt x="174" y="793"/>
                    <a:pt x="391" y="798"/>
                  </a:cubicBezTo>
                  <a:lnTo>
                    <a:pt x="2459" y="798"/>
                  </a:lnTo>
                  <a:cubicBezTo>
                    <a:pt x="2676" y="793"/>
                    <a:pt x="2850" y="615"/>
                    <a:pt x="2850" y="399"/>
                  </a:cubicBezTo>
                  <a:cubicBezTo>
                    <a:pt x="2850" y="182"/>
                    <a:pt x="2676" y="4"/>
                    <a:pt x="2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0"/>
            <p:cNvSpPr/>
            <p:nvPr/>
          </p:nvSpPr>
          <p:spPr>
            <a:xfrm>
              <a:off x="2673556" y="1327983"/>
              <a:ext cx="56147" cy="17294"/>
            </a:xfrm>
            <a:custGeom>
              <a:avLst/>
              <a:gdLst/>
              <a:ahLst/>
              <a:cxnLst/>
              <a:rect l="l" t="t" r="r" b="b"/>
              <a:pathLst>
                <a:path w="2594" h="799" extrusionOk="0">
                  <a:moveTo>
                    <a:pt x="397" y="0"/>
                  </a:moveTo>
                  <a:cubicBezTo>
                    <a:pt x="178" y="0"/>
                    <a:pt x="0" y="179"/>
                    <a:pt x="0" y="399"/>
                  </a:cubicBezTo>
                  <a:cubicBezTo>
                    <a:pt x="0" y="620"/>
                    <a:pt x="179" y="798"/>
                    <a:pt x="399" y="798"/>
                  </a:cubicBezTo>
                  <a:cubicBezTo>
                    <a:pt x="401" y="798"/>
                    <a:pt x="404" y="798"/>
                    <a:pt x="406" y="798"/>
                  </a:cubicBezTo>
                  <a:lnTo>
                    <a:pt x="2187" y="798"/>
                  </a:lnTo>
                  <a:cubicBezTo>
                    <a:pt x="2189" y="798"/>
                    <a:pt x="2192" y="798"/>
                    <a:pt x="2194" y="798"/>
                  </a:cubicBezTo>
                  <a:cubicBezTo>
                    <a:pt x="2414" y="798"/>
                    <a:pt x="2593" y="620"/>
                    <a:pt x="2593" y="399"/>
                  </a:cubicBezTo>
                  <a:cubicBezTo>
                    <a:pt x="2593" y="179"/>
                    <a:pt x="2416" y="0"/>
                    <a:pt x="2197" y="0"/>
                  </a:cubicBezTo>
                  <a:cubicBezTo>
                    <a:pt x="2193" y="0"/>
                    <a:pt x="2190" y="0"/>
                    <a:pt x="2187" y="1"/>
                  </a:cubicBezTo>
                  <a:lnTo>
                    <a:pt x="406" y="1"/>
                  </a:lnTo>
                  <a:cubicBezTo>
                    <a:pt x="403" y="0"/>
                    <a:pt x="400" y="0"/>
                    <a:pt x="3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0"/>
            <p:cNvSpPr/>
            <p:nvPr/>
          </p:nvSpPr>
          <p:spPr>
            <a:xfrm>
              <a:off x="2405114" y="1165061"/>
              <a:ext cx="404112" cy="45368"/>
            </a:xfrm>
            <a:custGeom>
              <a:avLst/>
              <a:gdLst/>
              <a:ahLst/>
              <a:cxnLst/>
              <a:rect l="l" t="t" r="r" b="b"/>
              <a:pathLst>
                <a:path w="18670" h="2096" extrusionOk="0">
                  <a:moveTo>
                    <a:pt x="0" y="0"/>
                  </a:moveTo>
                  <a:lnTo>
                    <a:pt x="1977" y="1977"/>
                  </a:lnTo>
                  <a:cubicBezTo>
                    <a:pt x="2053" y="2053"/>
                    <a:pt x="2157" y="2096"/>
                    <a:pt x="2266" y="2096"/>
                  </a:cubicBezTo>
                  <a:lnTo>
                    <a:pt x="18173" y="2096"/>
                  </a:lnTo>
                  <a:lnTo>
                    <a:pt x="18613" y="423"/>
                  </a:lnTo>
                  <a:cubicBezTo>
                    <a:pt x="18669" y="209"/>
                    <a:pt x="18508" y="0"/>
                    <a:pt x="182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0"/>
            <p:cNvSpPr/>
            <p:nvPr/>
          </p:nvSpPr>
          <p:spPr>
            <a:xfrm>
              <a:off x="2686067" y="1165061"/>
              <a:ext cx="91428" cy="45368"/>
            </a:xfrm>
            <a:custGeom>
              <a:avLst/>
              <a:gdLst/>
              <a:ahLst/>
              <a:cxnLst/>
              <a:rect l="l" t="t" r="r" b="b"/>
              <a:pathLst>
                <a:path w="4224" h="2096" extrusionOk="0">
                  <a:moveTo>
                    <a:pt x="0" y="0"/>
                  </a:moveTo>
                  <a:lnTo>
                    <a:pt x="2097" y="2096"/>
                  </a:lnTo>
                  <a:lnTo>
                    <a:pt x="4223" y="2096"/>
                  </a:lnTo>
                  <a:lnTo>
                    <a:pt x="2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0"/>
            <p:cNvSpPr/>
            <p:nvPr/>
          </p:nvSpPr>
          <p:spPr>
            <a:xfrm>
              <a:off x="2577907" y="1165061"/>
              <a:ext cx="91385" cy="45368"/>
            </a:xfrm>
            <a:custGeom>
              <a:avLst/>
              <a:gdLst/>
              <a:ahLst/>
              <a:cxnLst/>
              <a:rect l="l" t="t" r="r" b="b"/>
              <a:pathLst>
                <a:path w="4222" h="2096" extrusionOk="0">
                  <a:moveTo>
                    <a:pt x="0" y="0"/>
                  </a:moveTo>
                  <a:lnTo>
                    <a:pt x="2097" y="2096"/>
                  </a:lnTo>
                  <a:lnTo>
                    <a:pt x="4222" y="2096"/>
                  </a:lnTo>
                  <a:lnTo>
                    <a:pt x="21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0"/>
            <p:cNvSpPr/>
            <p:nvPr/>
          </p:nvSpPr>
          <p:spPr>
            <a:xfrm>
              <a:off x="2469746" y="1165061"/>
              <a:ext cx="91385" cy="45368"/>
            </a:xfrm>
            <a:custGeom>
              <a:avLst/>
              <a:gdLst/>
              <a:ahLst/>
              <a:cxnLst/>
              <a:rect l="l" t="t" r="r" b="b"/>
              <a:pathLst>
                <a:path w="4222" h="2096" extrusionOk="0">
                  <a:moveTo>
                    <a:pt x="0" y="0"/>
                  </a:moveTo>
                  <a:lnTo>
                    <a:pt x="2097" y="2096"/>
                  </a:lnTo>
                  <a:lnTo>
                    <a:pt x="4222" y="2096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9" name="Google Shape;1829;p60"/>
          <p:cNvGrpSpPr/>
          <p:nvPr/>
        </p:nvGrpSpPr>
        <p:grpSpPr>
          <a:xfrm>
            <a:off x="3341958" y="2040008"/>
            <a:ext cx="379469" cy="523369"/>
            <a:chOff x="1710115" y="840602"/>
            <a:chExt cx="414675" cy="571926"/>
          </a:xfrm>
        </p:grpSpPr>
        <p:sp>
          <p:nvSpPr>
            <p:cNvPr id="1830" name="Google Shape;1830;p60"/>
            <p:cNvSpPr/>
            <p:nvPr/>
          </p:nvSpPr>
          <p:spPr>
            <a:xfrm>
              <a:off x="1736544" y="857312"/>
              <a:ext cx="20195" cy="17273"/>
            </a:xfrm>
            <a:custGeom>
              <a:avLst/>
              <a:gdLst/>
              <a:ahLst/>
              <a:cxnLst/>
              <a:rect l="l" t="t" r="r" b="b"/>
              <a:pathLst>
                <a:path w="933" h="798" extrusionOk="0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3" y="798"/>
                    <a:pt x="531" y="798"/>
                  </a:cubicBezTo>
                  <a:cubicBezTo>
                    <a:pt x="736" y="798"/>
                    <a:pt x="932" y="639"/>
                    <a:pt x="932" y="398"/>
                  </a:cubicBezTo>
                  <a:cubicBezTo>
                    <a:pt x="932" y="178"/>
                    <a:pt x="754" y="0"/>
                    <a:pt x="534" y="0"/>
                  </a:cubicBezTo>
                  <a:cubicBezTo>
                    <a:pt x="534" y="0"/>
                    <a:pt x="533" y="0"/>
                    <a:pt x="533" y="0"/>
                  </a:cubicBezTo>
                  <a:close/>
                </a:path>
              </a:pathLst>
            </a:custGeom>
            <a:solidFill>
              <a:srgbClr val="00A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31" name="Google Shape;1831;p60"/>
            <p:cNvGrpSpPr/>
            <p:nvPr/>
          </p:nvGrpSpPr>
          <p:grpSpPr>
            <a:xfrm>
              <a:off x="1710115" y="840602"/>
              <a:ext cx="414675" cy="571926"/>
              <a:chOff x="1710115" y="840602"/>
              <a:chExt cx="414675" cy="571926"/>
            </a:xfrm>
          </p:grpSpPr>
          <p:sp>
            <p:nvSpPr>
              <p:cNvPr id="1832" name="Google Shape;1832;p60"/>
              <p:cNvSpPr/>
              <p:nvPr/>
            </p:nvSpPr>
            <p:spPr>
              <a:xfrm>
                <a:off x="1710115" y="871750"/>
                <a:ext cx="391255" cy="385433"/>
              </a:xfrm>
              <a:custGeom>
                <a:avLst/>
                <a:gdLst/>
                <a:ahLst/>
                <a:cxnLst/>
                <a:rect l="l" t="t" r="r" b="b"/>
                <a:pathLst>
                  <a:path w="18076" h="17807" extrusionOk="0">
                    <a:moveTo>
                      <a:pt x="0" y="0"/>
                    </a:moveTo>
                    <a:lnTo>
                      <a:pt x="0" y="17099"/>
                    </a:lnTo>
                    <a:cubicBezTo>
                      <a:pt x="0" y="17489"/>
                      <a:pt x="318" y="17806"/>
                      <a:pt x="708" y="17806"/>
                    </a:cubicBezTo>
                    <a:lnTo>
                      <a:pt x="17369" y="17806"/>
                    </a:lnTo>
                    <a:cubicBezTo>
                      <a:pt x="17759" y="17806"/>
                      <a:pt x="18075" y="17489"/>
                      <a:pt x="18075" y="17099"/>
                    </a:cubicBezTo>
                    <a:lnTo>
                      <a:pt x="1807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60"/>
              <p:cNvSpPr/>
              <p:nvPr/>
            </p:nvSpPr>
            <p:spPr>
              <a:xfrm>
                <a:off x="1963253" y="1302031"/>
                <a:ext cx="161537" cy="110498"/>
              </a:xfrm>
              <a:custGeom>
                <a:avLst/>
                <a:gdLst/>
                <a:ahLst/>
                <a:cxnLst/>
                <a:rect l="l" t="t" r="r" b="b"/>
                <a:pathLst>
                  <a:path w="7463" h="5105" extrusionOk="0">
                    <a:moveTo>
                      <a:pt x="923" y="1"/>
                    </a:moveTo>
                    <a:cubicBezTo>
                      <a:pt x="413" y="1"/>
                      <a:pt x="1" y="413"/>
                      <a:pt x="1" y="921"/>
                    </a:cubicBezTo>
                    <a:lnTo>
                      <a:pt x="1" y="4183"/>
                    </a:lnTo>
                    <a:cubicBezTo>
                      <a:pt x="1" y="4691"/>
                      <a:pt x="413" y="5104"/>
                      <a:pt x="923" y="5105"/>
                    </a:cubicBezTo>
                    <a:lnTo>
                      <a:pt x="7305" y="5105"/>
                    </a:lnTo>
                    <a:cubicBezTo>
                      <a:pt x="7416" y="5104"/>
                      <a:pt x="7463" y="4963"/>
                      <a:pt x="7373" y="4896"/>
                    </a:cubicBezTo>
                    <a:lnTo>
                      <a:pt x="6275" y="4088"/>
                    </a:lnTo>
                    <a:lnTo>
                      <a:pt x="6275" y="921"/>
                    </a:lnTo>
                    <a:cubicBezTo>
                      <a:pt x="6275" y="413"/>
                      <a:pt x="5862" y="1"/>
                      <a:pt x="5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60"/>
              <p:cNvSpPr/>
              <p:nvPr/>
            </p:nvSpPr>
            <p:spPr>
              <a:xfrm>
                <a:off x="1913492" y="943027"/>
                <a:ext cx="148333" cy="59848"/>
              </a:xfrm>
              <a:custGeom>
                <a:avLst/>
                <a:gdLst/>
                <a:ahLst/>
                <a:cxnLst/>
                <a:rect l="l" t="t" r="r" b="b"/>
                <a:pathLst>
                  <a:path w="6853" h="2765" extrusionOk="0">
                    <a:moveTo>
                      <a:pt x="1396" y="0"/>
                    </a:moveTo>
                    <a:cubicBezTo>
                      <a:pt x="623" y="0"/>
                      <a:pt x="0" y="635"/>
                      <a:pt x="15" y="1408"/>
                    </a:cubicBezTo>
                    <a:cubicBezTo>
                      <a:pt x="28" y="2166"/>
                      <a:pt x="669" y="2764"/>
                      <a:pt x="1427" y="2764"/>
                    </a:cubicBezTo>
                    <a:lnTo>
                      <a:pt x="6695" y="2764"/>
                    </a:lnTo>
                    <a:cubicBezTo>
                      <a:pt x="6806" y="2764"/>
                      <a:pt x="6853" y="2625"/>
                      <a:pt x="6767" y="2558"/>
                    </a:cubicBezTo>
                    <a:lnTo>
                      <a:pt x="5702" y="1730"/>
                    </a:lnTo>
                    <a:lnTo>
                      <a:pt x="5702" y="1382"/>
                    </a:lnTo>
                    <a:cubicBezTo>
                      <a:pt x="5702" y="619"/>
                      <a:pt x="5083" y="0"/>
                      <a:pt x="43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60"/>
              <p:cNvSpPr/>
              <p:nvPr/>
            </p:nvSpPr>
            <p:spPr>
              <a:xfrm>
                <a:off x="1748384" y="1177767"/>
                <a:ext cx="253160" cy="48355"/>
              </a:xfrm>
              <a:custGeom>
                <a:avLst/>
                <a:gdLst/>
                <a:ahLst/>
                <a:cxnLst/>
                <a:rect l="l" t="t" r="r" b="b"/>
                <a:pathLst>
                  <a:path w="11696" h="2234" extrusionOk="0">
                    <a:moveTo>
                      <a:pt x="10581" y="1"/>
                    </a:moveTo>
                    <a:cubicBezTo>
                      <a:pt x="10576" y="1"/>
                      <a:pt x="10571" y="1"/>
                      <a:pt x="10566" y="1"/>
                    </a:cubicBezTo>
                    <a:lnTo>
                      <a:pt x="1104" y="1"/>
                    </a:lnTo>
                    <a:cubicBezTo>
                      <a:pt x="491" y="7"/>
                      <a:pt x="0" y="505"/>
                      <a:pt x="0" y="1117"/>
                    </a:cubicBezTo>
                    <a:cubicBezTo>
                      <a:pt x="0" y="1728"/>
                      <a:pt x="491" y="2226"/>
                      <a:pt x="1104" y="2233"/>
                    </a:cubicBezTo>
                    <a:lnTo>
                      <a:pt x="10566" y="2233"/>
                    </a:lnTo>
                    <a:cubicBezTo>
                      <a:pt x="10570" y="2233"/>
                      <a:pt x="10574" y="2233"/>
                      <a:pt x="10578" y="2233"/>
                    </a:cubicBezTo>
                    <a:cubicBezTo>
                      <a:pt x="11194" y="2233"/>
                      <a:pt x="11696" y="1735"/>
                      <a:pt x="11696" y="1117"/>
                    </a:cubicBezTo>
                    <a:cubicBezTo>
                      <a:pt x="11696" y="499"/>
                      <a:pt x="11196" y="1"/>
                      <a:pt x="105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60"/>
              <p:cNvSpPr/>
              <p:nvPr/>
            </p:nvSpPr>
            <p:spPr>
              <a:xfrm>
                <a:off x="1751933" y="1054628"/>
                <a:ext cx="148247" cy="59848"/>
              </a:xfrm>
              <a:custGeom>
                <a:avLst/>
                <a:gdLst/>
                <a:ahLst/>
                <a:cxnLst/>
                <a:rect l="l" t="t" r="r" b="b"/>
                <a:pathLst>
                  <a:path w="6849" h="2765" extrusionOk="0">
                    <a:moveTo>
                      <a:pt x="2534" y="1"/>
                    </a:moveTo>
                    <a:cubicBezTo>
                      <a:pt x="1770" y="1"/>
                      <a:pt x="1151" y="619"/>
                      <a:pt x="1152" y="1383"/>
                    </a:cubicBezTo>
                    <a:lnTo>
                      <a:pt x="1152" y="1731"/>
                    </a:lnTo>
                    <a:lnTo>
                      <a:pt x="88" y="2558"/>
                    </a:lnTo>
                    <a:cubicBezTo>
                      <a:pt x="1" y="2626"/>
                      <a:pt x="49" y="2765"/>
                      <a:pt x="159" y="2765"/>
                    </a:cubicBezTo>
                    <a:lnTo>
                      <a:pt x="5427" y="2765"/>
                    </a:lnTo>
                    <a:cubicBezTo>
                      <a:pt x="6185" y="2765"/>
                      <a:pt x="6826" y="2167"/>
                      <a:pt x="6840" y="1408"/>
                    </a:cubicBezTo>
                    <a:cubicBezTo>
                      <a:pt x="6848" y="1033"/>
                      <a:pt x="6702" y="670"/>
                      <a:pt x="6435" y="405"/>
                    </a:cubicBezTo>
                    <a:cubicBezTo>
                      <a:pt x="6176" y="147"/>
                      <a:pt x="5824" y="1"/>
                      <a:pt x="54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60"/>
              <p:cNvSpPr/>
              <p:nvPr/>
            </p:nvSpPr>
            <p:spPr>
              <a:xfrm>
                <a:off x="1710115" y="840602"/>
                <a:ext cx="391255" cy="50758"/>
              </a:xfrm>
              <a:custGeom>
                <a:avLst/>
                <a:gdLst/>
                <a:ahLst/>
                <a:cxnLst/>
                <a:rect l="l" t="t" r="r" b="b"/>
                <a:pathLst>
                  <a:path w="18076" h="2345" extrusionOk="0">
                    <a:moveTo>
                      <a:pt x="708" y="0"/>
                    </a:moveTo>
                    <a:cubicBezTo>
                      <a:pt x="318" y="0"/>
                      <a:pt x="0" y="318"/>
                      <a:pt x="0" y="708"/>
                    </a:cubicBezTo>
                    <a:lnTo>
                      <a:pt x="0" y="2344"/>
                    </a:lnTo>
                    <a:lnTo>
                      <a:pt x="18075" y="2344"/>
                    </a:lnTo>
                    <a:lnTo>
                      <a:pt x="18075" y="708"/>
                    </a:lnTo>
                    <a:cubicBezTo>
                      <a:pt x="18075" y="318"/>
                      <a:pt x="17759" y="0"/>
                      <a:pt x="17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60"/>
              <p:cNvSpPr/>
              <p:nvPr/>
            </p:nvSpPr>
            <p:spPr>
              <a:xfrm>
                <a:off x="1798687" y="857312"/>
                <a:ext cx="20195" cy="17273"/>
              </a:xfrm>
              <a:custGeom>
                <a:avLst/>
                <a:gdLst/>
                <a:ahLst/>
                <a:cxnLst/>
                <a:rect l="l" t="t" r="r" b="b"/>
                <a:pathLst>
                  <a:path w="933" h="798" extrusionOk="0">
                    <a:moveTo>
                      <a:pt x="532" y="0"/>
                    </a:moveTo>
                    <a:cubicBezTo>
                      <a:pt x="178" y="0"/>
                      <a:pt x="1" y="429"/>
                      <a:pt x="251" y="680"/>
                    </a:cubicBezTo>
                    <a:cubicBezTo>
                      <a:pt x="333" y="761"/>
                      <a:pt x="433" y="798"/>
                      <a:pt x="531" y="798"/>
                    </a:cubicBezTo>
                    <a:cubicBezTo>
                      <a:pt x="736" y="798"/>
                      <a:pt x="933" y="639"/>
                      <a:pt x="933" y="398"/>
                    </a:cubicBezTo>
                    <a:cubicBezTo>
                      <a:pt x="933" y="178"/>
                      <a:pt x="754" y="0"/>
                      <a:pt x="533" y="0"/>
                    </a:cubicBezTo>
                    <a:cubicBezTo>
                      <a:pt x="533" y="0"/>
                      <a:pt x="532" y="0"/>
                      <a:pt x="5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60"/>
              <p:cNvSpPr/>
              <p:nvPr/>
            </p:nvSpPr>
            <p:spPr>
              <a:xfrm>
                <a:off x="1767626" y="857312"/>
                <a:ext cx="20173" cy="17273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98" extrusionOk="0">
                    <a:moveTo>
                      <a:pt x="532" y="0"/>
                    </a:moveTo>
                    <a:cubicBezTo>
                      <a:pt x="178" y="0"/>
                      <a:pt x="1" y="429"/>
                      <a:pt x="251" y="680"/>
                    </a:cubicBezTo>
                    <a:cubicBezTo>
                      <a:pt x="332" y="761"/>
                      <a:pt x="432" y="798"/>
                      <a:pt x="530" y="798"/>
                    </a:cubicBezTo>
                    <a:cubicBezTo>
                      <a:pt x="735" y="798"/>
                      <a:pt x="931" y="639"/>
                      <a:pt x="931" y="398"/>
                    </a:cubicBezTo>
                    <a:cubicBezTo>
                      <a:pt x="931" y="178"/>
                      <a:pt x="754" y="0"/>
                      <a:pt x="533" y="0"/>
                    </a:cubicBezTo>
                    <a:cubicBezTo>
                      <a:pt x="533" y="0"/>
                      <a:pt x="532" y="0"/>
                      <a:pt x="5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60"/>
              <p:cNvSpPr/>
              <p:nvPr/>
            </p:nvSpPr>
            <p:spPr>
              <a:xfrm>
                <a:off x="2024682" y="1173762"/>
                <a:ext cx="51645" cy="60801"/>
              </a:xfrm>
              <a:custGeom>
                <a:avLst/>
                <a:gdLst/>
                <a:ahLst/>
                <a:cxnLst/>
                <a:rect l="l" t="t" r="r" b="b"/>
                <a:pathLst>
                  <a:path w="2386" h="2809" extrusionOk="0">
                    <a:moveTo>
                      <a:pt x="1217" y="0"/>
                    </a:moveTo>
                    <a:cubicBezTo>
                      <a:pt x="1200" y="0"/>
                      <a:pt x="1184" y="0"/>
                      <a:pt x="1167" y="1"/>
                    </a:cubicBezTo>
                    <a:lnTo>
                      <a:pt x="1166" y="1"/>
                    </a:lnTo>
                    <a:cubicBezTo>
                      <a:pt x="1148" y="3"/>
                      <a:pt x="1131" y="7"/>
                      <a:pt x="1114" y="11"/>
                    </a:cubicBezTo>
                    <a:lnTo>
                      <a:pt x="1103" y="13"/>
                    </a:lnTo>
                    <a:cubicBezTo>
                      <a:pt x="1085" y="17"/>
                      <a:pt x="1068" y="22"/>
                      <a:pt x="1051" y="29"/>
                    </a:cubicBezTo>
                    <a:cubicBezTo>
                      <a:pt x="1035" y="37"/>
                      <a:pt x="1020" y="45"/>
                      <a:pt x="1004" y="54"/>
                    </a:cubicBezTo>
                    <a:lnTo>
                      <a:pt x="995" y="59"/>
                    </a:lnTo>
                    <a:cubicBezTo>
                      <a:pt x="979" y="68"/>
                      <a:pt x="965" y="79"/>
                      <a:pt x="952" y="89"/>
                    </a:cubicBezTo>
                    <a:cubicBezTo>
                      <a:pt x="951" y="90"/>
                      <a:pt x="949" y="92"/>
                      <a:pt x="948" y="93"/>
                    </a:cubicBezTo>
                    <a:cubicBezTo>
                      <a:pt x="939" y="99"/>
                      <a:pt x="931" y="107"/>
                      <a:pt x="923" y="115"/>
                    </a:cubicBezTo>
                    <a:lnTo>
                      <a:pt x="151" y="887"/>
                    </a:lnTo>
                    <a:cubicBezTo>
                      <a:pt x="0" y="1043"/>
                      <a:pt x="1" y="1293"/>
                      <a:pt x="155" y="1446"/>
                    </a:cubicBezTo>
                    <a:cubicBezTo>
                      <a:pt x="233" y="1524"/>
                      <a:pt x="336" y="1563"/>
                      <a:pt x="438" y="1563"/>
                    </a:cubicBezTo>
                    <a:cubicBezTo>
                      <a:pt x="538" y="1563"/>
                      <a:pt x="638" y="1526"/>
                      <a:pt x="716" y="1451"/>
                    </a:cubicBezTo>
                    <a:lnTo>
                      <a:pt x="806" y="1361"/>
                    </a:lnTo>
                    <a:lnTo>
                      <a:pt x="806" y="2418"/>
                    </a:lnTo>
                    <a:cubicBezTo>
                      <a:pt x="810" y="2635"/>
                      <a:pt x="987" y="2809"/>
                      <a:pt x="1204" y="2809"/>
                    </a:cubicBezTo>
                    <a:cubicBezTo>
                      <a:pt x="1422" y="2809"/>
                      <a:pt x="1598" y="2635"/>
                      <a:pt x="1603" y="2418"/>
                    </a:cubicBezTo>
                    <a:lnTo>
                      <a:pt x="1603" y="1361"/>
                    </a:lnTo>
                    <a:lnTo>
                      <a:pt x="1666" y="1423"/>
                    </a:lnTo>
                    <a:cubicBezTo>
                      <a:pt x="1744" y="1502"/>
                      <a:pt x="1847" y="1541"/>
                      <a:pt x="1949" y="1541"/>
                    </a:cubicBezTo>
                    <a:cubicBezTo>
                      <a:pt x="2051" y="1541"/>
                      <a:pt x="2152" y="1502"/>
                      <a:pt x="2230" y="1423"/>
                    </a:cubicBezTo>
                    <a:cubicBezTo>
                      <a:pt x="2386" y="1268"/>
                      <a:pt x="2386" y="1016"/>
                      <a:pt x="2230" y="859"/>
                    </a:cubicBezTo>
                    <a:lnTo>
                      <a:pt x="2230" y="861"/>
                    </a:lnTo>
                    <a:lnTo>
                      <a:pt x="1486" y="116"/>
                    </a:lnTo>
                    <a:cubicBezTo>
                      <a:pt x="1473" y="103"/>
                      <a:pt x="1458" y="92"/>
                      <a:pt x="1444" y="81"/>
                    </a:cubicBezTo>
                    <a:cubicBezTo>
                      <a:pt x="1442" y="79"/>
                      <a:pt x="1438" y="76"/>
                      <a:pt x="1435" y="73"/>
                    </a:cubicBezTo>
                    <a:cubicBezTo>
                      <a:pt x="1421" y="63"/>
                      <a:pt x="1406" y="54"/>
                      <a:pt x="1391" y="46"/>
                    </a:cubicBezTo>
                    <a:cubicBezTo>
                      <a:pt x="1375" y="37"/>
                      <a:pt x="1358" y="30"/>
                      <a:pt x="1342" y="25"/>
                    </a:cubicBezTo>
                    <a:lnTo>
                      <a:pt x="1331" y="21"/>
                    </a:lnTo>
                    <a:cubicBezTo>
                      <a:pt x="1315" y="15"/>
                      <a:pt x="1299" y="11"/>
                      <a:pt x="1284" y="7"/>
                    </a:cubicBezTo>
                    <a:lnTo>
                      <a:pt x="1281" y="7"/>
                    </a:lnTo>
                    <a:cubicBezTo>
                      <a:pt x="1264" y="4"/>
                      <a:pt x="1247" y="1"/>
                      <a:pt x="1230" y="1"/>
                    </a:cubicBezTo>
                    <a:lnTo>
                      <a:pt x="12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60"/>
              <p:cNvSpPr/>
              <p:nvPr/>
            </p:nvSpPr>
            <p:spPr>
              <a:xfrm>
                <a:off x="1981089" y="1348611"/>
                <a:ext cx="28788" cy="17294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799" extrusionOk="0">
                    <a:moveTo>
                      <a:pt x="400" y="1"/>
                    </a:moveTo>
                    <a:cubicBezTo>
                      <a:pt x="179" y="1"/>
                      <a:pt x="1" y="180"/>
                      <a:pt x="1" y="400"/>
                    </a:cubicBezTo>
                    <a:cubicBezTo>
                      <a:pt x="1" y="620"/>
                      <a:pt x="179" y="798"/>
                      <a:pt x="400" y="798"/>
                    </a:cubicBezTo>
                    <a:lnTo>
                      <a:pt x="932" y="798"/>
                    </a:lnTo>
                    <a:cubicBezTo>
                      <a:pt x="1151" y="798"/>
                      <a:pt x="1330" y="620"/>
                      <a:pt x="1330" y="400"/>
                    </a:cubicBezTo>
                    <a:cubicBezTo>
                      <a:pt x="1330" y="180"/>
                      <a:pt x="1151" y="1"/>
                      <a:pt x="9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60"/>
              <p:cNvSpPr/>
              <p:nvPr/>
            </p:nvSpPr>
            <p:spPr>
              <a:xfrm>
                <a:off x="2014466" y="1348611"/>
                <a:ext cx="65628" cy="17294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799" extrusionOk="0">
                    <a:moveTo>
                      <a:pt x="400" y="1"/>
                    </a:moveTo>
                    <a:cubicBezTo>
                      <a:pt x="180" y="1"/>
                      <a:pt x="1" y="180"/>
                      <a:pt x="1" y="400"/>
                    </a:cubicBezTo>
                    <a:cubicBezTo>
                      <a:pt x="1" y="620"/>
                      <a:pt x="180" y="798"/>
                      <a:pt x="400" y="798"/>
                    </a:cubicBezTo>
                    <a:lnTo>
                      <a:pt x="2632" y="798"/>
                    </a:lnTo>
                    <a:cubicBezTo>
                      <a:pt x="2852" y="798"/>
                      <a:pt x="3031" y="620"/>
                      <a:pt x="3031" y="400"/>
                    </a:cubicBezTo>
                    <a:cubicBezTo>
                      <a:pt x="3031" y="180"/>
                      <a:pt x="2852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43" name="Google Shape;1843;p60"/>
          <p:cNvGrpSpPr/>
          <p:nvPr/>
        </p:nvGrpSpPr>
        <p:grpSpPr>
          <a:xfrm>
            <a:off x="2838168" y="2040008"/>
            <a:ext cx="357542" cy="523369"/>
            <a:chOff x="1200657" y="842204"/>
            <a:chExt cx="390714" cy="571926"/>
          </a:xfrm>
        </p:grpSpPr>
        <p:sp>
          <p:nvSpPr>
            <p:cNvPr id="1844" name="Google Shape;1844;p60"/>
            <p:cNvSpPr/>
            <p:nvPr/>
          </p:nvSpPr>
          <p:spPr>
            <a:xfrm>
              <a:off x="1269142" y="1264455"/>
              <a:ext cx="273766" cy="149675"/>
            </a:xfrm>
            <a:custGeom>
              <a:avLst/>
              <a:gdLst/>
              <a:ahLst/>
              <a:cxnLst/>
              <a:rect l="l" t="t" r="r" b="b"/>
              <a:pathLst>
                <a:path w="12648" h="6915" extrusionOk="0">
                  <a:moveTo>
                    <a:pt x="2716" y="0"/>
                  </a:moveTo>
                  <a:cubicBezTo>
                    <a:pt x="1216" y="0"/>
                    <a:pt x="0" y="1216"/>
                    <a:pt x="0" y="2716"/>
                  </a:cubicBezTo>
                  <a:lnTo>
                    <a:pt x="0" y="6717"/>
                  </a:lnTo>
                  <a:cubicBezTo>
                    <a:pt x="0" y="6825"/>
                    <a:pt x="88" y="6914"/>
                    <a:pt x="197" y="6914"/>
                  </a:cubicBezTo>
                  <a:lnTo>
                    <a:pt x="12450" y="6914"/>
                  </a:lnTo>
                  <a:cubicBezTo>
                    <a:pt x="12559" y="6914"/>
                    <a:pt x="12647" y="6825"/>
                    <a:pt x="12647" y="6717"/>
                  </a:cubicBezTo>
                  <a:lnTo>
                    <a:pt x="12647" y="2716"/>
                  </a:lnTo>
                  <a:cubicBezTo>
                    <a:pt x="12647" y="1216"/>
                    <a:pt x="11432" y="0"/>
                    <a:pt x="99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0"/>
            <p:cNvSpPr/>
            <p:nvPr/>
          </p:nvSpPr>
          <p:spPr>
            <a:xfrm>
              <a:off x="1348016" y="1264455"/>
              <a:ext cx="116017" cy="71948"/>
            </a:xfrm>
            <a:custGeom>
              <a:avLst/>
              <a:gdLst/>
              <a:ahLst/>
              <a:cxnLst/>
              <a:rect l="l" t="t" r="r" b="b"/>
              <a:pathLst>
                <a:path w="5360" h="3324" extrusionOk="0">
                  <a:moveTo>
                    <a:pt x="0" y="0"/>
                  </a:moveTo>
                  <a:lnTo>
                    <a:pt x="0" y="1465"/>
                  </a:lnTo>
                  <a:cubicBezTo>
                    <a:pt x="0" y="2492"/>
                    <a:pt x="832" y="3323"/>
                    <a:pt x="1857" y="3323"/>
                  </a:cubicBezTo>
                  <a:cubicBezTo>
                    <a:pt x="2312" y="3323"/>
                    <a:pt x="2680" y="2955"/>
                    <a:pt x="2680" y="2501"/>
                  </a:cubicBezTo>
                  <a:cubicBezTo>
                    <a:pt x="2680" y="2955"/>
                    <a:pt x="3048" y="3323"/>
                    <a:pt x="3501" y="3323"/>
                  </a:cubicBezTo>
                  <a:cubicBezTo>
                    <a:pt x="4527" y="3323"/>
                    <a:pt x="5359" y="2492"/>
                    <a:pt x="5359" y="1465"/>
                  </a:cubicBezTo>
                  <a:lnTo>
                    <a:pt x="5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0"/>
            <p:cNvSpPr/>
            <p:nvPr/>
          </p:nvSpPr>
          <p:spPr>
            <a:xfrm>
              <a:off x="1368882" y="1205213"/>
              <a:ext cx="74264" cy="91732"/>
            </a:xfrm>
            <a:custGeom>
              <a:avLst/>
              <a:gdLst/>
              <a:ahLst/>
              <a:cxnLst/>
              <a:rect l="l" t="t" r="r" b="b"/>
              <a:pathLst>
                <a:path w="3431" h="4238" extrusionOk="0">
                  <a:moveTo>
                    <a:pt x="0" y="0"/>
                  </a:moveTo>
                  <a:lnTo>
                    <a:pt x="0" y="2523"/>
                  </a:lnTo>
                  <a:cubicBezTo>
                    <a:pt x="0" y="3470"/>
                    <a:pt x="768" y="4238"/>
                    <a:pt x="1716" y="4238"/>
                  </a:cubicBezTo>
                  <a:cubicBezTo>
                    <a:pt x="2662" y="4238"/>
                    <a:pt x="3430" y="3470"/>
                    <a:pt x="3430" y="2523"/>
                  </a:cubicBezTo>
                  <a:lnTo>
                    <a:pt x="34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0"/>
            <p:cNvSpPr/>
            <p:nvPr/>
          </p:nvSpPr>
          <p:spPr>
            <a:xfrm>
              <a:off x="1233103" y="1095667"/>
              <a:ext cx="203095" cy="111385"/>
            </a:xfrm>
            <a:custGeom>
              <a:avLst/>
              <a:gdLst/>
              <a:ahLst/>
              <a:cxnLst/>
              <a:rect l="l" t="t" r="r" b="b"/>
              <a:pathLst>
                <a:path w="9383" h="5146" extrusionOk="0">
                  <a:moveTo>
                    <a:pt x="403" y="0"/>
                  </a:moveTo>
                  <a:cubicBezTo>
                    <a:pt x="181" y="0"/>
                    <a:pt x="0" y="181"/>
                    <a:pt x="0" y="403"/>
                  </a:cubicBezTo>
                  <a:lnTo>
                    <a:pt x="0" y="2346"/>
                  </a:lnTo>
                  <a:cubicBezTo>
                    <a:pt x="0" y="3889"/>
                    <a:pt x="1258" y="5145"/>
                    <a:pt x="2801" y="5145"/>
                  </a:cubicBezTo>
                  <a:lnTo>
                    <a:pt x="7104" y="5145"/>
                  </a:lnTo>
                  <a:cubicBezTo>
                    <a:pt x="7904" y="5144"/>
                    <a:pt x="8669" y="4816"/>
                    <a:pt x="9224" y="4239"/>
                  </a:cubicBezTo>
                  <a:cubicBezTo>
                    <a:pt x="9382" y="4078"/>
                    <a:pt x="9379" y="3820"/>
                    <a:pt x="9216" y="3664"/>
                  </a:cubicBezTo>
                  <a:cubicBezTo>
                    <a:pt x="9138" y="3590"/>
                    <a:pt x="9038" y="3553"/>
                    <a:pt x="8938" y="3553"/>
                  </a:cubicBezTo>
                  <a:cubicBezTo>
                    <a:pt x="8830" y="3553"/>
                    <a:pt x="8721" y="3597"/>
                    <a:pt x="8642" y="3684"/>
                  </a:cubicBezTo>
                  <a:cubicBezTo>
                    <a:pt x="8240" y="4103"/>
                    <a:pt x="7685" y="4341"/>
                    <a:pt x="7104" y="4342"/>
                  </a:cubicBezTo>
                  <a:lnTo>
                    <a:pt x="2801" y="4342"/>
                  </a:lnTo>
                  <a:cubicBezTo>
                    <a:pt x="1699" y="4341"/>
                    <a:pt x="806" y="3448"/>
                    <a:pt x="805" y="2346"/>
                  </a:cubicBezTo>
                  <a:lnTo>
                    <a:pt x="805" y="403"/>
                  </a:lnTo>
                  <a:cubicBezTo>
                    <a:pt x="805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0"/>
            <p:cNvSpPr/>
            <p:nvPr/>
          </p:nvSpPr>
          <p:spPr>
            <a:xfrm>
              <a:off x="1236631" y="842204"/>
              <a:ext cx="338831" cy="464047"/>
            </a:xfrm>
            <a:custGeom>
              <a:avLst/>
              <a:gdLst/>
              <a:ahLst/>
              <a:cxnLst/>
              <a:rect l="l" t="t" r="r" b="b"/>
              <a:pathLst>
                <a:path w="15654" h="21439" extrusionOk="0">
                  <a:moveTo>
                    <a:pt x="7841" y="1"/>
                  </a:moveTo>
                  <a:cubicBezTo>
                    <a:pt x="7836" y="1"/>
                    <a:pt x="7831" y="1"/>
                    <a:pt x="7826" y="1"/>
                  </a:cubicBezTo>
                  <a:cubicBezTo>
                    <a:pt x="3505" y="1"/>
                    <a:pt x="1" y="3504"/>
                    <a:pt x="1" y="7825"/>
                  </a:cubicBezTo>
                  <a:lnTo>
                    <a:pt x="1" y="11422"/>
                  </a:lnTo>
                  <a:lnTo>
                    <a:pt x="11631" y="11422"/>
                  </a:lnTo>
                  <a:lnTo>
                    <a:pt x="11631" y="20710"/>
                  </a:lnTo>
                  <a:cubicBezTo>
                    <a:pt x="11631" y="21112"/>
                    <a:pt x="11957" y="21438"/>
                    <a:pt x="12359" y="21438"/>
                  </a:cubicBezTo>
                  <a:lnTo>
                    <a:pt x="13715" y="21438"/>
                  </a:lnTo>
                  <a:cubicBezTo>
                    <a:pt x="14784" y="21438"/>
                    <a:pt x="15651" y="20571"/>
                    <a:pt x="15650" y="19502"/>
                  </a:cubicBezTo>
                  <a:lnTo>
                    <a:pt x="15650" y="7825"/>
                  </a:lnTo>
                  <a:cubicBezTo>
                    <a:pt x="15654" y="5749"/>
                    <a:pt x="14828" y="3757"/>
                    <a:pt x="13359" y="2292"/>
                  </a:cubicBezTo>
                  <a:lnTo>
                    <a:pt x="13358" y="2292"/>
                  </a:lnTo>
                  <a:cubicBezTo>
                    <a:pt x="11897" y="826"/>
                    <a:pt x="9911" y="1"/>
                    <a:pt x="7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0"/>
            <p:cNvSpPr/>
            <p:nvPr/>
          </p:nvSpPr>
          <p:spPr>
            <a:xfrm>
              <a:off x="1488362" y="1110840"/>
              <a:ext cx="52229" cy="195368"/>
            </a:xfrm>
            <a:custGeom>
              <a:avLst/>
              <a:gdLst/>
              <a:ahLst/>
              <a:cxnLst/>
              <a:rect l="l" t="t" r="r" b="b"/>
              <a:pathLst>
                <a:path w="2413" h="9026" extrusionOk="0">
                  <a:moveTo>
                    <a:pt x="1" y="1"/>
                  </a:moveTo>
                  <a:lnTo>
                    <a:pt x="1" y="8299"/>
                  </a:lnTo>
                  <a:cubicBezTo>
                    <a:pt x="1" y="8701"/>
                    <a:pt x="327" y="9026"/>
                    <a:pt x="728" y="9026"/>
                  </a:cubicBezTo>
                  <a:lnTo>
                    <a:pt x="2085" y="9026"/>
                  </a:lnTo>
                  <a:cubicBezTo>
                    <a:pt x="2189" y="9026"/>
                    <a:pt x="2292" y="9018"/>
                    <a:pt x="2395" y="9001"/>
                  </a:cubicBezTo>
                  <a:cubicBezTo>
                    <a:pt x="2402" y="9000"/>
                    <a:pt x="2407" y="8998"/>
                    <a:pt x="2412" y="8998"/>
                  </a:cubicBezTo>
                  <a:lnTo>
                    <a:pt x="2412" y="8096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0"/>
            <p:cNvSpPr/>
            <p:nvPr/>
          </p:nvSpPr>
          <p:spPr>
            <a:xfrm>
              <a:off x="1200678" y="1015040"/>
              <a:ext cx="76580" cy="97467"/>
            </a:xfrm>
            <a:custGeom>
              <a:avLst/>
              <a:gdLst/>
              <a:ahLst/>
              <a:cxnLst/>
              <a:rect l="l" t="t" r="r" b="b"/>
              <a:pathLst>
                <a:path w="3538" h="4503" extrusionOk="0">
                  <a:moveTo>
                    <a:pt x="1619" y="0"/>
                  </a:moveTo>
                  <a:cubicBezTo>
                    <a:pt x="725" y="0"/>
                    <a:pt x="1" y="725"/>
                    <a:pt x="1" y="1618"/>
                  </a:cubicBezTo>
                  <a:lnTo>
                    <a:pt x="1" y="2885"/>
                  </a:lnTo>
                  <a:cubicBezTo>
                    <a:pt x="1" y="3778"/>
                    <a:pt x="725" y="4502"/>
                    <a:pt x="1619" y="4502"/>
                  </a:cubicBezTo>
                  <a:lnTo>
                    <a:pt x="3538" y="4502"/>
                  </a:lnTo>
                  <a:lnTo>
                    <a:pt x="3538" y="3109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0"/>
            <p:cNvSpPr/>
            <p:nvPr/>
          </p:nvSpPr>
          <p:spPr>
            <a:xfrm>
              <a:off x="1200657" y="1015364"/>
              <a:ext cx="76602" cy="97143"/>
            </a:xfrm>
            <a:custGeom>
              <a:avLst/>
              <a:gdLst/>
              <a:ahLst/>
              <a:cxnLst/>
              <a:rect l="l" t="t" r="r" b="b"/>
              <a:pathLst>
                <a:path w="3539" h="4488" extrusionOk="0">
                  <a:moveTo>
                    <a:pt x="1403" y="1"/>
                  </a:moveTo>
                  <a:cubicBezTo>
                    <a:pt x="601" y="108"/>
                    <a:pt x="2" y="793"/>
                    <a:pt x="0" y="1603"/>
                  </a:cubicBezTo>
                  <a:lnTo>
                    <a:pt x="0" y="2870"/>
                  </a:lnTo>
                  <a:cubicBezTo>
                    <a:pt x="2" y="3763"/>
                    <a:pt x="725" y="4487"/>
                    <a:pt x="1620" y="4487"/>
                  </a:cubicBezTo>
                  <a:lnTo>
                    <a:pt x="3539" y="4487"/>
                  </a:lnTo>
                  <a:lnTo>
                    <a:pt x="3539" y="3522"/>
                  </a:lnTo>
                  <a:lnTo>
                    <a:pt x="2891" y="3522"/>
                  </a:lnTo>
                  <a:cubicBezTo>
                    <a:pt x="1997" y="3522"/>
                    <a:pt x="1274" y="2799"/>
                    <a:pt x="1272" y="1905"/>
                  </a:cubicBezTo>
                  <a:lnTo>
                    <a:pt x="1272" y="639"/>
                  </a:lnTo>
                  <a:cubicBezTo>
                    <a:pt x="1272" y="420"/>
                    <a:pt x="1317" y="202"/>
                    <a:pt x="14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0"/>
            <p:cNvSpPr/>
            <p:nvPr/>
          </p:nvSpPr>
          <p:spPr>
            <a:xfrm>
              <a:off x="1534769" y="1034758"/>
              <a:ext cx="56602" cy="51061"/>
            </a:xfrm>
            <a:custGeom>
              <a:avLst/>
              <a:gdLst/>
              <a:ahLst/>
              <a:cxnLst/>
              <a:rect l="l" t="t" r="r" b="b"/>
              <a:pathLst>
                <a:path w="2615" h="2359" extrusionOk="0">
                  <a:moveTo>
                    <a:pt x="1" y="1"/>
                  </a:moveTo>
                  <a:lnTo>
                    <a:pt x="1" y="2359"/>
                  </a:lnTo>
                  <a:lnTo>
                    <a:pt x="1340" y="2359"/>
                  </a:lnTo>
                  <a:cubicBezTo>
                    <a:pt x="1527" y="2359"/>
                    <a:pt x="1710" y="2316"/>
                    <a:pt x="1877" y="2231"/>
                  </a:cubicBezTo>
                  <a:cubicBezTo>
                    <a:pt x="2363" y="1983"/>
                    <a:pt x="2615" y="1434"/>
                    <a:pt x="2488" y="904"/>
                  </a:cubicBezTo>
                  <a:cubicBezTo>
                    <a:pt x="2360" y="374"/>
                    <a:pt x="1886" y="1"/>
                    <a:pt x="1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0"/>
            <p:cNvSpPr/>
            <p:nvPr/>
          </p:nvSpPr>
          <p:spPr>
            <a:xfrm>
              <a:off x="1269142" y="928135"/>
              <a:ext cx="273766" cy="291125"/>
            </a:xfrm>
            <a:custGeom>
              <a:avLst/>
              <a:gdLst/>
              <a:ahLst/>
              <a:cxnLst/>
              <a:rect l="l" t="t" r="r" b="b"/>
              <a:pathLst>
                <a:path w="12648" h="13450" extrusionOk="0">
                  <a:moveTo>
                    <a:pt x="8295" y="0"/>
                  </a:moveTo>
                  <a:cubicBezTo>
                    <a:pt x="8215" y="0"/>
                    <a:pt x="8134" y="26"/>
                    <a:pt x="8067" y="80"/>
                  </a:cubicBezTo>
                  <a:cubicBezTo>
                    <a:pt x="6161" y="1614"/>
                    <a:pt x="3304" y="2878"/>
                    <a:pt x="0" y="4015"/>
                  </a:cubicBezTo>
                  <a:lnTo>
                    <a:pt x="0" y="7124"/>
                  </a:lnTo>
                  <a:cubicBezTo>
                    <a:pt x="0" y="9383"/>
                    <a:pt x="1185" y="11365"/>
                    <a:pt x="2966" y="12484"/>
                  </a:cubicBezTo>
                  <a:cubicBezTo>
                    <a:pt x="3995" y="13130"/>
                    <a:pt x="5160" y="13449"/>
                    <a:pt x="6322" y="13449"/>
                  </a:cubicBezTo>
                  <a:cubicBezTo>
                    <a:pt x="7666" y="13449"/>
                    <a:pt x="9006" y="13021"/>
                    <a:pt x="10129" y="12175"/>
                  </a:cubicBezTo>
                  <a:cubicBezTo>
                    <a:pt x="11659" y="11022"/>
                    <a:pt x="12647" y="9189"/>
                    <a:pt x="12647" y="7124"/>
                  </a:cubicBezTo>
                  <a:lnTo>
                    <a:pt x="12647" y="2622"/>
                  </a:lnTo>
                  <a:cubicBezTo>
                    <a:pt x="10851" y="2139"/>
                    <a:pt x="9502" y="1310"/>
                    <a:pt x="8585" y="142"/>
                  </a:cubicBezTo>
                  <a:cubicBezTo>
                    <a:pt x="8513" y="49"/>
                    <a:pt x="8404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0"/>
            <p:cNvSpPr/>
            <p:nvPr/>
          </p:nvSpPr>
          <p:spPr>
            <a:xfrm>
              <a:off x="1305202" y="1172702"/>
              <a:ext cx="130866" cy="34351"/>
            </a:xfrm>
            <a:custGeom>
              <a:avLst/>
              <a:gdLst/>
              <a:ahLst/>
              <a:cxnLst/>
              <a:rect l="l" t="t" r="r" b="b"/>
              <a:pathLst>
                <a:path w="6046" h="1587" extrusionOk="0">
                  <a:moveTo>
                    <a:pt x="5602" y="0"/>
                  </a:moveTo>
                  <a:cubicBezTo>
                    <a:pt x="5496" y="0"/>
                    <a:pt x="5390" y="42"/>
                    <a:pt x="5311" y="125"/>
                  </a:cubicBezTo>
                  <a:cubicBezTo>
                    <a:pt x="4909" y="544"/>
                    <a:pt x="4354" y="782"/>
                    <a:pt x="3773" y="783"/>
                  </a:cubicBezTo>
                  <a:lnTo>
                    <a:pt x="0" y="783"/>
                  </a:lnTo>
                  <a:lnTo>
                    <a:pt x="0" y="1586"/>
                  </a:lnTo>
                  <a:lnTo>
                    <a:pt x="3773" y="1586"/>
                  </a:lnTo>
                  <a:cubicBezTo>
                    <a:pt x="4573" y="1585"/>
                    <a:pt x="5338" y="1257"/>
                    <a:pt x="5893" y="680"/>
                  </a:cubicBezTo>
                  <a:cubicBezTo>
                    <a:pt x="6046" y="519"/>
                    <a:pt x="6041" y="265"/>
                    <a:pt x="5880" y="112"/>
                  </a:cubicBezTo>
                  <a:cubicBezTo>
                    <a:pt x="5802" y="37"/>
                    <a:pt x="5702" y="0"/>
                    <a:pt x="5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0"/>
            <p:cNvSpPr/>
            <p:nvPr/>
          </p:nvSpPr>
          <p:spPr>
            <a:xfrm>
              <a:off x="1318709" y="1382182"/>
              <a:ext cx="17424" cy="31948"/>
            </a:xfrm>
            <a:custGeom>
              <a:avLst/>
              <a:gdLst/>
              <a:ahLst/>
              <a:cxnLst/>
              <a:rect l="l" t="t" r="r" b="b"/>
              <a:pathLst>
                <a:path w="805" h="1476" extrusionOk="0">
                  <a:moveTo>
                    <a:pt x="403" y="1"/>
                  </a:moveTo>
                  <a:cubicBezTo>
                    <a:pt x="181" y="1"/>
                    <a:pt x="0" y="181"/>
                    <a:pt x="0" y="403"/>
                  </a:cubicBezTo>
                  <a:lnTo>
                    <a:pt x="0" y="1475"/>
                  </a:lnTo>
                  <a:lnTo>
                    <a:pt x="805" y="1475"/>
                  </a:lnTo>
                  <a:lnTo>
                    <a:pt x="805" y="403"/>
                  </a:lnTo>
                  <a:cubicBezTo>
                    <a:pt x="803" y="181"/>
                    <a:pt x="625" y="1"/>
                    <a:pt x="403" y="1"/>
                  </a:cubicBezTo>
                  <a:close/>
                </a:path>
              </a:pathLst>
            </a:custGeom>
            <a:solidFill>
              <a:srgbClr val="F419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0"/>
            <p:cNvSpPr/>
            <p:nvPr/>
          </p:nvSpPr>
          <p:spPr>
            <a:xfrm>
              <a:off x="1475895" y="1382182"/>
              <a:ext cx="17446" cy="31948"/>
            </a:xfrm>
            <a:custGeom>
              <a:avLst/>
              <a:gdLst/>
              <a:ahLst/>
              <a:cxnLst/>
              <a:rect l="l" t="t" r="r" b="b"/>
              <a:pathLst>
                <a:path w="806" h="1476" extrusionOk="0">
                  <a:moveTo>
                    <a:pt x="403" y="1"/>
                  </a:moveTo>
                  <a:cubicBezTo>
                    <a:pt x="181" y="1"/>
                    <a:pt x="1" y="181"/>
                    <a:pt x="1" y="403"/>
                  </a:cubicBezTo>
                  <a:lnTo>
                    <a:pt x="1" y="1475"/>
                  </a:lnTo>
                  <a:lnTo>
                    <a:pt x="805" y="1475"/>
                  </a:lnTo>
                  <a:lnTo>
                    <a:pt x="805" y="403"/>
                  </a:lnTo>
                  <a:cubicBezTo>
                    <a:pt x="805" y="181"/>
                    <a:pt x="625" y="1"/>
                    <a:pt x="403" y="1"/>
                  </a:cubicBezTo>
                  <a:close/>
                </a:path>
              </a:pathLst>
            </a:custGeom>
            <a:solidFill>
              <a:srgbClr val="F419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0"/>
            <p:cNvSpPr/>
            <p:nvPr/>
          </p:nvSpPr>
          <p:spPr>
            <a:xfrm>
              <a:off x="1419812" y="1153070"/>
              <a:ext cx="33788" cy="32511"/>
            </a:xfrm>
            <a:custGeom>
              <a:avLst/>
              <a:gdLst/>
              <a:ahLst/>
              <a:cxnLst/>
              <a:rect l="l" t="t" r="r" b="b"/>
              <a:pathLst>
                <a:path w="1561" h="1502" extrusionOk="0">
                  <a:moveTo>
                    <a:pt x="810" y="0"/>
                  </a:moveTo>
                  <a:cubicBezTo>
                    <a:pt x="505" y="0"/>
                    <a:pt x="232" y="183"/>
                    <a:pt x="116" y="464"/>
                  </a:cubicBezTo>
                  <a:cubicBezTo>
                    <a:pt x="0" y="745"/>
                    <a:pt x="64" y="1067"/>
                    <a:pt x="278" y="1283"/>
                  </a:cubicBezTo>
                  <a:cubicBezTo>
                    <a:pt x="422" y="1426"/>
                    <a:pt x="614" y="1502"/>
                    <a:pt x="809" y="1502"/>
                  </a:cubicBezTo>
                  <a:cubicBezTo>
                    <a:pt x="906" y="1502"/>
                    <a:pt x="1004" y="1483"/>
                    <a:pt x="1097" y="1445"/>
                  </a:cubicBezTo>
                  <a:cubicBezTo>
                    <a:pt x="1378" y="1328"/>
                    <a:pt x="1560" y="1055"/>
                    <a:pt x="1560" y="751"/>
                  </a:cubicBezTo>
                  <a:cubicBezTo>
                    <a:pt x="1560" y="337"/>
                    <a:pt x="1223" y="0"/>
                    <a:pt x="8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" name="Google Shape;1858;p60"/>
          <p:cNvGrpSpPr/>
          <p:nvPr/>
        </p:nvGrpSpPr>
        <p:grpSpPr>
          <a:xfrm>
            <a:off x="2168551" y="2167161"/>
            <a:ext cx="523369" cy="343301"/>
            <a:chOff x="523580" y="979455"/>
            <a:chExt cx="571926" cy="375151"/>
          </a:xfrm>
        </p:grpSpPr>
        <p:sp>
          <p:nvSpPr>
            <p:cNvPr id="1859" name="Google Shape;1859;p60"/>
            <p:cNvSpPr/>
            <p:nvPr/>
          </p:nvSpPr>
          <p:spPr>
            <a:xfrm>
              <a:off x="577670" y="1049650"/>
              <a:ext cx="462597" cy="276169"/>
            </a:xfrm>
            <a:custGeom>
              <a:avLst/>
              <a:gdLst/>
              <a:ahLst/>
              <a:cxnLst/>
              <a:rect l="l" t="t" r="r" b="b"/>
              <a:pathLst>
                <a:path w="21372" h="12759" extrusionOk="0">
                  <a:moveTo>
                    <a:pt x="842" y="1"/>
                  </a:moveTo>
                  <a:cubicBezTo>
                    <a:pt x="377" y="1"/>
                    <a:pt x="0" y="379"/>
                    <a:pt x="0" y="843"/>
                  </a:cubicBezTo>
                  <a:lnTo>
                    <a:pt x="0" y="12759"/>
                  </a:lnTo>
                  <a:lnTo>
                    <a:pt x="21371" y="12759"/>
                  </a:lnTo>
                  <a:lnTo>
                    <a:pt x="21371" y="843"/>
                  </a:lnTo>
                  <a:cubicBezTo>
                    <a:pt x="21371" y="379"/>
                    <a:pt x="20995" y="1"/>
                    <a:pt x="20531" y="1"/>
                  </a:cubicBezTo>
                  <a:cubicBezTo>
                    <a:pt x="20531" y="1"/>
                    <a:pt x="20530" y="1"/>
                    <a:pt x="20529" y="1"/>
                  </a:cubicBezTo>
                  <a:lnTo>
                    <a:pt x="844" y="1"/>
                  </a:lnTo>
                  <a:cubicBezTo>
                    <a:pt x="843" y="1"/>
                    <a:pt x="842" y="1"/>
                    <a:pt x="8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0"/>
            <p:cNvSpPr/>
            <p:nvPr/>
          </p:nvSpPr>
          <p:spPr>
            <a:xfrm>
              <a:off x="606437" y="1078394"/>
              <a:ext cx="405086" cy="204870"/>
            </a:xfrm>
            <a:custGeom>
              <a:avLst/>
              <a:gdLst/>
              <a:ahLst/>
              <a:cxnLst/>
              <a:rect l="l" t="t" r="r" b="b"/>
              <a:pathLst>
                <a:path w="18715" h="9465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lnTo>
                    <a:pt x="1" y="9214"/>
                  </a:lnTo>
                  <a:cubicBezTo>
                    <a:pt x="1" y="9352"/>
                    <a:pt x="113" y="9465"/>
                    <a:pt x="251" y="9465"/>
                  </a:cubicBezTo>
                  <a:lnTo>
                    <a:pt x="18464" y="9465"/>
                  </a:lnTo>
                  <a:cubicBezTo>
                    <a:pt x="18602" y="9465"/>
                    <a:pt x="18714" y="9352"/>
                    <a:pt x="18714" y="9214"/>
                  </a:cubicBezTo>
                  <a:lnTo>
                    <a:pt x="18714" y="251"/>
                  </a:lnTo>
                  <a:cubicBezTo>
                    <a:pt x="18714" y="113"/>
                    <a:pt x="18602" y="1"/>
                    <a:pt x="18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0"/>
            <p:cNvSpPr/>
            <p:nvPr/>
          </p:nvSpPr>
          <p:spPr>
            <a:xfrm>
              <a:off x="674337" y="979455"/>
              <a:ext cx="269285" cy="170325"/>
            </a:xfrm>
            <a:custGeom>
              <a:avLst/>
              <a:gdLst/>
              <a:ahLst/>
              <a:cxnLst/>
              <a:rect l="l" t="t" r="r" b="b"/>
              <a:pathLst>
                <a:path w="12441" h="7869" extrusionOk="0">
                  <a:moveTo>
                    <a:pt x="533" y="0"/>
                  </a:moveTo>
                  <a:cubicBezTo>
                    <a:pt x="238" y="2"/>
                    <a:pt x="0" y="241"/>
                    <a:pt x="0" y="534"/>
                  </a:cubicBezTo>
                  <a:lnTo>
                    <a:pt x="0" y="7337"/>
                  </a:lnTo>
                  <a:cubicBezTo>
                    <a:pt x="1" y="7631"/>
                    <a:pt x="240" y="7869"/>
                    <a:pt x="535" y="7869"/>
                  </a:cubicBezTo>
                  <a:lnTo>
                    <a:pt x="11907" y="7869"/>
                  </a:lnTo>
                  <a:cubicBezTo>
                    <a:pt x="12201" y="7869"/>
                    <a:pt x="12438" y="7631"/>
                    <a:pt x="12441" y="7337"/>
                  </a:cubicBezTo>
                  <a:lnTo>
                    <a:pt x="12441" y="534"/>
                  </a:lnTo>
                  <a:cubicBezTo>
                    <a:pt x="12440" y="241"/>
                    <a:pt x="12203" y="2"/>
                    <a:pt x="11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0"/>
            <p:cNvSpPr/>
            <p:nvPr/>
          </p:nvSpPr>
          <p:spPr>
            <a:xfrm>
              <a:off x="674337" y="1038936"/>
              <a:ext cx="269264" cy="110822"/>
            </a:xfrm>
            <a:custGeom>
              <a:avLst/>
              <a:gdLst/>
              <a:ahLst/>
              <a:cxnLst/>
              <a:rect l="l" t="t" r="r" b="b"/>
              <a:pathLst>
                <a:path w="12440" h="5120" extrusionOk="0">
                  <a:moveTo>
                    <a:pt x="5799" y="1"/>
                  </a:moveTo>
                  <a:lnTo>
                    <a:pt x="4604" y="494"/>
                  </a:lnTo>
                  <a:lnTo>
                    <a:pt x="0" y="4588"/>
                  </a:lnTo>
                  <a:cubicBezTo>
                    <a:pt x="1" y="4882"/>
                    <a:pt x="240" y="5119"/>
                    <a:pt x="534" y="5119"/>
                  </a:cubicBezTo>
                  <a:lnTo>
                    <a:pt x="11906" y="5119"/>
                  </a:lnTo>
                  <a:cubicBezTo>
                    <a:pt x="12199" y="5119"/>
                    <a:pt x="12438" y="4882"/>
                    <a:pt x="12440" y="4588"/>
                  </a:cubicBezTo>
                  <a:lnTo>
                    <a:pt x="7922" y="496"/>
                  </a:lnTo>
                  <a:lnTo>
                    <a:pt x="7918" y="491"/>
                  </a:lnTo>
                  <a:lnTo>
                    <a:pt x="579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0"/>
            <p:cNvSpPr/>
            <p:nvPr/>
          </p:nvSpPr>
          <p:spPr>
            <a:xfrm>
              <a:off x="685852" y="979455"/>
              <a:ext cx="246255" cy="95649"/>
            </a:xfrm>
            <a:custGeom>
              <a:avLst/>
              <a:gdLst/>
              <a:ahLst/>
              <a:cxnLst/>
              <a:rect l="l" t="t" r="r" b="b"/>
              <a:pathLst>
                <a:path w="11377" h="4419" extrusionOk="0">
                  <a:moveTo>
                    <a:pt x="1" y="0"/>
                  </a:moveTo>
                  <a:lnTo>
                    <a:pt x="4071" y="3244"/>
                  </a:lnTo>
                  <a:lnTo>
                    <a:pt x="5399" y="4300"/>
                  </a:lnTo>
                  <a:cubicBezTo>
                    <a:pt x="5498" y="4379"/>
                    <a:pt x="5617" y="4419"/>
                    <a:pt x="5737" y="4419"/>
                  </a:cubicBezTo>
                  <a:cubicBezTo>
                    <a:pt x="5859" y="4419"/>
                    <a:pt x="5980" y="4378"/>
                    <a:pt x="6080" y="4296"/>
                  </a:cubicBezTo>
                  <a:lnTo>
                    <a:pt x="7386" y="3239"/>
                  </a:lnTo>
                  <a:lnTo>
                    <a:pt x="113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0"/>
            <p:cNvSpPr/>
            <p:nvPr/>
          </p:nvSpPr>
          <p:spPr>
            <a:xfrm>
              <a:off x="674900" y="1180256"/>
              <a:ext cx="42597" cy="17251"/>
            </a:xfrm>
            <a:custGeom>
              <a:avLst/>
              <a:gdLst/>
              <a:ahLst/>
              <a:cxnLst/>
              <a:rect l="l" t="t" r="r" b="b"/>
              <a:pathLst>
                <a:path w="1968" h="797" extrusionOk="0">
                  <a:moveTo>
                    <a:pt x="400" y="0"/>
                  </a:moveTo>
                  <a:cubicBezTo>
                    <a:pt x="179" y="0"/>
                    <a:pt x="0" y="178"/>
                    <a:pt x="0" y="399"/>
                  </a:cubicBezTo>
                  <a:cubicBezTo>
                    <a:pt x="0" y="619"/>
                    <a:pt x="179" y="797"/>
                    <a:pt x="400" y="797"/>
                  </a:cubicBezTo>
                  <a:lnTo>
                    <a:pt x="1570" y="797"/>
                  </a:lnTo>
                  <a:cubicBezTo>
                    <a:pt x="1789" y="797"/>
                    <a:pt x="1968" y="619"/>
                    <a:pt x="1968" y="399"/>
                  </a:cubicBezTo>
                  <a:cubicBezTo>
                    <a:pt x="1968" y="178"/>
                    <a:pt x="1789" y="0"/>
                    <a:pt x="1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0"/>
            <p:cNvSpPr/>
            <p:nvPr/>
          </p:nvSpPr>
          <p:spPr>
            <a:xfrm>
              <a:off x="727822" y="1180256"/>
              <a:ext cx="216385" cy="17251"/>
            </a:xfrm>
            <a:custGeom>
              <a:avLst/>
              <a:gdLst/>
              <a:ahLst/>
              <a:cxnLst/>
              <a:rect l="l" t="t" r="r" b="b"/>
              <a:pathLst>
                <a:path w="9997" h="797" extrusionOk="0">
                  <a:moveTo>
                    <a:pt x="400" y="0"/>
                  </a:moveTo>
                  <a:cubicBezTo>
                    <a:pt x="180" y="0"/>
                    <a:pt x="1" y="178"/>
                    <a:pt x="1" y="399"/>
                  </a:cubicBezTo>
                  <a:cubicBezTo>
                    <a:pt x="1" y="619"/>
                    <a:pt x="180" y="797"/>
                    <a:pt x="400" y="797"/>
                  </a:cubicBezTo>
                  <a:lnTo>
                    <a:pt x="9597" y="797"/>
                  </a:lnTo>
                  <a:cubicBezTo>
                    <a:pt x="9817" y="797"/>
                    <a:pt x="9996" y="619"/>
                    <a:pt x="9996" y="399"/>
                  </a:cubicBezTo>
                  <a:cubicBezTo>
                    <a:pt x="9996" y="178"/>
                    <a:pt x="9817" y="0"/>
                    <a:pt x="95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0"/>
            <p:cNvSpPr/>
            <p:nvPr/>
          </p:nvSpPr>
          <p:spPr>
            <a:xfrm>
              <a:off x="901588" y="1217074"/>
              <a:ext cx="42576" cy="17273"/>
            </a:xfrm>
            <a:custGeom>
              <a:avLst/>
              <a:gdLst/>
              <a:ahLst/>
              <a:cxnLst/>
              <a:rect l="l" t="t" r="r" b="b"/>
              <a:pathLst>
                <a:path w="1967" h="798" extrusionOk="0">
                  <a:moveTo>
                    <a:pt x="400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8"/>
                    <a:pt x="179" y="797"/>
                    <a:pt x="400" y="797"/>
                  </a:cubicBezTo>
                  <a:lnTo>
                    <a:pt x="1569" y="797"/>
                  </a:lnTo>
                  <a:cubicBezTo>
                    <a:pt x="1789" y="797"/>
                    <a:pt x="1967" y="618"/>
                    <a:pt x="1967" y="399"/>
                  </a:cubicBezTo>
                  <a:cubicBezTo>
                    <a:pt x="1967" y="178"/>
                    <a:pt x="1789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0"/>
            <p:cNvSpPr/>
            <p:nvPr/>
          </p:nvSpPr>
          <p:spPr>
            <a:xfrm>
              <a:off x="674921" y="1217074"/>
              <a:ext cx="216342" cy="17273"/>
            </a:xfrm>
            <a:custGeom>
              <a:avLst/>
              <a:gdLst/>
              <a:ahLst/>
              <a:cxnLst/>
              <a:rect l="l" t="t" r="r" b="b"/>
              <a:pathLst>
                <a:path w="9995" h="798" extrusionOk="0">
                  <a:moveTo>
                    <a:pt x="399" y="1"/>
                  </a:moveTo>
                  <a:cubicBezTo>
                    <a:pt x="178" y="1"/>
                    <a:pt x="0" y="178"/>
                    <a:pt x="0" y="399"/>
                  </a:cubicBezTo>
                  <a:cubicBezTo>
                    <a:pt x="0" y="618"/>
                    <a:pt x="178" y="797"/>
                    <a:pt x="399" y="797"/>
                  </a:cubicBezTo>
                  <a:lnTo>
                    <a:pt x="9596" y="797"/>
                  </a:lnTo>
                  <a:cubicBezTo>
                    <a:pt x="9817" y="797"/>
                    <a:pt x="9994" y="618"/>
                    <a:pt x="9994" y="399"/>
                  </a:cubicBezTo>
                  <a:cubicBezTo>
                    <a:pt x="9994" y="178"/>
                    <a:pt x="9817" y="1"/>
                    <a:pt x="9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0"/>
            <p:cNvSpPr/>
            <p:nvPr/>
          </p:nvSpPr>
          <p:spPr>
            <a:xfrm>
              <a:off x="523580" y="1311987"/>
              <a:ext cx="571926" cy="42619"/>
            </a:xfrm>
            <a:custGeom>
              <a:avLst/>
              <a:gdLst/>
              <a:ahLst/>
              <a:cxnLst/>
              <a:rect l="l" t="t" r="r" b="b"/>
              <a:pathLst>
                <a:path w="26423" h="1969" extrusionOk="0">
                  <a:moveTo>
                    <a:pt x="357" y="0"/>
                  </a:moveTo>
                  <a:cubicBezTo>
                    <a:pt x="160" y="0"/>
                    <a:pt x="0" y="160"/>
                    <a:pt x="0" y="357"/>
                  </a:cubicBezTo>
                  <a:lnTo>
                    <a:pt x="0" y="677"/>
                  </a:lnTo>
                  <a:cubicBezTo>
                    <a:pt x="0" y="1390"/>
                    <a:pt x="579" y="1968"/>
                    <a:pt x="1293" y="1968"/>
                  </a:cubicBezTo>
                  <a:lnTo>
                    <a:pt x="25132" y="1968"/>
                  </a:lnTo>
                  <a:cubicBezTo>
                    <a:pt x="25844" y="1968"/>
                    <a:pt x="26423" y="1390"/>
                    <a:pt x="26423" y="677"/>
                  </a:cubicBezTo>
                  <a:lnTo>
                    <a:pt x="26423" y="357"/>
                  </a:lnTo>
                  <a:cubicBezTo>
                    <a:pt x="26423" y="160"/>
                    <a:pt x="26264" y="0"/>
                    <a:pt x="260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9" name="Google Shape;1869;p60"/>
          <p:cNvGrpSpPr/>
          <p:nvPr/>
        </p:nvGrpSpPr>
        <p:grpSpPr>
          <a:xfrm>
            <a:off x="7657660" y="2103711"/>
            <a:ext cx="523350" cy="395969"/>
            <a:chOff x="3526044" y="757724"/>
            <a:chExt cx="571904" cy="432705"/>
          </a:xfrm>
        </p:grpSpPr>
        <p:sp>
          <p:nvSpPr>
            <p:cNvPr id="1870" name="Google Shape;1870;p60"/>
            <p:cNvSpPr/>
            <p:nvPr/>
          </p:nvSpPr>
          <p:spPr>
            <a:xfrm>
              <a:off x="3526044" y="871663"/>
              <a:ext cx="571904" cy="318766"/>
            </a:xfrm>
            <a:custGeom>
              <a:avLst/>
              <a:gdLst/>
              <a:ahLst/>
              <a:cxnLst/>
              <a:rect l="l" t="t" r="r" b="b"/>
              <a:pathLst>
                <a:path w="26422" h="14727" extrusionOk="0">
                  <a:moveTo>
                    <a:pt x="1" y="0"/>
                  </a:moveTo>
                  <a:lnTo>
                    <a:pt x="1" y="13998"/>
                  </a:lnTo>
                  <a:cubicBezTo>
                    <a:pt x="1" y="14400"/>
                    <a:pt x="327" y="14726"/>
                    <a:pt x="729" y="14726"/>
                  </a:cubicBezTo>
                  <a:lnTo>
                    <a:pt x="25693" y="14726"/>
                  </a:lnTo>
                  <a:cubicBezTo>
                    <a:pt x="26096" y="14726"/>
                    <a:pt x="26422" y="14400"/>
                    <a:pt x="26422" y="13998"/>
                  </a:cubicBezTo>
                  <a:lnTo>
                    <a:pt x="264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0"/>
            <p:cNvSpPr/>
            <p:nvPr/>
          </p:nvSpPr>
          <p:spPr>
            <a:xfrm>
              <a:off x="3526044" y="842897"/>
              <a:ext cx="571904" cy="49502"/>
            </a:xfrm>
            <a:custGeom>
              <a:avLst/>
              <a:gdLst/>
              <a:ahLst/>
              <a:cxnLst/>
              <a:rect l="l" t="t" r="r" b="b"/>
              <a:pathLst>
                <a:path w="26422" h="2287" extrusionOk="0">
                  <a:moveTo>
                    <a:pt x="729" y="0"/>
                  </a:moveTo>
                  <a:cubicBezTo>
                    <a:pt x="327" y="0"/>
                    <a:pt x="1" y="327"/>
                    <a:pt x="1" y="729"/>
                  </a:cubicBezTo>
                  <a:lnTo>
                    <a:pt x="1" y="2280"/>
                  </a:lnTo>
                  <a:lnTo>
                    <a:pt x="16197" y="2280"/>
                  </a:lnTo>
                  <a:lnTo>
                    <a:pt x="22605" y="2286"/>
                  </a:lnTo>
                  <a:lnTo>
                    <a:pt x="26422" y="2286"/>
                  </a:lnTo>
                  <a:lnTo>
                    <a:pt x="26422" y="730"/>
                  </a:lnTo>
                  <a:cubicBezTo>
                    <a:pt x="26422" y="328"/>
                    <a:pt x="26096" y="1"/>
                    <a:pt x="25693" y="1"/>
                  </a:cubicBezTo>
                  <a:lnTo>
                    <a:pt x="25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0"/>
            <p:cNvSpPr/>
            <p:nvPr/>
          </p:nvSpPr>
          <p:spPr>
            <a:xfrm>
              <a:off x="3876607" y="892204"/>
              <a:ext cx="190519" cy="195"/>
            </a:xfrm>
            <a:custGeom>
              <a:avLst/>
              <a:gdLst/>
              <a:ahLst/>
              <a:cxnLst/>
              <a:rect l="l" t="t" r="r" b="b"/>
              <a:pathLst>
                <a:path w="8802" h="9" extrusionOk="0">
                  <a:moveTo>
                    <a:pt x="1" y="1"/>
                  </a:moveTo>
                  <a:lnTo>
                    <a:pt x="6409" y="8"/>
                  </a:lnTo>
                  <a:lnTo>
                    <a:pt x="8801" y="8"/>
                  </a:lnTo>
                  <a:lnTo>
                    <a:pt x="2393" y="1"/>
                  </a:lnTo>
                  <a:close/>
                </a:path>
              </a:pathLst>
            </a:custGeom>
            <a:solidFill>
              <a:srgbClr val="F44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0"/>
            <p:cNvSpPr/>
            <p:nvPr/>
          </p:nvSpPr>
          <p:spPr>
            <a:xfrm>
              <a:off x="3860416" y="757724"/>
              <a:ext cx="170822" cy="185649"/>
            </a:xfrm>
            <a:custGeom>
              <a:avLst/>
              <a:gdLst/>
              <a:ahLst/>
              <a:cxnLst/>
              <a:rect l="l" t="t" r="r" b="b"/>
              <a:pathLst>
                <a:path w="7892" h="8577" extrusionOk="0">
                  <a:moveTo>
                    <a:pt x="3959" y="1"/>
                  </a:moveTo>
                  <a:cubicBezTo>
                    <a:pt x="1839" y="1"/>
                    <a:pt x="79" y="1709"/>
                    <a:pt x="24" y="3831"/>
                  </a:cubicBezTo>
                  <a:cubicBezTo>
                    <a:pt x="1" y="4682"/>
                    <a:pt x="254" y="5519"/>
                    <a:pt x="749" y="6214"/>
                  </a:cubicBezTo>
                  <a:cubicBezTo>
                    <a:pt x="1501" y="7272"/>
                    <a:pt x="2707" y="7870"/>
                    <a:pt x="3958" y="7870"/>
                  </a:cubicBezTo>
                  <a:cubicBezTo>
                    <a:pt x="4342" y="7870"/>
                    <a:pt x="4730" y="7813"/>
                    <a:pt x="5110" y="7697"/>
                  </a:cubicBezTo>
                  <a:lnTo>
                    <a:pt x="6058" y="8526"/>
                  </a:lnTo>
                  <a:cubicBezTo>
                    <a:pt x="6099" y="8561"/>
                    <a:pt x="6146" y="8577"/>
                    <a:pt x="6192" y="8577"/>
                  </a:cubicBezTo>
                  <a:cubicBezTo>
                    <a:pt x="6299" y="8577"/>
                    <a:pt x="6400" y="8493"/>
                    <a:pt x="6401" y="8369"/>
                  </a:cubicBezTo>
                  <a:lnTo>
                    <a:pt x="6401" y="7015"/>
                  </a:lnTo>
                  <a:cubicBezTo>
                    <a:pt x="6689" y="6787"/>
                    <a:pt x="6942" y="6519"/>
                    <a:pt x="7156" y="6221"/>
                  </a:cubicBezTo>
                  <a:cubicBezTo>
                    <a:pt x="7634" y="5554"/>
                    <a:pt x="7891" y="4755"/>
                    <a:pt x="7890" y="3935"/>
                  </a:cubicBezTo>
                  <a:cubicBezTo>
                    <a:pt x="7890" y="1766"/>
                    <a:pt x="6135" y="7"/>
                    <a:pt x="3969" y="1"/>
                  </a:cubicBezTo>
                  <a:cubicBezTo>
                    <a:pt x="3966" y="1"/>
                    <a:pt x="3962" y="1"/>
                    <a:pt x="39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0"/>
            <p:cNvSpPr/>
            <p:nvPr/>
          </p:nvSpPr>
          <p:spPr>
            <a:xfrm>
              <a:off x="3550784" y="858438"/>
              <a:ext cx="23052" cy="17294"/>
            </a:xfrm>
            <a:custGeom>
              <a:avLst/>
              <a:gdLst/>
              <a:ahLst/>
              <a:cxnLst/>
              <a:rect l="l" t="t" r="r" b="b"/>
              <a:pathLst>
                <a:path w="1065" h="799" extrusionOk="0">
                  <a:moveTo>
                    <a:pt x="400" y="0"/>
                  </a:moveTo>
                  <a:cubicBezTo>
                    <a:pt x="179" y="0"/>
                    <a:pt x="0" y="179"/>
                    <a:pt x="0" y="398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665" y="798"/>
                  </a:lnTo>
                  <a:cubicBezTo>
                    <a:pt x="885" y="798"/>
                    <a:pt x="1064" y="619"/>
                    <a:pt x="1064" y="398"/>
                  </a:cubicBezTo>
                  <a:cubicBezTo>
                    <a:pt x="1064" y="179"/>
                    <a:pt x="885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0"/>
            <p:cNvSpPr/>
            <p:nvPr/>
          </p:nvSpPr>
          <p:spPr>
            <a:xfrm>
              <a:off x="3591044" y="858438"/>
              <a:ext cx="23030" cy="17294"/>
            </a:xfrm>
            <a:custGeom>
              <a:avLst/>
              <a:gdLst/>
              <a:ahLst/>
              <a:cxnLst/>
              <a:rect l="l" t="t" r="r" b="b"/>
              <a:pathLst>
                <a:path w="1064" h="799" extrusionOk="0">
                  <a:moveTo>
                    <a:pt x="400" y="0"/>
                  </a:moveTo>
                  <a:cubicBezTo>
                    <a:pt x="180" y="0"/>
                    <a:pt x="1" y="179"/>
                    <a:pt x="1" y="398"/>
                  </a:cubicBezTo>
                  <a:cubicBezTo>
                    <a:pt x="1" y="619"/>
                    <a:pt x="180" y="798"/>
                    <a:pt x="400" y="798"/>
                  </a:cubicBezTo>
                  <a:lnTo>
                    <a:pt x="665" y="798"/>
                  </a:lnTo>
                  <a:cubicBezTo>
                    <a:pt x="886" y="798"/>
                    <a:pt x="1064" y="619"/>
                    <a:pt x="1064" y="398"/>
                  </a:cubicBezTo>
                  <a:cubicBezTo>
                    <a:pt x="1064" y="179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0"/>
            <p:cNvSpPr/>
            <p:nvPr/>
          </p:nvSpPr>
          <p:spPr>
            <a:xfrm>
              <a:off x="3631325" y="858438"/>
              <a:ext cx="23030" cy="17294"/>
            </a:xfrm>
            <a:custGeom>
              <a:avLst/>
              <a:gdLst/>
              <a:ahLst/>
              <a:cxnLst/>
              <a:rect l="l" t="t" r="r" b="b"/>
              <a:pathLst>
                <a:path w="1064" h="799" extrusionOk="0">
                  <a:moveTo>
                    <a:pt x="400" y="0"/>
                  </a:moveTo>
                  <a:cubicBezTo>
                    <a:pt x="179" y="0"/>
                    <a:pt x="1" y="179"/>
                    <a:pt x="1" y="398"/>
                  </a:cubicBezTo>
                  <a:cubicBezTo>
                    <a:pt x="1" y="619"/>
                    <a:pt x="179" y="798"/>
                    <a:pt x="400" y="798"/>
                  </a:cubicBezTo>
                  <a:lnTo>
                    <a:pt x="665" y="798"/>
                  </a:lnTo>
                  <a:cubicBezTo>
                    <a:pt x="886" y="798"/>
                    <a:pt x="1063" y="619"/>
                    <a:pt x="1063" y="398"/>
                  </a:cubicBezTo>
                  <a:cubicBezTo>
                    <a:pt x="1063" y="179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0"/>
            <p:cNvSpPr/>
            <p:nvPr/>
          </p:nvSpPr>
          <p:spPr>
            <a:xfrm>
              <a:off x="3732850" y="952810"/>
              <a:ext cx="33377" cy="17251"/>
            </a:xfrm>
            <a:custGeom>
              <a:avLst/>
              <a:gdLst/>
              <a:ahLst/>
              <a:cxnLst/>
              <a:rect l="l" t="t" r="r" b="b"/>
              <a:pathLst>
                <a:path w="1542" h="797" extrusionOk="0">
                  <a:moveTo>
                    <a:pt x="399" y="0"/>
                  </a:moveTo>
                  <a:cubicBezTo>
                    <a:pt x="179" y="0"/>
                    <a:pt x="0" y="178"/>
                    <a:pt x="0" y="398"/>
                  </a:cubicBezTo>
                  <a:cubicBezTo>
                    <a:pt x="0" y="618"/>
                    <a:pt x="179" y="797"/>
                    <a:pt x="399" y="797"/>
                  </a:cubicBezTo>
                  <a:lnTo>
                    <a:pt x="1143" y="797"/>
                  </a:lnTo>
                  <a:cubicBezTo>
                    <a:pt x="1364" y="797"/>
                    <a:pt x="1541" y="618"/>
                    <a:pt x="1541" y="398"/>
                  </a:cubicBezTo>
                  <a:cubicBezTo>
                    <a:pt x="1541" y="178"/>
                    <a:pt x="1364" y="0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0"/>
            <p:cNvSpPr/>
            <p:nvPr/>
          </p:nvSpPr>
          <p:spPr>
            <a:xfrm>
              <a:off x="3777720" y="952810"/>
              <a:ext cx="187576" cy="17251"/>
            </a:xfrm>
            <a:custGeom>
              <a:avLst/>
              <a:gdLst/>
              <a:ahLst/>
              <a:cxnLst/>
              <a:rect l="l" t="t" r="r" b="b"/>
              <a:pathLst>
                <a:path w="8666" h="797" extrusionOk="0">
                  <a:moveTo>
                    <a:pt x="399" y="0"/>
                  </a:moveTo>
                  <a:cubicBezTo>
                    <a:pt x="180" y="0"/>
                    <a:pt x="1" y="178"/>
                    <a:pt x="1" y="398"/>
                  </a:cubicBezTo>
                  <a:cubicBezTo>
                    <a:pt x="1" y="618"/>
                    <a:pt x="180" y="797"/>
                    <a:pt x="399" y="797"/>
                  </a:cubicBezTo>
                  <a:lnTo>
                    <a:pt x="8267" y="797"/>
                  </a:lnTo>
                  <a:cubicBezTo>
                    <a:pt x="8488" y="797"/>
                    <a:pt x="8666" y="618"/>
                    <a:pt x="8666" y="398"/>
                  </a:cubicBezTo>
                  <a:cubicBezTo>
                    <a:pt x="8666" y="178"/>
                    <a:pt x="8488" y="0"/>
                    <a:pt x="82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0"/>
            <p:cNvSpPr/>
            <p:nvPr/>
          </p:nvSpPr>
          <p:spPr>
            <a:xfrm>
              <a:off x="4032027" y="993070"/>
              <a:ext cx="33377" cy="17273"/>
            </a:xfrm>
            <a:custGeom>
              <a:avLst/>
              <a:gdLst/>
              <a:ahLst/>
              <a:cxnLst/>
              <a:rect l="l" t="t" r="r" b="b"/>
              <a:pathLst>
                <a:path w="1542" h="798" extrusionOk="0">
                  <a:moveTo>
                    <a:pt x="1146" y="1"/>
                  </a:moveTo>
                  <a:cubicBezTo>
                    <a:pt x="1145" y="1"/>
                    <a:pt x="1144" y="1"/>
                    <a:pt x="1143" y="1"/>
                  </a:cubicBezTo>
                  <a:lnTo>
                    <a:pt x="399" y="1"/>
                  </a:lnTo>
                  <a:cubicBezTo>
                    <a:pt x="178" y="1"/>
                    <a:pt x="1" y="178"/>
                    <a:pt x="1" y="399"/>
                  </a:cubicBezTo>
                  <a:cubicBezTo>
                    <a:pt x="1" y="620"/>
                    <a:pt x="178" y="797"/>
                    <a:pt x="399" y="797"/>
                  </a:cubicBezTo>
                  <a:lnTo>
                    <a:pt x="1143" y="797"/>
                  </a:lnTo>
                  <a:cubicBezTo>
                    <a:pt x="1364" y="797"/>
                    <a:pt x="1542" y="620"/>
                    <a:pt x="1542" y="399"/>
                  </a:cubicBezTo>
                  <a:cubicBezTo>
                    <a:pt x="1542" y="179"/>
                    <a:pt x="1365" y="1"/>
                    <a:pt x="1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0"/>
            <p:cNvSpPr/>
            <p:nvPr/>
          </p:nvSpPr>
          <p:spPr>
            <a:xfrm>
              <a:off x="3732850" y="993070"/>
              <a:ext cx="283095" cy="17273"/>
            </a:xfrm>
            <a:custGeom>
              <a:avLst/>
              <a:gdLst/>
              <a:ahLst/>
              <a:cxnLst/>
              <a:rect l="l" t="t" r="r" b="b"/>
              <a:pathLst>
                <a:path w="13079" h="798" extrusionOk="0">
                  <a:moveTo>
                    <a:pt x="12681" y="1"/>
                  </a:moveTo>
                  <a:cubicBezTo>
                    <a:pt x="12681" y="1"/>
                    <a:pt x="12680" y="1"/>
                    <a:pt x="12679" y="1"/>
                  </a:cubicBezTo>
                  <a:lnTo>
                    <a:pt x="399" y="1"/>
                  </a:lnTo>
                  <a:cubicBezTo>
                    <a:pt x="178" y="1"/>
                    <a:pt x="0" y="178"/>
                    <a:pt x="0" y="399"/>
                  </a:cubicBezTo>
                  <a:cubicBezTo>
                    <a:pt x="0" y="620"/>
                    <a:pt x="178" y="797"/>
                    <a:pt x="399" y="797"/>
                  </a:cubicBezTo>
                  <a:lnTo>
                    <a:pt x="12679" y="797"/>
                  </a:lnTo>
                  <a:cubicBezTo>
                    <a:pt x="12900" y="797"/>
                    <a:pt x="13079" y="620"/>
                    <a:pt x="13079" y="399"/>
                  </a:cubicBezTo>
                  <a:cubicBezTo>
                    <a:pt x="13079" y="179"/>
                    <a:pt x="12901" y="1"/>
                    <a:pt x="126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0"/>
            <p:cNvSpPr/>
            <p:nvPr/>
          </p:nvSpPr>
          <p:spPr>
            <a:xfrm>
              <a:off x="3732850" y="1035646"/>
              <a:ext cx="54091" cy="17273"/>
            </a:xfrm>
            <a:custGeom>
              <a:avLst/>
              <a:gdLst/>
              <a:ahLst/>
              <a:cxnLst/>
              <a:rect l="l" t="t" r="r" b="b"/>
              <a:pathLst>
                <a:path w="2499" h="798" extrusionOk="0">
                  <a:moveTo>
                    <a:pt x="399" y="0"/>
                  </a:moveTo>
                  <a:cubicBezTo>
                    <a:pt x="179" y="0"/>
                    <a:pt x="0" y="179"/>
                    <a:pt x="0" y="398"/>
                  </a:cubicBezTo>
                  <a:cubicBezTo>
                    <a:pt x="0" y="619"/>
                    <a:pt x="179" y="798"/>
                    <a:pt x="399" y="798"/>
                  </a:cubicBezTo>
                  <a:lnTo>
                    <a:pt x="2100" y="798"/>
                  </a:lnTo>
                  <a:cubicBezTo>
                    <a:pt x="2321" y="798"/>
                    <a:pt x="2498" y="619"/>
                    <a:pt x="2498" y="398"/>
                  </a:cubicBezTo>
                  <a:cubicBezTo>
                    <a:pt x="2498" y="179"/>
                    <a:pt x="2321" y="0"/>
                    <a:pt x="2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0"/>
            <p:cNvSpPr/>
            <p:nvPr/>
          </p:nvSpPr>
          <p:spPr>
            <a:xfrm>
              <a:off x="3803044" y="1035646"/>
              <a:ext cx="262359" cy="17273"/>
            </a:xfrm>
            <a:custGeom>
              <a:avLst/>
              <a:gdLst/>
              <a:ahLst/>
              <a:cxnLst/>
              <a:rect l="l" t="t" r="r" b="b"/>
              <a:pathLst>
                <a:path w="12121" h="798" extrusionOk="0">
                  <a:moveTo>
                    <a:pt x="399" y="0"/>
                  </a:moveTo>
                  <a:cubicBezTo>
                    <a:pt x="178" y="0"/>
                    <a:pt x="1" y="179"/>
                    <a:pt x="1" y="398"/>
                  </a:cubicBezTo>
                  <a:cubicBezTo>
                    <a:pt x="1" y="619"/>
                    <a:pt x="178" y="798"/>
                    <a:pt x="399" y="798"/>
                  </a:cubicBezTo>
                  <a:lnTo>
                    <a:pt x="11722" y="798"/>
                  </a:lnTo>
                  <a:cubicBezTo>
                    <a:pt x="11943" y="798"/>
                    <a:pt x="12121" y="619"/>
                    <a:pt x="12121" y="398"/>
                  </a:cubicBezTo>
                  <a:cubicBezTo>
                    <a:pt x="12121" y="179"/>
                    <a:pt x="11943" y="0"/>
                    <a:pt x="117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0"/>
            <p:cNvSpPr/>
            <p:nvPr/>
          </p:nvSpPr>
          <p:spPr>
            <a:xfrm>
              <a:off x="3555469" y="1085126"/>
              <a:ext cx="231298" cy="17273"/>
            </a:xfrm>
            <a:custGeom>
              <a:avLst/>
              <a:gdLst/>
              <a:ahLst/>
              <a:cxnLst/>
              <a:rect l="l" t="t" r="r" b="b"/>
              <a:pathLst>
                <a:path w="10686" h="798" extrusionOk="0">
                  <a:moveTo>
                    <a:pt x="397" y="0"/>
                  </a:moveTo>
                  <a:cubicBezTo>
                    <a:pt x="178" y="0"/>
                    <a:pt x="1" y="179"/>
                    <a:pt x="1" y="399"/>
                  </a:cubicBezTo>
                  <a:cubicBezTo>
                    <a:pt x="1" y="619"/>
                    <a:pt x="178" y="797"/>
                    <a:pt x="397" y="797"/>
                  </a:cubicBezTo>
                  <a:cubicBezTo>
                    <a:pt x="401" y="797"/>
                    <a:pt x="404" y="797"/>
                    <a:pt x="407" y="797"/>
                  </a:cubicBezTo>
                  <a:lnTo>
                    <a:pt x="10295" y="797"/>
                  </a:lnTo>
                  <a:cubicBezTo>
                    <a:pt x="10512" y="793"/>
                    <a:pt x="10685" y="615"/>
                    <a:pt x="10685" y="399"/>
                  </a:cubicBezTo>
                  <a:cubicBezTo>
                    <a:pt x="10685" y="182"/>
                    <a:pt x="10512" y="4"/>
                    <a:pt x="10295" y="0"/>
                  </a:cubicBezTo>
                  <a:lnTo>
                    <a:pt x="407" y="0"/>
                  </a:lnTo>
                  <a:cubicBezTo>
                    <a:pt x="404" y="0"/>
                    <a:pt x="401" y="0"/>
                    <a:pt x="3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0"/>
            <p:cNvSpPr/>
            <p:nvPr/>
          </p:nvSpPr>
          <p:spPr>
            <a:xfrm>
              <a:off x="3863944" y="1085126"/>
              <a:ext cx="202554" cy="17273"/>
            </a:xfrm>
            <a:custGeom>
              <a:avLst/>
              <a:gdLst/>
              <a:ahLst/>
              <a:cxnLst/>
              <a:rect l="l" t="t" r="r" b="b"/>
              <a:pathLst>
                <a:path w="9358" h="798" extrusionOk="0">
                  <a:moveTo>
                    <a:pt x="8961" y="0"/>
                  </a:moveTo>
                  <a:cubicBezTo>
                    <a:pt x="8958" y="0"/>
                    <a:pt x="8955" y="0"/>
                    <a:pt x="8952" y="0"/>
                  </a:cubicBezTo>
                  <a:lnTo>
                    <a:pt x="393" y="0"/>
                  </a:lnTo>
                  <a:cubicBezTo>
                    <a:pt x="175" y="4"/>
                    <a:pt x="1" y="182"/>
                    <a:pt x="1" y="399"/>
                  </a:cubicBezTo>
                  <a:cubicBezTo>
                    <a:pt x="1" y="615"/>
                    <a:pt x="175" y="793"/>
                    <a:pt x="393" y="797"/>
                  </a:cubicBezTo>
                  <a:lnTo>
                    <a:pt x="8952" y="797"/>
                  </a:lnTo>
                  <a:cubicBezTo>
                    <a:pt x="8955" y="797"/>
                    <a:pt x="8958" y="797"/>
                    <a:pt x="8961" y="797"/>
                  </a:cubicBezTo>
                  <a:cubicBezTo>
                    <a:pt x="9180" y="797"/>
                    <a:pt x="9358" y="619"/>
                    <a:pt x="9358" y="399"/>
                  </a:cubicBezTo>
                  <a:cubicBezTo>
                    <a:pt x="9358" y="179"/>
                    <a:pt x="9180" y="0"/>
                    <a:pt x="8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0"/>
            <p:cNvSpPr/>
            <p:nvPr/>
          </p:nvSpPr>
          <p:spPr>
            <a:xfrm>
              <a:off x="3802927" y="1085126"/>
              <a:ext cx="48052" cy="17251"/>
            </a:xfrm>
            <a:custGeom>
              <a:avLst/>
              <a:gdLst/>
              <a:ahLst/>
              <a:cxnLst/>
              <a:rect l="l" t="t" r="r" b="b"/>
              <a:pathLst>
                <a:path w="2220" h="797" extrusionOk="0">
                  <a:moveTo>
                    <a:pt x="391" y="0"/>
                  </a:moveTo>
                  <a:cubicBezTo>
                    <a:pt x="175" y="4"/>
                    <a:pt x="1" y="182"/>
                    <a:pt x="1" y="399"/>
                  </a:cubicBezTo>
                  <a:cubicBezTo>
                    <a:pt x="1" y="615"/>
                    <a:pt x="175" y="793"/>
                    <a:pt x="391" y="797"/>
                  </a:cubicBezTo>
                  <a:lnTo>
                    <a:pt x="1828" y="797"/>
                  </a:lnTo>
                  <a:cubicBezTo>
                    <a:pt x="2046" y="793"/>
                    <a:pt x="2219" y="615"/>
                    <a:pt x="2219" y="399"/>
                  </a:cubicBezTo>
                  <a:cubicBezTo>
                    <a:pt x="2219" y="182"/>
                    <a:pt x="2046" y="4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0"/>
            <p:cNvSpPr/>
            <p:nvPr/>
          </p:nvSpPr>
          <p:spPr>
            <a:xfrm>
              <a:off x="3556542" y="1126555"/>
              <a:ext cx="62143" cy="17273"/>
            </a:xfrm>
            <a:custGeom>
              <a:avLst/>
              <a:gdLst/>
              <a:ahLst/>
              <a:cxnLst/>
              <a:rect l="l" t="t" r="r" b="b"/>
              <a:pathLst>
                <a:path w="2871" h="798" extrusionOk="0">
                  <a:moveTo>
                    <a:pt x="400" y="1"/>
                  </a:moveTo>
                  <a:cubicBezTo>
                    <a:pt x="179" y="1"/>
                    <a:pt x="1" y="178"/>
                    <a:pt x="1" y="399"/>
                  </a:cubicBezTo>
                  <a:cubicBezTo>
                    <a:pt x="1" y="620"/>
                    <a:pt x="179" y="797"/>
                    <a:pt x="400" y="797"/>
                  </a:cubicBezTo>
                  <a:lnTo>
                    <a:pt x="2472" y="797"/>
                  </a:lnTo>
                  <a:cubicBezTo>
                    <a:pt x="2693" y="797"/>
                    <a:pt x="2871" y="620"/>
                    <a:pt x="2871" y="399"/>
                  </a:cubicBezTo>
                  <a:cubicBezTo>
                    <a:pt x="2871" y="178"/>
                    <a:pt x="2693" y="1"/>
                    <a:pt x="24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0"/>
            <p:cNvSpPr/>
            <p:nvPr/>
          </p:nvSpPr>
          <p:spPr>
            <a:xfrm>
              <a:off x="3637083" y="1126555"/>
              <a:ext cx="359047" cy="17273"/>
            </a:xfrm>
            <a:custGeom>
              <a:avLst/>
              <a:gdLst/>
              <a:ahLst/>
              <a:cxnLst/>
              <a:rect l="l" t="t" r="r" b="b"/>
              <a:pathLst>
                <a:path w="16588" h="798" extrusionOk="0">
                  <a:moveTo>
                    <a:pt x="16190" y="1"/>
                  </a:moveTo>
                  <a:cubicBezTo>
                    <a:pt x="16189" y="1"/>
                    <a:pt x="16189" y="1"/>
                    <a:pt x="16188" y="1"/>
                  </a:cubicBezTo>
                  <a:lnTo>
                    <a:pt x="399" y="1"/>
                  </a:lnTo>
                  <a:cubicBezTo>
                    <a:pt x="178" y="1"/>
                    <a:pt x="1" y="178"/>
                    <a:pt x="1" y="399"/>
                  </a:cubicBezTo>
                  <a:cubicBezTo>
                    <a:pt x="1" y="620"/>
                    <a:pt x="178" y="797"/>
                    <a:pt x="399" y="797"/>
                  </a:cubicBezTo>
                  <a:lnTo>
                    <a:pt x="16188" y="797"/>
                  </a:lnTo>
                  <a:cubicBezTo>
                    <a:pt x="16409" y="797"/>
                    <a:pt x="16587" y="620"/>
                    <a:pt x="16587" y="399"/>
                  </a:cubicBezTo>
                  <a:cubicBezTo>
                    <a:pt x="16587" y="179"/>
                    <a:pt x="16410" y="1"/>
                    <a:pt x="161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0"/>
            <p:cNvSpPr/>
            <p:nvPr/>
          </p:nvSpPr>
          <p:spPr>
            <a:xfrm>
              <a:off x="3898598" y="810105"/>
              <a:ext cx="93809" cy="78853"/>
            </a:xfrm>
            <a:custGeom>
              <a:avLst/>
              <a:gdLst/>
              <a:ahLst/>
              <a:cxnLst/>
              <a:rect l="l" t="t" r="r" b="b"/>
              <a:pathLst>
                <a:path w="4334" h="3643" extrusionOk="0">
                  <a:moveTo>
                    <a:pt x="1230" y="0"/>
                  </a:moveTo>
                  <a:cubicBezTo>
                    <a:pt x="943" y="0"/>
                    <a:pt x="657" y="109"/>
                    <a:pt x="438" y="328"/>
                  </a:cubicBezTo>
                  <a:cubicBezTo>
                    <a:pt x="1" y="766"/>
                    <a:pt x="1" y="1475"/>
                    <a:pt x="438" y="1912"/>
                  </a:cubicBezTo>
                  <a:lnTo>
                    <a:pt x="2167" y="3642"/>
                  </a:lnTo>
                  <a:lnTo>
                    <a:pt x="3896" y="1912"/>
                  </a:lnTo>
                  <a:cubicBezTo>
                    <a:pt x="4333" y="1475"/>
                    <a:pt x="4333" y="766"/>
                    <a:pt x="3896" y="328"/>
                  </a:cubicBezTo>
                  <a:lnTo>
                    <a:pt x="3897" y="328"/>
                  </a:lnTo>
                  <a:cubicBezTo>
                    <a:pt x="3678" y="109"/>
                    <a:pt x="3391" y="0"/>
                    <a:pt x="3104" y="0"/>
                  </a:cubicBezTo>
                  <a:cubicBezTo>
                    <a:pt x="2817" y="0"/>
                    <a:pt x="2531" y="109"/>
                    <a:pt x="2312" y="328"/>
                  </a:cubicBezTo>
                  <a:lnTo>
                    <a:pt x="2167" y="473"/>
                  </a:lnTo>
                  <a:lnTo>
                    <a:pt x="2022" y="328"/>
                  </a:lnTo>
                  <a:cubicBezTo>
                    <a:pt x="1803" y="109"/>
                    <a:pt x="1517" y="0"/>
                    <a:pt x="1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0"/>
            <p:cNvSpPr/>
            <p:nvPr/>
          </p:nvSpPr>
          <p:spPr>
            <a:xfrm>
              <a:off x="3564009" y="930343"/>
              <a:ext cx="124307" cy="124307"/>
            </a:xfrm>
            <a:custGeom>
              <a:avLst/>
              <a:gdLst/>
              <a:ahLst/>
              <a:cxnLst/>
              <a:rect l="l" t="t" r="r" b="b"/>
              <a:pathLst>
                <a:path w="5743" h="5743" extrusionOk="0">
                  <a:moveTo>
                    <a:pt x="399" y="0"/>
                  </a:moveTo>
                  <a:cubicBezTo>
                    <a:pt x="179" y="0"/>
                    <a:pt x="0" y="179"/>
                    <a:pt x="0" y="400"/>
                  </a:cubicBezTo>
                  <a:lnTo>
                    <a:pt x="0" y="5344"/>
                  </a:lnTo>
                  <a:cubicBezTo>
                    <a:pt x="0" y="5564"/>
                    <a:pt x="179" y="5743"/>
                    <a:pt x="399" y="5743"/>
                  </a:cubicBezTo>
                  <a:lnTo>
                    <a:pt x="5345" y="5743"/>
                  </a:lnTo>
                  <a:cubicBezTo>
                    <a:pt x="5564" y="5743"/>
                    <a:pt x="5743" y="5564"/>
                    <a:pt x="5742" y="5344"/>
                  </a:cubicBezTo>
                  <a:lnTo>
                    <a:pt x="5742" y="400"/>
                  </a:lnTo>
                  <a:cubicBezTo>
                    <a:pt x="5743" y="179"/>
                    <a:pt x="5564" y="0"/>
                    <a:pt x="5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0"/>
            <p:cNvSpPr/>
            <p:nvPr/>
          </p:nvSpPr>
          <p:spPr>
            <a:xfrm>
              <a:off x="3593944" y="995927"/>
              <a:ext cx="64459" cy="58745"/>
            </a:xfrm>
            <a:custGeom>
              <a:avLst/>
              <a:gdLst/>
              <a:ahLst/>
              <a:cxnLst/>
              <a:rect l="l" t="t" r="r" b="b"/>
              <a:pathLst>
                <a:path w="2978" h="2714" extrusionOk="0">
                  <a:moveTo>
                    <a:pt x="1489" y="1"/>
                  </a:moveTo>
                  <a:cubicBezTo>
                    <a:pt x="666" y="1"/>
                    <a:pt x="0" y="666"/>
                    <a:pt x="0" y="1489"/>
                  </a:cubicBezTo>
                  <a:lnTo>
                    <a:pt x="0" y="2714"/>
                  </a:lnTo>
                  <a:lnTo>
                    <a:pt x="2977" y="2714"/>
                  </a:lnTo>
                  <a:lnTo>
                    <a:pt x="2977" y="1489"/>
                  </a:lnTo>
                  <a:cubicBezTo>
                    <a:pt x="2977" y="666"/>
                    <a:pt x="2311" y="1"/>
                    <a:pt x="1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0"/>
            <p:cNvSpPr/>
            <p:nvPr/>
          </p:nvSpPr>
          <p:spPr>
            <a:xfrm>
              <a:off x="3597602" y="942983"/>
              <a:ext cx="55065" cy="52987"/>
            </a:xfrm>
            <a:custGeom>
              <a:avLst/>
              <a:gdLst/>
              <a:ahLst/>
              <a:cxnLst/>
              <a:rect l="l" t="t" r="r" b="b"/>
              <a:pathLst>
                <a:path w="2544" h="2448" extrusionOk="0">
                  <a:moveTo>
                    <a:pt x="1320" y="1"/>
                  </a:moveTo>
                  <a:cubicBezTo>
                    <a:pt x="825" y="1"/>
                    <a:pt x="379" y="300"/>
                    <a:pt x="190" y="757"/>
                  </a:cubicBezTo>
                  <a:cubicBezTo>
                    <a:pt x="1" y="1214"/>
                    <a:pt x="105" y="1739"/>
                    <a:pt x="455" y="2089"/>
                  </a:cubicBezTo>
                  <a:cubicBezTo>
                    <a:pt x="689" y="2323"/>
                    <a:pt x="1001" y="2447"/>
                    <a:pt x="1319" y="2447"/>
                  </a:cubicBezTo>
                  <a:cubicBezTo>
                    <a:pt x="1477" y="2447"/>
                    <a:pt x="1636" y="2417"/>
                    <a:pt x="1787" y="2354"/>
                  </a:cubicBezTo>
                  <a:cubicBezTo>
                    <a:pt x="2244" y="2165"/>
                    <a:pt x="2542" y="1719"/>
                    <a:pt x="2543" y="1224"/>
                  </a:cubicBezTo>
                  <a:cubicBezTo>
                    <a:pt x="2543" y="549"/>
                    <a:pt x="1995" y="1"/>
                    <a:pt x="1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" name="Google Shape;1892;p60"/>
          <p:cNvGrpSpPr/>
          <p:nvPr/>
        </p:nvGrpSpPr>
        <p:grpSpPr>
          <a:xfrm>
            <a:off x="963009" y="2850291"/>
            <a:ext cx="523350" cy="491995"/>
            <a:chOff x="530354" y="1591922"/>
            <a:chExt cx="571904" cy="537640"/>
          </a:xfrm>
        </p:grpSpPr>
        <p:sp>
          <p:nvSpPr>
            <p:cNvPr id="1893" name="Google Shape;1893;p60"/>
            <p:cNvSpPr/>
            <p:nvPr/>
          </p:nvSpPr>
          <p:spPr>
            <a:xfrm>
              <a:off x="580051" y="1759887"/>
              <a:ext cx="522207" cy="319978"/>
            </a:xfrm>
            <a:custGeom>
              <a:avLst/>
              <a:gdLst/>
              <a:ahLst/>
              <a:cxnLst/>
              <a:rect l="l" t="t" r="r" b="b"/>
              <a:pathLst>
                <a:path w="24126" h="14783" extrusionOk="0">
                  <a:moveTo>
                    <a:pt x="1115" y="1"/>
                  </a:moveTo>
                  <a:cubicBezTo>
                    <a:pt x="499" y="1"/>
                    <a:pt x="1" y="499"/>
                    <a:pt x="0" y="1114"/>
                  </a:cubicBezTo>
                  <a:lnTo>
                    <a:pt x="0" y="13669"/>
                  </a:lnTo>
                  <a:cubicBezTo>
                    <a:pt x="1" y="14284"/>
                    <a:pt x="499" y="14783"/>
                    <a:pt x="1115" y="14783"/>
                  </a:cubicBezTo>
                  <a:lnTo>
                    <a:pt x="23012" y="14783"/>
                  </a:lnTo>
                  <a:cubicBezTo>
                    <a:pt x="23627" y="14783"/>
                    <a:pt x="24126" y="14284"/>
                    <a:pt x="24126" y="13669"/>
                  </a:cubicBezTo>
                  <a:lnTo>
                    <a:pt x="24126" y="1114"/>
                  </a:lnTo>
                  <a:cubicBezTo>
                    <a:pt x="24126" y="499"/>
                    <a:pt x="23627" y="1"/>
                    <a:pt x="230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0"/>
            <p:cNvSpPr/>
            <p:nvPr/>
          </p:nvSpPr>
          <p:spPr>
            <a:xfrm>
              <a:off x="1015960" y="1591944"/>
              <a:ext cx="64610" cy="64026"/>
            </a:xfrm>
            <a:custGeom>
              <a:avLst/>
              <a:gdLst/>
              <a:ahLst/>
              <a:cxnLst/>
              <a:rect l="l" t="t" r="r" b="b"/>
              <a:pathLst>
                <a:path w="2985" h="2958" extrusionOk="0">
                  <a:moveTo>
                    <a:pt x="1" y="1"/>
                  </a:moveTo>
                  <a:lnTo>
                    <a:pt x="1" y="2957"/>
                  </a:lnTo>
                  <a:lnTo>
                    <a:pt x="2605" y="2957"/>
                  </a:lnTo>
                  <a:cubicBezTo>
                    <a:pt x="2814" y="2957"/>
                    <a:pt x="2984" y="2787"/>
                    <a:pt x="2984" y="2578"/>
                  </a:cubicBezTo>
                  <a:lnTo>
                    <a:pt x="2984" y="974"/>
                  </a:lnTo>
                  <a:cubicBezTo>
                    <a:pt x="2984" y="458"/>
                    <a:pt x="2583" y="19"/>
                    <a:pt x="2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0"/>
            <p:cNvSpPr/>
            <p:nvPr/>
          </p:nvSpPr>
          <p:spPr>
            <a:xfrm>
              <a:off x="780030" y="1786164"/>
              <a:ext cx="291385" cy="54329"/>
            </a:xfrm>
            <a:custGeom>
              <a:avLst/>
              <a:gdLst/>
              <a:ahLst/>
              <a:cxnLst/>
              <a:rect l="l" t="t" r="r" b="b"/>
              <a:pathLst>
                <a:path w="13462" h="2510" extrusionOk="0">
                  <a:moveTo>
                    <a:pt x="540" y="1"/>
                  </a:moveTo>
                  <a:cubicBezTo>
                    <a:pt x="242" y="1"/>
                    <a:pt x="0" y="262"/>
                    <a:pt x="0" y="583"/>
                  </a:cubicBezTo>
                  <a:lnTo>
                    <a:pt x="0" y="1927"/>
                  </a:lnTo>
                  <a:cubicBezTo>
                    <a:pt x="0" y="2248"/>
                    <a:pt x="242" y="2509"/>
                    <a:pt x="540" y="2509"/>
                  </a:cubicBezTo>
                  <a:lnTo>
                    <a:pt x="12923" y="2509"/>
                  </a:lnTo>
                  <a:cubicBezTo>
                    <a:pt x="13221" y="2509"/>
                    <a:pt x="13461" y="2248"/>
                    <a:pt x="13461" y="1927"/>
                  </a:cubicBezTo>
                  <a:lnTo>
                    <a:pt x="13461" y="583"/>
                  </a:lnTo>
                  <a:cubicBezTo>
                    <a:pt x="13461" y="262"/>
                    <a:pt x="13221" y="1"/>
                    <a:pt x="12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0"/>
            <p:cNvSpPr/>
            <p:nvPr/>
          </p:nvSpPr>
          <p:spPr>
            <a:xfrm>
              <a:off x="780030" y="1786164"/>
              <a:ext cx="291385" cy="54329"/>
            </a:xfrm>
            <a:custGeom>
              <a:avLst/>
              <a:gdLst/>
              <a:ahLst/>
              <a:cxnLst/>
              <a:rect l="l" t="t" r="r" b="b"/>
              <a:pathLst>
                <a:path w="13462" h="2510" extrusionOk="0">
                  <a:moveTo>
                    <a:pt x="540" y="1"/>
                  </a:moveTo>
                  <a:cubicBezTo>
                    <a:pt x="242" y="1"/>
                    <a:pt x="0" y="262"/>
                    <a:pt x="0" y="583"/>
                  </a:cubicBezTo>
                  <a:lnTo>
                    <a:pt x="0" y="1927"/>
                  </a:lnTo>
                  <a:cubicBezTo>
                    <a:pt x="0" y="2248"/>
                    <a:pt x="242" y="2509"/>
                    <a:pt x="540" y="2509"/>
                  </a:cubicBezTo>
                  <a:lnTo>
                    <a:pt x="12922" y="2509"/>
                  </a:lnTo>
                  <a:cubicBezTo>
                    <a:pt x="13214" y="2509"/>
                    <a:pt x="13451" y="2258"/>
                    <a:pt x="13461" y="1946"/>
                  </a:cubicBezTo>
                  <a:lnTo>
                    <a:pt x="1238" y="1946"/>
                  </a:lnTo>
                  <a:cubicBezTo>
                    <a:pt x="939" y="1946"/>
                    <a:pt x="699" y="1685"/>
                    <a:pt x="699" y="1364"/>
                  </a:cubicBezTo>
                  <a:lnTo>
                    <a:pt x="699" y="20"/>
                  </a:lnTo>
                  <a:lnTo>
                    <a:pt x="6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0"/>
            <p:cNvSpPr/>
            <p:nvPr/>
          </p:nvSpPr>
          <p:spPr>
            <a:xfrm>
              <a:off x="812021" y="1591922"/>
              <a:ext cx="247965" cy="219415"/>
            </a:xfrm>
            <a:custGeom>
              <a:avLst/>
              <a:gdLst/>
              <a:ahLst/>
              <a:cxnLst/>
              <a:rect l="l" t="t" r="r" b="b"/>
              <a:pathLst>
                <a:path w="11456" h="10137" extrusionOk="0">
                  <a:moveTo>
                    <a:pt x="1181" y="1"/>
                  </a:moveTo>
                  <a:cubicBezTo>
                    <a:pt x="529" y="1"/>
                    <a:pt x="1" y="529"/>
                    <a:pt x="1" y="1181"/>
                  </a:cubicBezTo>
                  <a:lnTo>
                    <a:pt x="1" y="9976"/>
                  </a:lnTo>
                  <a:cubicBezTo>
                    <a:pt x="1" y="10065"/>
                    <a:pt x="71" y="10137"/>
                    <a:pt x="160" y="10137"/>
                  </a:cubicBezTo>
                  <a:lnTo>
                    <a:pt x="10346" y="10137"/>
                  </a:lnTo>
                  <a:cubicBezTo>
                    <a:pt x="10435" y="10137"/>
                    <a:pt x="10505" y="10065"/>
                    <a:pt x="10505" y="9976"/>
                  </a:cubicBezTo>
                  <a:lnTo>
                    <a:pt x="10505" y="951"/>
                  </a:lnTo>
                  <a:cubicBezTo>
                    <a:pt x="10505" y="426"/>
                    <a:pt x="10931" y="1"/>
                    <a:pt x="11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0"/>
            <p:cNvSpPr/>
            <p:nvPr/>
          </p:nvSpPr>
          <p:spPr>
            <a:xfrm>
              <a:off x="812021" y="1591922"/>
              <a:ext cx="57857" cy="219415"/>
            </a:xfrm>
            <a:custGeom>
              <a:avLst/>
              <a:gdLst/>
              <a:ahLst/>
              <a:cxnLst/>
              <a:rect l="l" t="t" r="r" b="b"/>
              <a:pathLst>
                <a:path w="2673" h="10137" extrusionOk="0">
                  <a:moveTo>
                    <a:pt x="1181" y="1"/>
                  </a:moveTo>
                  <a:cubicBezTo>
                    <a:pt x="529" y="1"/>
                    <a:pt x="1" y="529"/>
                    <a:pt x="1" y="1181"/>
                  </a:cubicBezTo>
                  <a:lnTo>
                    <a:pt x="1" y="9978"/>
                  </a:lnTo>
                  <a:cubicBezTo>
                    <a:pt x="1" y="10065"/>
                    <a:pt x="71" y="10137"/>
                    <a:pt x="160" y="10137"/>
                  </a:cubicBezTo>
                  <a:lnTo>
                    <a:pt x="1651" y="10137"/>
                  </a:lnTo>
                  <a:cubicBezTo>
                    <a:pt x="1563" y="10137"/>
                    <a:pt x="1492" y="10065"/>
                    <a:pt x="1492" y="9978"/>
                  </a:cubicBezTo>
                  <a:lnTo>
                    <a:pt x="1492" y="1181"/>
                  </a:lnTo>
                  <a:cubicBezTo>
                    <a:pt x="1492" y="529"/>
                    <a:pt x="2020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0"/>
            <p:cNvSpPr/>
            <p:nvPr/>
          </p:nvSpPr>
          <p:spPr>
            <a:xfrm>
              <a:off x="1013103" y="2014692"/>
              <a:ext cx="34307" cy="34307"/>
            </a:xfrm>
            <a:custGeom>
              <a:avLst/>
              <a:gdLst/>
              <a:ahLst/>
              <a:cxnLst/>
              <a:rect l="l" t="t" r="r" b="b"/>
              <a:pathLst>
                <a:path w="1585" h="1585" extrusionOk="0">
                  <a:moveTo>
                    <a:pt x="429" y="1"/>
                  </a:moveTo>
                  <a:cubicBezTo>
                    <a:pt x="193" y="1"/>
                    <a:pt x="1" y="193"/>
                    <a:pt x="2" y="429"/>
                  </a:cubicBezTo>
                  <a:lnTo>
                    <a:pt x="2" y="1156"/>
                  </a:lnTo>
                  <a:cubicBezTo>
                    <a:pt x="1" y="1393"/>
                    <a:pt x="193" y="1585"/>
                    <a:pt x="429" y="1585"/>
                  </a:cubicBezTo>
                  <a:lnTo>
                    <a:pt x="1158" y="1585"/>
                  </a:lnTo>
                  <a:cubicBezTo>
                    <a:pt x="1394" y="1585"/>
                    <a:pt x="1585" y="1393"/>
                    <a:pt x="1585" y="1156"/>
                  </a:cubicBezTo>
                  <a:lnTo>
                    <a:pt x="1585" y="429"/>
                  </a:lnTo>
                  <a:cubicBezTo>
                    <a:pt x="1585" y="193"/>
                    <a:pt x="1394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0"/>
            <p:cNvSpPr/>
            <p:nvPr/>
          </p:nvSpPr>
          <p:spPr>
            <a:xfrm>
              <a:off x="1013103" y="1957593"/>
              <a:ext cx="34307" cy="34286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429" y="0"/>
                  </a:moveTo>
                  <a:cubicBezTo>
                    <a:pt x="193" y="0"/>
                    <a:pt x="1" y="192"/>
                    <a:pt x="2" y="428"/>
                  </a:cubicBezTo>
                  <a:lnTo>
                    <a:pt x="2" y="1156"/>
                  </a:lnTo>
                  <a:cubicBezTo>
                    <a:pt x="1" y="1392"/>
                    <a:pt x="193" y="1584"/>
                    <a:pt x="429" y="1584"/>
                  </a:cubicBezTo>
                  <a:lnTo>
                    <a:pt x="1158" y="1584"/>
                  </a:lnTo>
                  <a:cubicBezTo>
                    <a:pt x="1394" y="1584"/>
                    <a:pt x="1585" y="1392"/>
                    <a:pt x="1585" y="1156"/>
                  </a:cubicBezTo>
                  <a:lnTo>
                    <a:pt x="1585" y="428"/>
                  </a:lnTo>
                  <a:cubicBezTo>
                    <a:pt x="1585" y="192"/>
                    <a:pt x="1394" y="0"/>
                    <a:pt x="1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0"/>
            <p:cNvSpPr/>
            <p:nvPr/>
          </p:nvSpPr>
          <p:spPr>
            <a:xfrm>
              <a:off x="807475" y="1879909"/>
              <a:ext cx="236515" cy="45693"/>
            </a:xfrm>
            <a:custGeom>
              <a:avLst/>
              <a:gdLst/>
              <a:ahLst/>
              <a:cxnLst/>
              <a:rect l="l" t="t" r="r" b="b"/>
              <a:pathLst>
                <a:path w="10927" h="2111" extrusionOk="0">
                  <a:moveTo>
                    <a:pt x="375" y="1"/>
                  </a:moveTo>
                  <a:cubicBezTo>
                    <a:pt x="167" y="1"/>
                    <a:pt x="0" y="168"/>
                    <a:pt x="0" y="376"/>
                  </a:cubicBezTo>
                  <a:lnTo>
                    <a:pt x="0" y="1735"/>
                  </a:lnTo>
                  <a:cubicBezTo>
                    <a:pt x="0" y="1943"/>
                    <a:pt x="167" y="2110"/>
                    <a:pt x="375" y="2111"/>
                  </a:cubicBezTo>
                  <a:lnTo>
                    <a:pt x="10552" y="2111"/>
                  </a:lnTo>
                  <a:cubicBezTo>
                    <a:pt x="10758" y="2111"/>
                    <a:pt x="10927" y="1943"/>
                    <a:pt x="10927" y="1735"/>
                  </a:cubicBezTo>
                  <a:lnTo>
                    <a:pt x="10927" y="376"/>
                  </a:lnTo>
                  <a:cubicBezTo>
                    <a:pt x="10927" y="168"/>
                    <a:pt x="10758" y="1"/>
                    <a:pt x="105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0"/>
            <p:cNvSpPr/>
            <p:nvPr/>
          </p:nvSpPr>
          <p:spPr>
            <a:xfrm>
              <a:off x="944575" y="2014692"/>
              <a:ext cx="34307" cy="34307"/>
            </a:xfrm>
            <a:custGeom>
              <a:avLst/>
              <a:gdLst/>
              <a:ahLst/>
              <a:cxnLst/>
              <a:rect l="l" t="t" r="r" b="b"/>
              <a:pathLst>
                <a:path w="1585" h="1585" extrusionOk="0">
                  <a:moveTo>
                    <a:pt x="429" y="1"/>
                  </a:moveTo>
                  <a:cubicBezTo>
                    <a:pt x="191" y="1"/>
                    <a:pt x="0" y="193"/>
                    <a:pt x="0" y="429"/>
                  </a:cubicBezTo>
                  <a:lnTo>
                    <a:pt x="0" y="1156"/>
                  </a:lnTo>
                  <a:cubicBezTo>
                    <a:pt x="0" y="1393"/>
                    <a:pt x="192" y="1585"/>
                    <a:pt x="429" y="1585"/>
                  </a:cubicBezTo>
                  <a:lnTo>
                    <a:pt x="1156" y="1585"/>
                  </a:lnTo>
                  <a:cubicBezTo>
                    <a:pt x="1392" y="1585"/>
                    <a:pt x="1584" y="1393"/>
                    <a:pt x="1584" y="1156"/>
                  </a:cubicBezTo>
                  <a:lnTo>
                    <a:pt x="1584" y="429"/>
                  </a:lnTo>
                  <a:cubicBezTo>
                    <a:pt x="1584" y="193"/>
                    <a:pt x="1392" y="1"/>
                    <a:pt x="1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0"/>
            <p:cNvSpPr/>
            <p:nvPr/>
          </p:nvSpPr>
          <p:spPr>
            <a:xfrm>
              <a:off x="944575" y="1957593"/>
              <a:ext cx="34307" cy="34286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429" y="0"/>
                  </a:moveTo>
                  <a:cubicBezTo>
                    <a:pt x="192" y="0"/>
                    <a:pt x="0" y="192"/>
                    <a:pt x="0" y="428"/>
                  </a:cubicBezTo>
                  <a:lnTo>
                    <a:pt x="0" y="1156"/>
                  </a:lnTo>
                  <a:cubicBezTo>
                    <a:pt x="0" y="1392"/>
                    <a:pt x="192" y="1584"/>
                    <a:pt x="429" y="1584"/>
                  </a:cubicBezTo>
                  <a:lnTo>
                    <a:pt x="1156" y="1584"/>
                  </a:lnTo>
                  <a:cubicBezTo>
                    <a:pt x="1392" y="1584"/>
                    <a:pt x="1584" y="1392"/>
                    <a:pt x="1584" y="1156"/>
                  </a:cubicBezTo>
                  <a:lnTo>
                    <a:pt x="1584" y="428"/>
                  </a:lnTo>
                  <a:cubicBezTo>
                    <a:pt x="1584" y="192"/>
                    <a:pt x="1392" y="0"/>
                    <a:pt x="11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0"/>
            <p:cNvSpPr/>
            <p:nvPr/>
          </p:nvSpPr>
          <p:spPr>
            <a:xfrm>
              <a:off x="876003" y="2014692"/>
              <a:ext cx="34307" cy="34307"/>
            </a:xfrm>
            <a:custGeom>
              <a:avLst/>
              <a:gdLst/>
              <a:ahLst/>
              <a:cxnLst/>
              <a:rect l="l" t="t" r="r" b="b"/>
              <a:pathLst>
                <a:path w="1585" h="1585" extrusionOk="0">
                  <a:moveTo>
                    <a:pt x="429" y="1"/>
                  </a:moveTo>
                  <a:cubicBezTo>
                    <a:pt x="193" y="1"/>
                    <a:pt x="1" y="193"/>
                    <a:pt x="1" y="429"/>
                  </a:cubicBezTo>
                  <a:lnTo>
                    <a:pt x="1" y="1156"/>
                  </a:lnTo>
                  <a:cubicBezTo>
                    <a:pt x="1" y="1393"/>
                    <a:pt x="193" y="1585"/>
                    <a:pt x="429" y="1585"/>
                  </a:cubicBezTo>
                  <a:lnTo>
                    <a:pt x="1156" y="1585"/>
                  </a:lnTo>
                  <a:cubicBezTo>
                    <a:pt x="1393" y="1585"/>
                    <a:pt x="1585" y="1393"/>
                    <a:pt x="1585" y="1156"/>
                  </a:cubicBezTo>
                  <a:lnTo>
                    <a:pt x="1585" y="429"/>
                  </a:lnTo>
                  <a:cubicBezTo>
                    <a:pt x="1585" y="193"/>
                    <a:pt x="1393" y="1"/>
                    <a:pt x="1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0"/>
            <p:cNvSpPr/>
            <p:nvPr/>
          </p:nvSpPr>
          <p:spPr>
            <a:xfrm>
              <a:off x="876003" y="1957593"/>
              <a:ext cx="34307" cy="34286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429" y="0"/>
                  </a:moveTo>
                  <a:cubicBezTo>
                    <a:pt x="193" y="0"/>
                    <a:pt x="1" y="192"/>
                    <a:pt x="1" y="428"/>
                  </a:cubicBezTo>
                  <a:lnTo>
                    <a:pt x="1" y="1156"/>
                  </a:lnTo>
                  <a:cubicBezTo>
                    <a:pt x="1" y="1392"/>
                    <a:pt x="193" y="1584"/>
                    <a:pt x="429" y="1584"/>
                  </a:cubicBezTo>
                  <a:lnTo>
                    <a:pt x="1156" y="1584"/>
                  </a:lnTo>
                  <a:cubicBezTo>
                    <a:pt x="1393" y="1584"/>
                    <a:pt x="1585" y="1392"/>
                    <a:pt x="1585" y="1156"/>
                  </a:cubicBezTo>
                  <a:lnTo>
                    <a:pt x="1585" y="428"/>
                  </a:lnTo>
                  <a:cubicBezTo>
                    <a:pt x="1585" y="192"/>
                    <a:pt x="1393" y="0"/>
                    <a:pt x="11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0"/>
            <p:cNvSpPr/>
            <p:nvPr/>
          </p:nvSpPr>
          <p:spPr>
            <a:xfrm>
              <a:off x="807432" y="2014692"/>
              <a:ext cx="34307" cy="34307"/>
            </a:xfrm>
            <a:custGeom>
              <a:avLst/>
              <a:gdLst/>
              <a:ahLst/>
              <a:cxnLst/>
              <a:rect l="l" t="t" r="r" b="b"/>
              <a:pathLst>
                <a:path w="1585" h="1585" extrusionOk="0">
                  <a:moveTo>
                    <a:pt x="429" y="1"/>
                  </a:moveTo>
                  <a:cubicBezTo>
                    <a:pt x="193" y="1"/>
                    <a:pt x="1" y="193"/>
                    <a:pt x="1" y="429"/>
                  </a:cubicBezTo>
                  <a:lnTo>
                    <a:pt x="1" y="1156"/>
                  </a:lnTo>
                  <a:cubicBezTo>
                    <a:pt x="1" y="1393"/>
                    <a:pt x="193" y="1585"/>
                    <a:pt x="429" y="1585"/>
                  </a:cubicBezTo>
                  <a:lnTo>
                    <a:pt x="1157" y="1585"/>
                  </a:lnTo>
                  <a:cubicBezTo>
                    <a:pt x="1393" y="1585"/>
                    <a:pt x="1585" y="1393"/>
                    <a:pt x="1585" y="1156"/>
                  </a:cubicBezTo>
                  <a:lnTo>
                    <a:pt x="1585" y="429"/>
                  </a:lnTo>
                  <a:cubicBezTo>
                    <a:pt x="1585" y="193"/>
                    <a:pt x="1393" y="1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0"/>
            <p:cNvSpPr/>
            <p:nvPr/>
          </p:nvSpPr>
          <p:spPr>
            <a:xfrm>
              <a:off x="807432" y="1957593"/>
              <a:ext cx="34307" cy="34286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429" y="0"/>
                  </a:moveTo>
                  <a:cubicBezTo>
                    <a:pt x="193" y="0"/>
                    <a:pt x="1" y="192"/>
                    <a:pt x="1" y="428"/>
                  </a:cubicBezTo>
                  <a:lnTo>
                    <a:pt x="1" y="1156"/>
                  </a:lnTo>
                  <a:cubicBezTo>
                    <a:pt x="1" y="1392"/>
                    <a:pt x="193" y="1584"/>
                    <a:pt x="429" y="1584"/>
                  </a:cubicBezTo>
                  <a:lnTo>
                    <a:pt x="1157" y="1584"/>
                  </a:lnTo>
                  <a:cubicBezTo>
                    <a:pt x="1393" y="1584"/>
                    <a:pt x="1585" y="1392"/>
                    <a:pt x="1585" y="1156"/>
                  </a:cubicBezTo>
                  <a:lnTo>
                    <a:pt x="1585" y="428"/>
                  </a:lnTo>
                  <a:cubicBezTo>
                    <a:pt x="1585" y="191"/>
                    <a:pt x="1393" y="0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0"/>
            <p:cNvSpPr/>
            <p:nvPr/>
          </p:nvSpPr>
          <p:spPr>
            <a:xfrm>
              <a:off x="837735" y="1622225"/>
              <a:ext cx="33160" cy="17143"/>
            </a:xfrm>
            <a:custGeom>
              <a:avLst/>
              <a:gdLst/>
              <a:ahLst/>
              <a:cxnLst/>
              <a:rect l="l" t="t" r="r" b="b"/>
              <a:pathLst>
                <a:path w="1532" h="792" extrusionOk="0">
                  <a:moveTo>
                    <a:pt x="396" y="0"/>
                  </a:moveTo>
                  <a:cubicBezTo>
                    <a:pt x="177" y="0"/>
                    <a:pt x="1" y="177"/>
                    <a:pt x="1" y="396"/>
                  </a:cubicBezTo>
                  <a:cubicBezTo>
                    <a:pt x="1" y="614"/>
                    <a:pt x="177" y="792"/>
                    <a:pt x="396" y="792"/>
                  </a:cubicBezTo>
                  <a:lnTo>
                    <a:pt x="1135" y="792"/>
                  </a:lnTo>
                  <a:cubicBezTo>
                    <a:pt x="1353" y="792"/>
                    <a:pt x="1531" y="614"/>
                    <a:pt x="1531" y="396"/>
                  </a:cubicBezTo>
                  <a:cubicBezTo>
                    <a:pt x="1531" y="177"/>
                    <a:pt x="1353" y="0"/>
                    <a:pt x="1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0"/>
            <p:cNvSpPr/>
            <p:nvPr/>
          </p:nvSpPr>
          <p:spPr>
            <a:xfrm>
              <a:off x="877735" y="1622225"/>
              <a:ext cx="132532" cy="17143"/>
            </a:xfrm>
            <a:custGeom>
              <a:avLst/>
              <a:gdLst/>
              <a:ahLst/>
              <a:cxnLst/>
              <a:rect l="l" t="t" r="r" b="b"/>
              <a:pathLst>
                <a:path w="6123" h="792" extrusionOk="0">
                  <a:moveTo>
                    <a:pt x="396" y="0"/>
                  </a:moveTo>
                  <a:cubicBezTo>
                    <a:pt x="177" y="0"/>
                    <a:pt x="0" y="177"/>
                    <a:pt x="0" y="396"/>
                  </a:cubicBezTo>
                  <a:cubicBezTo>
                    <a:pt x="0" y="614"/>
                    <a:pt x="177" y="792"/>
                    <a:pt x="396" y="792"/>
                  </a:cubicBezTo>
                  <a:lnTo>
                    <a:pt x="5727" y="792"/>
                  </a:lnTo>
                  <a:cubicBezTo>
                    <a:pt x="5947" y="792"/>
                    <a:pt x="6123" y="614"/>
                    <a:pt x="6123" y="396"/>
                  </a:cubicBezTo>
                  <a:cubicBezTo>
                    <a:pt x="6123" y="177"/>
                    <a:pt x="5947" y="0"/>
                    <a:pt x="5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0"/>
            <p:cNvSpPr/>
            <p:nvPr/>
          </p:nvSpPr>
          <p:spPr>
            <a:xfrm>
              <a:off x="977129" y="1659931"/>
              <a:ext cx="33138" cy="17143"/>
            </a:xfrm>
            <a:custGeom>
              <a:avLst/>
              <a:gdLst/>
              <a:ahLst/>
              <a:cxnLst/>
              <a:rect l="l" t="t" r="r" b="b"/>
              <a:pathLst>
                <a:path w="1531" h="792" extrusionOk="0">
                  <a:moveTo>
                    <a:pt x="396" y="0"/>
                  </a:moveTo>
                  <a:cubicBezTo>
                    <a:pt x="178" y="0"/>
                    <a:pt x="1" y="176"/>
                    <a:pt x="1" y="396"/>
                  </a:cubicBezTo>
                  <a:cubicBezTo>
                    <a:pt x="1" y="614"/>
                    <a:pt x="178" y="791"/>
                    <a:pt x="396" y="791"/>
                  </a:cubicBezTo>
                  <a:lnTo>
                    <a:pt x="1135" y="791"/>
                  </a:lnTo>
                  <a:cubicBezTo>
                    <a:pt x="1355" y="791"/>
                    <a:pt x="1531" y="614"/>
                    <a:pt x="1531" y="396"/>
                  </a:cubicBezTo>
                  <a:cubicBezTo>
                    <a:pt x="1531" y="176"/>
                    <a:pt x="1355" y="0"/>
                    <a:pt x="1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0"/>
            <p:cNvSpPr/>
            <p:nvPr/>
          </p:nvSpPr>
          <p:spPr>
            <a:xfrm>
              <a:off x="837713" y="1659931"/>
              <a:ext cx="132576" cy="17143"/>
            </a:xfrm>
            <a:custGeom>
              <a:avLst/>
              <a:gdLst/>
              <a:ahLst/>
              <a:cxnLst/>
              <a:rect l="l" t="t" r="r" b="b"/>
              <a:pathLst>
                <a:path w="6125" h="792" extrusionOk="0">
                  <a:moveTo>
                    <a:pt x="397" y="0"/>
                  </a:moveTo>
                  <a:cubicBezTo>
                    <a:pt x="178" y="0"/>
                    <a:pt x="0" y="176"/>
                    <a:pt x="0" y="396"/>
                  </a:cubicBezTo>
                  <a:cubicBezTo>
                    <a:pt x="0" y="614"/>
                    <a:pt x="178" y="791"/>
                    <a:pt x="397" y="791"/>
                  </a:cubicBezTo>
                  <a:lnTo>
                    <a:pt x="5729" y="791"/>
                  </a:lnTo>
                  <a:cubicBezTo>
                    <a:pt x="5947" y="791"/>
                    <a:pt x="6124" y="614"/>
                    <a:pt x="6124" y="396"/>
                  </a:cubicBezTo>
                  <a:cubicBezTo>
                    <a:pt x="6124" y="176"/>
                    <a:pt x="5947" y="0"/>
                    <a:pt x="57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0"/>
            <p:cNvSpPr/>
            <p:nvPr/>
          </p:nvSpPr>
          <p:spPr>
            <a:xfrm>
              <a:off x="837713" y="1697636"/>
              <a:ext cx="33182" cy="17143"/>
            </a:xfrm>
            <a:custGeom>
              <a:avLst/>
              <a:gdLst/>
              <a:ahLst/>
              <a:cxnLst/>
              <a:rect l="l" t="t" r="r" b="b"/>
              <a:pathLst>
                <a:path w="1533" h="792" extrusionOk="0">
                  <a:moveTo>
                    <a:pt x="397" y="0"/>
                  </a:moveTo>
                  <a:cubicBezTo>
                    <a:pt x="178" y="0"/>
                    <a:pt x="0" y="178"/>
                    <a:pt x="0" y="396"/>
                  </a:cubicBezTo>
                  <a:cubicBezTo>
                    <a:pt x="0" y="615"/>
                    <a:pt x="178" y="791"/>
                    <a:pt x="397" y="791"/>
                  </a:cubicBezTo>
                  <a:lnTo>
                    <a:pt x="1136" y="791"/>
                  </a:lnTo>
                  <a:cubicBezTo>
                    <a:pt x="1354" y="791"/>
                    <a:pt x="1532" y="615"/>
                    <a:pt x="1532" y="396"/>
                  </a:cubicBezTo>
                  <a:cubicBezTo>
                    <a:pt x="1532" y="178"/>
                    <a:pt x="1354" y="0"/>
                    <a:pt x="1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0"/>
            <p:cNvSpPr/>
            <p:nvPr/>
          </p:nvSpPr>
          <p:spPr>
            <a:xfrm>
              <a:off x="877735" y="1697636"/>
              <a:ext cx="132532" cy="17143"/>
            </a:xfrm>
            <a:custGeom>
              <a:avLst/>
              <a:gdLst/>
              <a:ahLst/>
              <a:cxnLst/>
              <a:rect l="l" t="t" r="r" b="b"/>
              <a:pathLst>
                <a:path w="6123" h="792" extrusionOk="0">
                  <a:moveTo>
                    <a:pt x="396" y="0"/>
                  </a:moveTo>
                  <a:cubicBezTo>
                    <a:pt x="177" y="0"/>
                    <a:pt x="0" y="178"/>
                    <a:pt x="0" y="396"/>
                  </a:cubicBezTo>
                  <a:cubicBezTo>
                    <a:pt x="0" y="615"/>
                    <a:pt x="177" y="791"/>
                    <a:pt x="396" y="791"/>
                  </a:cubicBezTo>
                  <a:lnTo>
                    <a:pt x="5727" y="791"/>
                  </a:lnTo>
                  <a:cubicBezTo>
                    <a:pt x="5947" y="791"/>
                    <a:pt x="6123" y="615"/>
                    <a:pt x="6123" y="396"/>
                  </a:cubicBezTo>
                  <a:cubicBezTo>
                    <a:pt x="6123" y="178"/>
                    <a:pt x="5947" y="0"/>
                    <a:pt x="5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0"/>
            <p:cNvSpPr/>
            <p:nvPr/>
          </p:nvSpPr>
          <p:spPr>
            <a:xfrm>
              <a:off x="977302" y="1735320"/>
              <a:ext cx="33160" cy="17186"/>
            </a:xfrm>
            <a:custGeom>
              <a:avLst/>
              <a:gdLst/>
              <a:ahLst/>
              <a:cxnLst/>
              <a:rect l="l" t="t" r="r" b="b"/>
              <a:pathLst>
                <a:path w="1532" h="794" extrusionOk="0">
                  <a:moveTo>
                    <a:pt x="1134" y="1"/>
                  </a:moveTo>
                  <a:cubicBezTo>
                    <a:pt x="1132" y="1"/>
                    <a:pt x="1130" y="1"/>
                    <a:pt x="1127" y="1"/>
                  </a:cubicBezTo>
                  <a:lnTo>
                    <a:pt x="388" y="1"/>
                  </a:lnTo>
                  <a:cubicBezTo>
                    <a:pt x="173" y="5"/>
                    <a:pt x="0" y="181"/>
                    <a:pt x="0" y="396"/>
                  </a:cubicBezTo>
                  <a:cubicBezTo>
                    <a:pt x="0" y="612"/>
                    <a:pt x="173" y="788"/>
                    <a:pt x="388" y="793"/>
                  </a:cubicBezTo>
                  <a:lnTo>
                    <a:pt x="1127" y="793"/>
                  </a:lnTo>
                  <a:cubicBezTo>
                    <a:pt x="1130" y="793"/>
                    <a:pt x="1132" y="794"/>
                    <a:pt x="1134" y="794"/>
                  </a:cubicBezTo>
                  <a:cubicBezTo>
                    <a:pt x="1353" y="794"/>
                    <a:pt x="1532" y="616"/>
                    <a:pt x="1532" y="396"/>
                  </a:cubicBezTo>
                  <a:cubicBezTo>
                    <a:pt x="1532" y="177"/>
                    <a:pt x="1353" y="1"/>
                    <a:pt x="1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0"/>
            <p:cNvSpPr/>
            <p:nvPr/>
          </p:nvSpPr>
          <p:spPr>
            <a:xfrm>
              <a:off x="837908" y="1735320"/>
              <a:ext cx="132554" cy="17186"/>
            </a:xfrm>
            <a:custGeom>
              <a:avLst/>
              <a:gdLst/>
              <a:ahLst/>
              <a:cxnLst/>
              <a:rect l="l" t="t" r="r" b="b"/>
              <a:pathLst>
                <a:path w="6124" h="794" extrusionOk="0">
                  <a:moveTo>
                    <a:pt x="5727" y="1"/>
                  </a:moveTo>
                  <a:cubicBezTo>
                    <a:pt x="5724" y="1"/>
                    <a:pt x="5722" y="1"/>
                    <a:pt x="5720" y="1"/>
                  </a:cubicBezTo>
                  <a:lnTo>
                    <a:pt x="388" y="1"/>
                  </a:lnTo>
                  <a:cubicBezTo>
                    <a:pt x="173" y="5"/>
                    <a:pt x="1" y="181"/>
                    <a:pt x="1" y="396"/>
                  </a:cubicBezTo>
                  <a:cubicBezTo>
                    <a:pt x="1" y="612"/>
                    <a:pt x="173" y="788"/>
                    <a:pt x="388" y="793"/>
                  </a:cubicBezTo>
                  <a:lnTo>
                    <a:pt x="5720" y="793"/>
                  </a:lnTo>
                  <a:cubicBezTo>
                    <a:pt x="5722" y="793"/>
                    <a:pt x="5724" y="794"/>
                    <a:pt x="5727" y="794"/>
                  </a:cubicBezTo>
                  <a:cubicBezTo>
                    <a:pt x="5945" y="794"/>
                    <a:pt x="6123" y="616"/>
                    <a:pt x="6123" y="396"/>
                  </a:cubicBezTo>
                  <a:cubicBezTo>
                    <a:pt x="6123" y="177"/>
                    <a:pt x="5945" y="1"/>
                    <a:pt x="5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0"/>
            <p:cNvSpPr/>
            <p:nvPr/>
          </p:nvSpPr>
          <p:spPr>
            <a:xfrm>
              <a:off x="530354" y="2002723"/>
              <a:ext cx="145022" cy="126840"/>
            </a:xfrm>
            <a:custGeom>
              <a:avLst/>
              <a:gdLst/>
              <a:ahLst/>
              <a:cxnLst/>
              <a:rect l="l" t="t" r="r" b="b"/>
              <a:pathLst>
                <a:path w="6700" h="5860" extrusionOk="0">
                  <a:moveTo>
                    <a:pt x="6303" y="0"/>
                  </a:moveTo>
                  <a:cubicBezTo>
                    <a:pt x="6084" y="0"/>
                    <a:pt x="5906" y="177"/>
                    <a:pt x="5906" y="396"/>
                  </a:cubicBezTo>
                  <a:lnTo>
                    <a:pt x="5906" y="3564"/>
                  </a:lnTo>
                  <a:cubicBezTo>
                    <a:pt x="5906" y="4394"/>
                    <a:pt x="5233" y="5066"/>
                    <a:pt x="4402" y="5068"/>
                  </a:cubicBezTo>
                  <a:lnTo>
                    <a:pt x="2297" y="5068"/>
                  </a:lnTo>
                  <a:cubicBezTo>
                    <a:pt x="1466" y="5066"/>
                    <a:pt x="793" y="4394"/>
                    <a:pt x="792" y="3564"/>
                  </a:cubicBezTo>
                  <a:lnTo>
                    <a:pt x="792" y="2771"/>
                  </a:lnTo>
                  <a:cubicBezTo>
                    <a:pt x="793" y="1941"/>
                    <a:pt x="1466" y="1268"/>
                    <a:pt x="2297" y="1267"/>
                  </a:cubicBezTo>
                  <a:lnTo>
                    <a:pt x="2297" y="474"/>
                  </a:lnTo>
                  <a:cubicBezTo>
                    <a:pt x="1031" y="474"/>
                    <a:pt x="1" y="1504"/>
                    <a:pt x="1" y="2771"/>
                  </a:cubicBezTo>
                  <a:lnTo>
                    <a:pt x="1" y="3564"/>
                  </a:lnTo>
                  <a:cubicBezTo>
                    <a:pt x="1" y="4829"/>
                    <a:pt x="1031" y="5859"/>
                    <a:pt x="2297" y="5859"/>
                  </a:cubicBezTo>
                  <a:lnTo>
                    <a:pt x="4402" y="5859"/>
                  </a:lnTo>
                  <a:cubicBezTo>
                    <a:pt x="5669" y="5859"/>
                    <a:pt x="6699" y="4829"/>
                    <a:pt x="6699" y="3564"/>
                  </a:cubicBezTo>
                  <a:lnTo>
                    <a:pt x="6699" y="396"/>
                  </a:lnTo>
                  <a:cubicBezTo>
                    <a:pt x="6699" y="177"/>
                    <a:pt x="6521" y="0"/>
                    <a:pt x="63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0"/>
            <p:cNvSpPr/>
            <p:nvPr/>
          </p:nvSpPr>
          <p:spPr>
            <a:xfrm>
              <a:off x="623493" y="1706186"/>
              <a:ext cx="123398" cy="313117"/>
            </a:xfrm>
            <a:custGeom>
              <a:avLst/>
              <a:gdLst/>
              <a:ahLst/>
              <a:cxnLst/>
              <a:rect l="l" t="t" r="r" b="b"/>
              <a:pathLst>
                <a:path w="5701" h="14466" extrusionOk="0">
                  <a:moveTo>
                    <a:pt x="975" y="1"/>
                  </a:moveTo>
                  <a:cubicBezTo>
                    <a:pt x="436" y="1"/>
                    <a:pt x="0" y="438"/>
                    <a:pt x="0" y="976"/>
                  </a:cubicBezTo>
                  <a:lnTo>
                    <a:pt x="0" y="13490"/>
                  </a:lnTo>
                  <a:cubicBezTo>
                    <a:pt x="0" y="14028"/>
                    <a:pt x="436" y="14465"/>
                    <a:pt x="975" y="14465"/>
                  </a:cubicBezTo>
                  <a:lnTo>
                    <a:pt x="4725" y="14465"/>
                  </a:lnTo>
                  <a:cubicBezTo>
                    <a:pt x="5265" y="14465"/>
                    <a:pt x="5701" y="14029"/>
                    <a:pt x="5701" y="13490"/>
                  </a:cubicBezTo>
                  <a:lnTo>
                    <a:pt x="5701" y="2482"/>
                  </a:lnTo>
                  <a:lnTo>
                    <a:pt x="5701" y="976"/>
                  </a:lnTo>
                  <a:cubicBezTo>
                    <a:pt x="5701" y="438"/>
                    <a:pt x="5265" y="1"/>
                    <a:pt x="47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0"/>
            <p:cNvSpPr/>
            <p:nvPr/>
          </p:nvSpPr>
          <p:spPr>
            <a:xfrm>
              <a:off x="623493" y="1706186"/>
              <a:ext cx="123398" cy="313117"/>
            </a:xfrm>
            <a:custGeom>
              <a:avLst/>
              <a:gdLst/>
              <a:ahLst/>
              <a:cxnLst/>
              <a:rect l="l" t="t" r="r" b="b"/>
              <a:pathLst>
                <a:path w="5701" h="14466" extrusionOk="0">
                  <a:moveTo>
                    <a:pt x="975" y="1"/>
                  </a:moveTo>
                  <a:cubicBezTo>
                    <a:pt x="436" y="1"/>
                    <a:pt x="0" y="438"/>
                    <a:pt x="0" y="976"/>
                  </a:cubicBezTo>
                  <a:lnTo>
                    <a:pt x="0" y="13490"/>
                  </a:lnTo>
                  <a:cubicBezTo>
                    <a:pt x="0" y="14028"/>
                    <a:pt x="436" y="14465"/>
                    <a:pt x="975" y="14465"/>
                  </a:cubicBezTo>
                  <a:lnTo>
                    <a:pt x="4725" y="14465"/>
                  </a:lnTo>
                  <a:cubicBezTo>
                    <a:pt x="5265" y="14465"/>
                    <a:pt x="5701" y="14028"/>
                    <a:pt x="5701" y="13490"/>
                  </a:cubicBezTo>
                  <a:lnTo>
                    <a:pt x="5701" y="13437"/>
                  </a:lnTo>
                  <a:lnTo>
                    <a:pt x="3142" y="13437"/>
                  </a:lnTo>
                  <a:cubicBezTo>
                    <a:pt x="2602" y="13437"/>
                    <a:pt x="2165" y="12999"/>
                    <a:pt x="2165" y="12460"/>
                  </a:cubicBezTo>
                  <a:lnTo>
                    <a:pt x="21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0"/>
            <p:cNvSpPr/>
            <p:nvPr/>
          </p:nvSpPr>
          <p:spPr>
            <a:xfrm>
              <a:off x="647064" y="1961575"/>
              <a:ext cx="78528" cy="17164"/>
            </a:xfrm>
            <a:custGeom>
              <a:avLst/>
              <a:gdLst/>
              <a:ahLst/>
              <a:cxnLst/>
              <a:rect l="l" t="t" r="r" b="b"/>
              <a:pathLst>
                <a:path w="3628" h="793" extrusionOk="0">
                  <a:moveTo>
                    <a:pt x="389" y="0"/>
                  </a:moveTo>
                  <a:cubicBezTo>
                    <a:pt x="172" y="5"/>
                    <a:pt x="0" y="180"/>
                    <a:pt x="0" y="396"/>
                  </a:cubicBezTo>
                  <a:cubicBezTo>
                    <a:pt x="0" y="613"/>
                    <a:pt x="172" y="788"/>
                    <a:pt x="389" y="793"/>
                  </a:cubicBezTo>
                  <a:lnTo>
                    <a:pt x="3240" y="793"/>
                  </a:lnTo>
                  <a:cubicBezTo>
                    <a:pt x="3455" y="788"/>
                    <a:pt x="3627" y="613"/>
                    <a:pt x="3627" y="396"/>
                  </a:cubicBezTo>
                  <a:cubicBezTo>
                    <a:pt x="3627" y="180"/>
                    <a:pt x="3455" y="5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0" name="Google Shape;1920;p60"/>
          <p:cNvGrpSpPr/>
          <p:nvPr/>
        </p:nvGrpSpPr>
        <p:grpSpPr>
          <a:xfrm>
            <a:off x="7155942" y="2934383"/>
            <a:ext cx="523350" cy="323810"/>
            <a:chOff x="1277085" y="1688394"/>
            <a:chExt cx="571904" cy="353852"/>
          </a:xfrm>
        </p:grpSpPr>
        <p:sp>
          <p:nvSpPr>
            <p:cNvPr id="1921" name="Google Shape;1921;p60"/>
            <p:cNvSpPr/>
            <p:nvPr/>
          </p:nvSpPr>
          <p:spPr>
            <a:xfrm>
              <a:off x="1277085" y="1734086"/>
              <a:ext cx="455714" cy="308160"/>
            </a:xfrm>
            <a:custGeom>
              <a:avLst/>
              <a:gdLst/>
              <a:ahLst/>
              <a:cxnLst/>
              <a:rect l="l" t="t" r="r" b="b"/>
              <a:pathLst>
                <a:path w="21054" h="14237" extrusionOk="0">
                  <a:moveTo>
                    <a:pt x="872" y="0"/>
                  </a:moveTo>
                  <a:cubicBezTo>
                    <a:pt x="391" y="0"/>
                    <a:pt x="0" y="391"/>
                    <a:pt x="0" y="873"/>
                  </a:cubicBezTo>
                  <a:lnTo>
                    <a:pt x="0" y="13366"/>
                  </a:lnTo>
                  <a:cubicBezTo>
                    <a:pt x="0" y="13848"/>
                    <a:pt x="391" y="14237"/>
                    <a:pt x="872" y="14237"/>
                  </a:cubicBezTo>
                  <a:lnTo>
                    <a:pt x="20181" y="14237"/>
                  </a:lnTo>
                  <a:cubicBezTo>
                    <a:pt x="20182" y="14237"/>
                    <a:pt x="20183" y="14237"/>
                    <a:pt x="20184" y="14237"/>
                  </a:cubicBezTo>
                  <a:cubicBezTo>
                    <a:pt x="20663" y="14237"/>
                    <a:pt x="21054" y="13847"/>
                    <a:pt x="21054" y="13366"/>
                  </a:cubicBezTo>
                  <a:lnTo>
                    <a:pt x="210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0"/>
            <p:cNvSpPr/>
            <p:nvPr/>
          </p:nvSpPr>
          <p:spPr>
            <a:xfrm>
              <a:off x="1277085" y="1882571"/>
              <a:ext cx="455692" cy="159675"/>
            </a:xfrm>
            <a:custGeom>
              <a:avLst/>
              <a:gdLst/>
              <a:ahLst/>
              <a:cxnLst/>
              <a:rect l="l" t="t" r="r" b="b"/>
              <a:pathLst>
                <a:path w="21053" h="7377" extrusionOk="0">
                  <a:moveTo>
                    <a:pt x="12266" y="1"/>
                  </a:moveTo>
                  <a:lnTo>
                    <a:pt x="8776" y="14"/>
                  </a:lnTo>
                  <a:lnTo>
                    <a:pt x="0" y="6499"/>
                  </a:lnTo>
                  <a:lnTo>
                    <a:pt x="0" y="6506"/>
                  </a:lnTo>
                  <a:cubicBezTo>
                    <a:pt x="0" y="6988"/>
                    <a:pt x="391" y="7377"/>
                    <a:pt x="872" y="7377"/>
                  </a:cubicBezTo>
                  <a:lnTo>
                    <a:pt x="20180" y="7377"/>
                  </a:lnTo>
                  <a:cubicBezTo>
                    <a:pt x="20181" y="7377"/>
                    <a:pt x="20182" y="7377"/>
                    <a:pt x="20182" y="7377"/>
                  </a:cubicBezTo>
                  <a:cubicBezTo>
                    <a:pt x="20663" y="7377"/>
                    <a:pt x="21052" y="6987"/>
                    <a:pt x="21052" y="6506"/>
                  </a:cubicBezTo>
                  <a:lnTo>
                    <a:pt x="21052" y="6499"/>
                  </a:lnTo>
                  <a:lnTo>
                    <a:pt x="12276" y="14"/>
                  </a:lnTo>
                  <a:lnTo>
                    <a:pt x="122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0"/>
            <p:cNvSpPr/>
            <p:nvPr/>
          </p:nvSpPr>
          <p:spPr>
            <a:xfrm>
              <a:off x="1292432" y="1734086"/>
              <a:ext cx="423333" cy="178550"/>
            </a:xfrm>
            <a:custGeom>
              <a:avLst/>
              <a:gdLst/>
              <a:ahLst/>
              <a:cxnLst/>
              <a:rect l="l" t="t" r="r" b="b"/>
              <a:pathLst>
                <a:path w="19558" h="8249" extrusionOk="0">
                  <a:moveTo>
                    <a:pt x="163" y="0"/>
                  </a:moveTo>
                  <a:cubicBezTo>
                    <a:pt x="109" y="0"/>
                    <a:pt x="54" y="6"/>
                    <a:pt x="0" y="16"/>
                  </a:cubicBezTo>
                  <a:lnTo>
                    <a:pt x="8067" y="6874"/>
                  </a:lnTo>
                  <a:lnTo>
                    <a:pt x="9583" y="8164"/>
                  </a:lnTo>
                  <a:cubicBezTo>
                    <a:pt x="9650" y="8220"/>
                    <a:pt x="9732" y="8249"/>
                    <a:pt x="9815" y="8249"/>
                  </a:cubicBezTo>
                  <a:cubicBezTo>
                    <a:pt x="9899" y="8249"/>
                    <a:pt x="9983" y="8220"/>
                    <a:pt x="10050" y="8161"/>
                  </a:cubicBezTo>
                  <a:lnTo>
                    <a:pt x="11557" y="6862"/>
                  </a:lnTo>
                  <a:lnTo>
                    <a:pt x="14336" y="4465"/>
                  </a:lnTo>
                  <a:lnTo>
                    <a:pt x="14338" y="4465"/>
                  </a:lnTo>
                  <a:cubicBezTo>
                    <a:pt x="14337" y="4446"/>
                    <a:pt x="14336" y="4428"/>
                    <a:pt x="14336" y="4410"/>
                  </a:cubicBezTo>
                  <a:lnTo>
                    <a:pt x="195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0"/>
            <p:cNvSpPr/>
            <p:nvPr/>
          </p:nvSpPr>
          <p:spPr>
            <a:xfrm>
              <a:off x="1602734" y="1688394"/>
              <a:ext cx="246255" cy="191493"/>
            </a:xfrm>
            <a:custGeom>
              <a:avLst/>
              <a:gdLst/>
              <a:ahLst/>
              <a:cxnLst/>
              <a:rect l="l" t="t" r="r" b="b"/>
              <a:pathLst>
                <a:path w="11377" h="8847" extrusionOk="0">
                  <a:moveTo>
                    <a:pt x="1029" y="0"/>
                  </a:moveTo>
                  <a:cubicBezTo>
                    <a:pt x="461" y="0"/>
                    <a:pt x="1" y="460"/>
                    <a:pt x="1" y="1028"/>
                  </a:cubicBezTo>
                  <a:lnTo>
                    <a:pt x="1" y="6520"/>
                  </a:lnTo>
                  <a:cubicBezTo>
                    <a:pt x="1" y="6538"/>
                    <a:pt x="1" y="6556"/>
                    <a:pt x="2" y="6574"/>
                  </a:cubicBezTo>
                  <a:cubicBezTo>
                    <a:pt x="31" y="7120"/>
                    <a:pt x="481" y="7548"/>
                    <a:pt x="1029" y="7548"/>
                  </a:cubicBezTo>
                  <a:lnTo>
                    <a:pt x="3239" y="7548"/>
                  </a:lnTo>
                  <a:lnTo>
                    <a:pt x="3776" y="8738"/>
                  </a:lnTo>
                  <a:cubicBezTo>
                    <a:pt x="3808" y="8810"/>
                    <a:pt x="3875" y="8846"/>
                    <a:pt x="3943" y="8846"/>
                  </a:cubicBezTo>
                  <a:cubicBezTo>
                    <a:pt x="4008" y="8846"/>
                    <a:pt x="4073" y="8812"/>
                    <a:pt x="4107" y="8744"/>
                  </a:cubicBezTo>
                  <a:lnTo>
                    <a:pt x="4705" y="7548"/>
                  </a:lnTo>
                  <a:lnTo>
                    <a:pt x="10347" y="7548"/>
                  </a:lnTo>
                  <a:cubicBezTo>
                    <a:pt x="10915" y="7548"/>
                    <a:pt x="11376" y="7088"/>
                    <a:pt x="11376" y="6520"/>
                  </a:cubicBezTo>
                  <a:lnTo>
                    <a:pt x="11376" y="1029"/>
                  </a:lnTo>
                  <a:cubicBezTo>
                    <a:pt x="11376" y="461"/>
                    <a:pt x="10915" y="0"/>
                    <a:pt x="103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0"/>
            <p:cNvSpPr/>
            <p:nvPr/>
          </p:nvSpPr>
          <p:spPr>
            <a:xfrm>
              <a:off x="1680808" y="1869498"/>
              <a:ext cx="14913" cy="10411"/>
            </a:xfrm>
            <a:custGeom>
              <a:avLst/>
              <a:gdLst/>
              <a:ahLst/>
              <a:cxnLst/>
              <a:rect l="l" t="t" r="r" b="b"/>
              <a:pathLst>
                <a:path w="689" h="481" extrusionOk="0">
                  <a:moveTo>
                    <a:pt x="0" y="0"/>
                  </a:moveTo>
                  <a:lnTo>
                    <a:pt x="169" y="372"/>
                  </a:lnTo>
                  <a:cubicBezTo>
                    <a:pt x="201" y="444"/>
                    <a:pt x="268" y="480"/>
                    <a:pt x="336" y="480"/>
                  </a:cubicBezTo>
                  <a:cubicBezTo>
                    <a:pt x="401" y="480"/>
                    <a:pt x="466" y="447"/>
                    <a:pt x="500" y="379"/>
                  </a:cubicBezTo>
                  <a:lnTo>
                    <a:pt x="6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0"/>
            <p:cNvSpPr/>
            <p:nvPr/>
          </p:nvSpPr>
          <p:spPr>
            <a:xfrm>
              <a:off x="1778795" y="1749368"/>
              <a:ext cx="38290" cy="36840"/>
            </a:xfrm>
            <a:custGeom>
              <a:avLst/>
              <a:gdLst/>
              <a:ahLst/>
              <a:cxnLst/>
              <a:rect l="l" t="t" r="r" b="b"/>
              <a:pathLst>
                <a:path w="1769" h="1702" extrusionOk="0">
                  <a:moveTo>
                    <a:pt x="850" y="1"/>
                  </a:moveTo>
                  <a:cubicBezTo>
                    <a:pt x="380" y="1"/>
                    <a:pt x="0" y="381"/>
                    <a:pt x="0" y="851"/>
                  </a:cubicBezTo>
                  <a:cubicBezTo>
                    <a:pt x="0" y="1196"/>
                    <a:pt x="207" y="1505"/>
                    <a:pt x="525" y="1637"/>
                  </a:cubicBezTo>
                  <a:cubicBezTo>
                    <a:pt x="630" y="1681"/>
                    <a:pt x="741" y="1702"/>
                    <a:pt x="850" y="1702"/>
                  </a:cubicBezTo>
                  <a:cubicBezTo>
                    <a:pt x="1072" y="1702"/>
                    <a:pt x="1290" y="1615"/>
                    <a:pt x="1452" y="1453"/>
                  </a:cubicBezTo>
                  <a:cubicBezTo>
                    <a:pt x="1695" y="1209"/>
                    <a:pt x="1768" y="843"/>
                    <a:pt x="1636" y="526"/>
                  </a:cubicBezTo>
                  <a:cubicBezTo>
                    <a:pt x="1504" y="207"/>
                    <a:pt x="1195" y="1"/>
                    <a:pt x="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0"/>
            <p:cNvSpPr/>
            <p:nvPr/>
          </p:nvSpPr>
          <p:spPr>
            <a:xfrm>
              <a:off x="1707431" y="1749368"/>
              <a:ext cx="38312" cy="36840"/>
            </a:xfrm>
            <a:custGeom>
              <a:avLst/>
              <a:gdLst/>
              <a:ahLst/>
              <a:cxnLst/>
              <a:rect l="l" t="t" r="r" b="b"/>
              <a:pathLst>
                <a:path w="1770" h="1702" extrusionOk="0">
                  <a:moveTo>
                    <a:pt x="849" y="1"/>
                  </a:moveTo>
                  <a:cubicBezTo>
                    <a:pt x="380" y="1"/>
                    <a:pt x="0" y="382"/>
                    <a:pt x="2" y="851"/>
                  </a:cubicBezTo>
                  <a:cubicBezTo>
                    <a:pt x="2" y="1196"/>
                    <a:pt x="208" y="1505"/>
                    <a:pt x="527" y="1637"/>
                  </a:cubicBezTo>
                  <a:cubicBezTo>
                    <a:pt x="632" y="1681"/>
                    <a:pt x="742" y="1702"/>
                    <a:pt x="851" y="1702"/>
                  </a:cubicBezTo>
                  <a:cubicBezTo>
                    <a:pt x="1073" y="1702"/>
                    <a:pt x="1290" y="1615"/>
                    <a:pt x="1454" y="1453"/>
                  </a:cubicBezTo>
                  <a:cubicBezTo>
                    <a:pt x="1696" y="1209"/>
                    <a:pt x="1770" y="843"/>
                    <a:pt x="1638" y="526"/>
                  </a:cubicBezTo>
                  <a:cubicBezTo>
                    <a:pt x="1506" y="207"/>
                    <a:pt x="1196" y="1"/>
                    <a:pt x="852" y="1"/>
                  </a:cubicBezTo>
                  <a:cubicBezTo>
                    <a:pt x="851" y="1"/>
                    <a:pt x="850" y="1"/>
                    <a:pt x="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0"/>
            <p:cNvSpPr/>
            <p:nvPr/>
          </p:nvSpPr>
          <p:spPr>
            <a:xfrm>
              <a:off x="1636089" y="1749368"/>
              <a:ext cx="38290" cy="36840"/>
            </a:xfrm>
            <a:custGeom>
              <a:avLst/>
              <a:gdLst/>
              <a:ahLst/>
              <a:cxnLst/>
              <a:rect l="l" t="t" r="r" b="b"/>
              <a:pathLst>
                <a:path w="1769" h="1702" extrusionOk="0">
                  <a:moveTo>
                    <a:pt x="850" y="1"/>
                  </a:moveTo>
                  <a:cubicBezTo>
                    <a:pt x="381" y="1"/>
                    <a:pt x="1" y="382"/>
                    <a:pt x="1" y="851"/>
                  </a:cubicBezTo>
                  <a:cubicBezTo>
                    <a:pt x="1" y="1196"/>
                    <a:pt x="208" y="1505"/>
                    <a:pt x="526" y="1637"/>
                  </a:cubicBezTo>
                  <a:cubicBezTo>
                    <a:pt x="631" y="1681"/>
                    <a:pt x="742" y="1702"/>
                    <a:pt x="851" y="1702"/>
                  </a:cubicBezTo>
                  <a:cubicBezTo>
                    <a:pt x="1073" y="1702"/>
                    <a:pt x="1290" y="1615"/>
                    <a:pt x="1453" y="1453"/>
                  </a:cubicBezTo>
                  <a:cubicBezTo>
                    <a:pt x="1697" y="1209"/>
                    <a:pt x="1769" y="843"/>
                    <a:pt x="1638" y="526"/>
                  </a:cubicBezTo>
                  <a:cubicBezTo>
                    <a:pt x="1506" y="207"/>
                    <a:pt x="1195" y="1"/>
                    <a:pt x="852" y="1"/>
                  </a:cubicBezTo>
                  <a:cubicBezTo>
                    <a:pt x="851" y="1"/>
                    <a:pt x="850" y="1"/>
                    <a:pt x="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9" name="Google Shape;1929;p60"/>
          <p:cNvGrpSpPr/>
          <p:nvPr/>
        </p:nvGrpSpPr>
        <p:grpSpPr>
          <a:xfrm>
            <a:off x="7827647" y="2834604"/>
            <a:ext cx="353383" cy="523369"/>
            <a:chOff x="2738794" y="1535364"/>
            <a:chExt cx="386168" cy="571926"/>
          </a:xfrm>
        </p:grpSpPr>
        <p:sp>
          <p:nvSpPr>
            <p:cNvPr id="1930" name="Google Shape;1930;p60"/>
            <p:cNvSpPr/>
            <p:nvPr/>
          </p:nvSpPr>
          <p:spPr>
            <a:xfrm>
              <a:off x="2747517" y="1806944"/>
              <a:ext cx="372813" cy="226104"/>
            </a:xfrm>
            <a:custGeom>
              <a:avLst/>
              <a:gdLst/>
              <a:ahLst/>
              <a:cxnLst/>
              <a:rect l="l" t="t" r="r" b="b"/>
              <a:pathLst>
                <a:path w="17224" h="10446" extrusionOk="0">
                  <a:moveTo>
                    <a:pt x="3118" y="1"/>
                  </a:moveTo>
                  <a:lnTo>
                    <a:pt x="2126" y="1489"/>
                  </a:lnTo>
                  <a:lnTo>
                    <a:pt x="0" y="3668"/>
                  </a:lnTo>
                  <a:lnTo>
                    <a:pt x="0" y="7122"/>
                  </a:lnTo>
                  <a:lnTo>
                    <a:pt x="8613" y="10445"/>
                  </a:lnTo>
                  <a:lnTo>
                    <a:pt x="17224" y="6835"/>
                  </a:lnTo>
                  <a:lnTo>
                    <a:pt x="17224" y="3668"/>
                  </a:lnTo>
                  <a:lnTo>
                    <a:pt x="14991" y="1382"/>
                  </a:lnTo>
                  <a:lnTo>
                    <a:pt x="140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0"/>
            <p:cNvSpPr/>
            <p:nvPr/>
          </p:nvSpPr>
          <p:spPr>
            <a:xfrm>
              <a:off x="3041521" y="1589455"/>
              <a:ext cx="83441" cy="109329"/>
            </a:xfrm>
            <a:custGeom>
              <a:avLst/>
              <a:gdLst/>
              <a:ahLst/>
              <a:cxnLst/>
              <a:rect l="l" t="t" r="r" b="b"/>
              <a:pathLst>
                <a:path w="3855" h="5051" extrusionOk="0">
                  <a:moveTo>
                    <a:pt x="2650" y="0"/>
                  </a:moveTo>
                  <a:cubicBezTo>
                    <a:pt x="2632" y="0"/>
                    <a:pt x="2615" y="1"/>
                    <a:pt x="2598" y="1"/>
                  </a:cubicBezTo>
                  <a:lnTo>
                    <a:pt x="0" y="1"/>
                  </a:lnTo>
                  <a:lnTo>
                    <a:pt x="0" y="5050"/>
                  </a:lnTo>
                  <a:lnTo>
                    <a:pt x="3406" y="5050"/>
                  </a:lnTo>
                  <a:cubicBezTo>
                    <a:pt x="3654" y="5050"/>
                    <a:pt x="3855" y="4849"/>
                    <a:pt x="3855" y="4602"/>
                  </a:cubicBezTo>
                  <a:lnTo>
                    <a:pt x="3855" y="1253"/>
                  </a:lnTo>
                  <a:cubicBezTo>
                    <a:pt x="3855" y="590"/>
                    <a:pt x="3339" y="25"/>
                    <a:pt x="2677" y="1"/>
                  </a:cubicBezTo>
                  <a:cubicBezTo>
                    <a:pt x="2668" y="1"/>
                    <a:pt x="2659" y="0"/>
                    <a:pt x="26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0"/>
            <p:cNvSpPr/>
            <p:nvPr/>
          </p:nvSpPr>
          <p:spPr>
            <a:xfrm>
              <a:off x="2793512" y="1589476"/>
              <a:ext cx="304978" cy="422316"/>
            </a:xfrm>
            <a:custGeom>
              <a:avLst/>
              <a:gdLst/>
              <a:ahLst/>
              <a:cxnLst/>
              <a:rect l="l" t="t" r="r" b="b"/>
              <a:pathLst>
                <a:path w="14090" h="19511" extrusionOk="0">
                  <a:moveTo>
                    <a:pt x="1" y="0"/>
                  </a:moveTo>
                  <a:lnTo>
                    <a:pt x="1" y="15747"/>
                  </a:lnTo>
                  <a:lnTo>
                    <a:pt x="6488" y="19510"/>
                  </a:lnTo>
                  <a:lnTo>
                    <a:pt x="12866" y="15808"/>
                  </a:lnTo>
                  <a:lnTo>
                    <a:pt x="12866" y="1222"/>
                  </a:lnTo>
                  <a:cubicBezTo>
                    <a:pt x="12866" y="547"/>
                    <a:pt x="13413" y="0"/>
                    <a:pt x="14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0"/>
            <p:cNvSpPr/>
            <p:nvPr/>
          </p:nvSpPr>
          <p:spPr>
            <a:xfrm>
              <a:off x="2837235" y="1751684"/>
              <a:ext cx="195649" cy="89783"/>
            </a:xfrm>
            <a:custGeom>
              <a:avLst/>
              <a:gdLst/>
              <a:ahLst/>
              <a:cxnLst/>
              <a:rect l="l" t="t" r="r" b="b"/>
              <a:pathLst>
                <a:path w="9039" h="4148" extrusionOk="0">
                  <a:moveTo>
                    <a:pt x="281" y="1"/>
                  </a:moveTo>
                  <a:cubicBezTo>
                    <a:pt x="127" y="1"/>
                    <a:pt x="2" y="126"/>
                    <a:pt x="2" y="282"/>
                  </a:cubicBezTo>
                  <a:lnTo>
                    <a:pt x="2" y="3868"/>
                  </a:lnTo>
                  <a:cubicBezTo>
                    <a:pt x="1" y="4022"/>
                    <a:pt x="127" y="4148"/>
                    <a:pt x="281" y="4148"/>
                  </a:cubicBezTo>
                  <a:lnTo>
                    <a:pt x="8758" y="4148"/>
                  </a:lnTo>
                  <a:cubicBezTo>
                    <a:pt x="8914" y="4148"/>
                    <a:pt x="9039" y="4022"/>
                    <a:pt x="9039" y="3868"/>
                  </a:cubicBezTo>
                  <a:lnTo>
                    <a:pt x="9039" y="282"/>
                  </a:lnTo>
                  <a:cubicBezTo>
                    <a:pt x="9039" y="126"/>
                    <a:pt x="8914" y="1"/>
                    <a:pt x="8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0"/>
            <p:cNvSpPr/>
            <p:nvPr/>
          </p:nvSpPr>
          <p:spPr>
            <a:xfrm>
              <a:off x="2747473" y="1886337"/>
              <a:ext cx="372857" cy="220952"/>
            </a:xfrm>
            <a:custGeom>
              <a:avLst/>
              <a:gdLst/>
              <a:ahLst/>
              <a:cxnLst/>
              <a:rect l="l" t="t" r="r" b="b"/>
              <a:pathLst>
                <a:path w="17226" h="10208" extrusionOk="0">
                  <a:moveTo>
                    <a:pt x="2" y="0"/>
                  </a:moveTo>
                  <a:lnTo>
                    <a:pt x="2" y="9345"/>
                  </a:lnTo>
                  <a:cubicBezTo>
                    <a:pt x="1" y="9821"/>
                    <a:pt x="387" y="10207"/>
                    <a:pt x="864" y="10207"/>
                  </a:cubicBezTo>
                  <a:lnTo>
                    <a:pt x="16364" y="10207"/>
                  </a:lnTo>
                  <a:cubicBezTo>
                    <a:pt x="16841" y="10207"/>
                    <a:pt x="17226" y="9821"/>
                    <a:pt x="17226" y="9345"/>
                  </a:cubicBezTo>
                  <a:lnTo>
                    <a:pt x="17226" y="0"/>
                  </a:lnTo>
                  <a:lnTo>
                    <a:pt x="14993" y="1296"/>
                  </a:lnTo>
                  <a:lnTo>
                    <a:pt x="8615" y="4997"/>
                  </a:lnTo>
                  <a:lnTo>
                    <a:pt x="2128" y="123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0"/>
            <p:cNvSpPr/>
            <p:nvPr/>
          </p:nvSpPr>
          <p:spPr>
            <a:xfrm>
              <a:off x="2852950" y="1639519"/>
              <a:ext cx="46061" cy="17273"/>
            </a:xfrm>
            <a:custGeom>
              <a:avLst/>
              <a:gdLst/>
              <a:ahLst/>
              <a:cxnLst/>
              <a:rect l="l" t="t" r="r" b="b"/>
              <a:pathLst>
                <a:path w="2128" h="798" extrusionOk="0">
                  <a:moveTo>
                    <a:pt x="1730" y="0"/>
                  </a:moveTo>
                  <a:cubicBezTo>
                    <a:pt x="1727" y="0"/>
                    <a:pt x="1724" y="0"/>
                    <a:pt x="1720" y="0"/>
                  </a:cubicBezTo>
                  <a:lnTo>
                    <a:pt x="391" y="0"/>
                  </a:lnTo>
                  <a:cubicBezTo>
                    <a:pt x="174" y="4"/>
                    <a:pt x="1" y="182"/>
                    <a:pt x="1" y="399"/>
                  </a:cubicBezTo>
                  <a:cubicBezTo>
                    <a:pt x="1" y="615"/>
                    <a:pt x="174" y="793"/>
                    <a:pt x="391" y="797"/>
                  </a:cubicBezTo>
                  <a:lnTo>
                    <a:pt x="1720" y="797"/>
                  </a:lnTo>
                  <a:cubicBezTo>
                    <a:pt x="1724" y="797"/>
                    <a:pt x="1727" y="797"/>
                    <a:pt x="1730" y="797"/>
                  </a:cubicBezTo>
                  <a:cubicBezTo>
                    <a:pt x="1949" y="797"/>
                    <a:pt x="2128" y="619"/>
                    <a:pt x="2128" y="399"/>
                  </a:cubicBezTo>
                  <a:cubicBezTo>
                    <a:pt x="2128" y="179"/>
                    <a:pt x="1949" y="0"/>
                    <a:pt x="1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0"/>
            <p:cNvSpPr/>
            <p:nvPr/>
          </p:nvSpPr>
          <p:spPr>
            <a:xfrm>
              <a:off x="2915092" y="1639519"/>
              <a:ext cx="126580" cy="17273"/>
            </a:xfrm>
            <a:custGeom>
              <a:avLst/>
              <a:gdLst/>
              <a:ahLst/>
              <a:cxnLst/>
              <a:rect l="l" t="t" r="r" b="b"/>
              <a:pathLst>
                <a:path w="5848" h="798" extrusionOk="0">
                  <a:moveTo>
                    <a:pt x="5451" y="0"/>
                  </a:moveTo>
                  <a:cubicBezTo>
                    <a:pt x="5448" y="0"/>
                    <a:pt x="5445" y="0"/>
                    <a:pt x="5442" y="0"/>
                  </a:cubicBezTo>
                  <a:lnTo>
                    <a:pt x="391" y="0"/>
                  </a:lnTo>
                  <a:cubicBezTo>
                    <a:pt x="175" y="4"/>
                    <a:pt x="1" y="182"/>
                    <a:pt x="1" y="399"/>
                  </a:cubicBezTo>
                  <a:cubicBezTo>
                    <a:pt x="1" y="615"/>
                    <a:pt x="175" y="793"/>
                    <a:pt x="391" y="797"/>
                  </a:cubicBezTo>
                  <a:lnTo>
                    <a:pt x="5442" y="797"/>
                  </a:lnTo>
                  <a:cubicBezTo>
                    <a:pt x="5445" y="797"/>
                    <a:pt x="5448" y="797"/>
                    <a:pt x="5451" y="797"/>
                  </a:cubicBezTo>
                  <a:cubicBezTo>
                    <a:pt x="5670" y="797"/>
                    <a:pt x="5848" y="619"/>
                    <a:pt x="5848" y="399"/>
                  </a:cubicBezTo>
                  <a:cubicBezTo>
                    <a:pt x="5848" y="179"/>
                    <a:pt x="5670" y="0"/>
                    <a:pt x="54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0"/>
            <p:cNvSpPr/>
            <p:nvPr/>
          </p:nvSpPr>
          <p:spPr>
            <a:xfrm>
              <a:off x="2828621" y="1674022"/>
              <a:ext cx="46061" cy="17294"/>
            </a:xfrm>
            <a:custGeom>
              <a:avLst/>
              <a:gdLst/>
              <a:ahLst/>
              <a:cxnLst/>
              <a:rect l="l" t="t" r="r" b="b"/>
              <a:pathLst>
                <a:path w="2128" h="799" extrusionOk="0">
                  <a:moveTo>
                    <a:pt x="399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20"/>
                    <a:pt x="179" y="799"/>
                    <a:pt x="399" y="799"/>
                  </a:cubicBezTo>
                  <a:lnTo>
                    <a:pt x="1728" y="799"/>
                  </a:lnTo>
                  <a:cubicBezTo>
                    <a:pt x="1949" y="799"/>
                    <a:pt x="2128" y="620"/>
                    <a:pt x="2128" y="399"/>
                  </a:cubicBezTo>
                  <a:cubicBezTo>
                    <a:pt x="2128" y="180"/>
                    <a:pt x="1949" y="1"/>
                    <a:pt x="1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0"/>
            <p:cNvSpPr/>
            <p:nvPr/>
          </p:nvSpPr>
          <p:spPr>
            <a:xfrm>
              <a:off x="2890763" y="1674022"/>
              <a:ext cx="150757" cy="17294"/>
            </a:xfrm>
            <a:custGeom>
              <a:avLst/>
              <a:gdLst/>
              <a:ahLst/>
              <a:cxnLst/>
              <a:rect l="l" t="t" r="r" b="b"/>
              <a:pathLst>
                <a:path w="6965" h="799" extrusionOk="0">
                  <a:moveTo>
                    <a:pt x="399" y="1"/>
                  </a:moveTo>
                  <a:cubicBezTo>
                    <a:pt x="178" y="1"/>
                    <a:pt x="1" y="180"/>
                    <a:pt x="1" y="399"/>
                  </a:cubicBezTo>
                  <a:cubicBezTo>
                    <a:pt x="1" y="620"/>
                    <a:pt x="178" y="799"/>
                    <a:pt x="399" y="799"/>
                  </a:cubicBezTo>
                  <a:lnTo>
                    <a:pt x="6566" y="799"/>
                  </a:lnTo>
                  <a:cubicBezTo>
                    <a:pt x="6787" y="799"/>
                    <a:pt x="6964" y="620"/>
                    <a:pt x="6964" y="399"/>
                  </a:cubicBezTo>
                  <a:cubicBezTo>
                    <a:pt x="6964" y="180"/>
                    <a:pt x="6787" y="1"/>
                    <a:pt x="65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0"/>
            <p:cNvSpPr/>
            <p:nvPr/>
          </p:nvSpPr>
          <p:spPr>
            <a:xfrm>
              <a:off x="2995309" y="1708567"/>
              <a:ext cx="46364" cy="17251"/>
            </a:xfrm>
            <a:custGeom>
              <a:avLst/>
              <a:gdLst/>
              <a:ahLst/>
              <a:cxnLst/>
              <a:rect l="l" t="t" r="r" b="b"/>
              <a:pathLst>
                <a:path w="2142" h="797" extrusionOk="0">
                  <a:moveTo>
                    <a:pt x="397" y="0"/>
                  </a:moveTo>
                  <a:cubicBezTo>
                    <a:pt x="178" y="0"/>
                    <a:pt x="1" y="178"/>
                    <a:pt x="1" y="399"/>
                  </a:cubicBezTo>
                  <a:cubicBezTo>
                    <a:pt x="1" y="619"/>
                    <a:pt x="178" y="797"/>
                    <a:pt x="397" y="797"/>
                  </a:cubicBezTo>
                  <a:cubicBezTo>
                    <a:pt x="400" y="797"/>
                    <a:pt x="404" y="797"/>
                    <a:pt x="407" y="797"/>
                  </a:cubicBezTo>
                  <a:lnTo>
                    <a:pt x="1736" y="797"/>
                  </a:lnTo>
                  <a:cubicBezTo>
                    <a:pt x="1739" y="797"/>
                    <a:pt x="1742" y="797"/>
                    <a:pt x="1745" y="797"/>
                  </a:cubicBezTo>
                  <a:cubicBezTo>
                    <a:pt x="1964" y="797"/>
                    <a:pt x="2142" y="619"/>
                    <a:pt x="2142" y="399"/>
                  </a:cubicBezTo>
                  <a:cubicBezTo>
                    <a:pt x="2142" y="178"/>
                    <a:pt x="1964" y="0"/>
                    <a:pt x="1745" y="0"/>
                  </a:cubicBezTo>
                  <a:cubicBezTo>
                    <a:pt x="1742" y="0"/>
                    <a:pt x="1739" y="0"/>
                    <a:pt x="1736" y="0"/>
                  </a:cubicBezTo>
                  <a:lnTo>
                    <a:pt x="407" y="0"/>
                  </a:lnTo>
                  <a:cubicBezTo>
                    <a:pt x="404" y="0"/>
                    <a:pt x="400" y="0"/>
                    <a:pt x="3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0"/>
            <p:cNvSpPr/>
            <p:nvPr/>
          </p:nvSpPr>
          <p:spPr>
            <a:xfrm>
              <a:off x="2828794" y="1708567"/>
              <a:ext cx="150779" cy="17251"/>
            </a:xfrm>
            <a:custGeom>
              <a:avLst/>
              <a:gdLst/>
              <a:ahLst/>
              <a:cxnLst/>
              <a:rect l="l" t="t" r="r" b="b"/>
              <a:pathLst>
                <a:path w="6966" h="797" extrusionOk="0">
                  <a:moveTo>
                    <a:pt x="6567" y="0"/>
                  </a:moveTo>
                  <a:cubicBezTo>
                    <a:pt x="6564" y="0"/>
                    <a:pt x="6561" y="0"/>
                    <a:pt x="6558" y="0"/>
                  </a:cubicBezTo>
                  <a:lnTo>
                    <a:pt x="391" y="0"/>
                  </a:lnTo>
                  <a:cubicBezTo>
                    <a:pt x="174" y="4"/>
                    <a:pt x="0" y="182"/>
                    <a:pt x="0" y="399"/>
                  </a:cubicBezTo>
                  <a:cubicBezTo>
                    <a:pt x="0" y="615"/>
                    <a:pt x="174" y="793"/>
                    <a:pt x="391" y="797"/>
                  </a:cubicBezTo>
                  <a:lnTo>
                    <a:pt x="6558" y="797"/>
                  </a:lnTo>
                  <a:cubicBezTo>
                    <a:pt x="6561" y="797"/>
                    <a:pt x="6564" y="797"/>
                    <a:pt x="6567" y="797"/>
                  </a:cubicBezTo>
                  <a:cubicBezTo>
                    <a:pt x="6786" y="797"/>
                    <a:pt x="6965" y="619"/>
                    <a:pt x="6965" y="399"/>
                  </a:cubicBezTo>
                  <a:cubicBezTo>
                    <a:pt x="6965" y="178"/>
                    <a:pt x="6786" y="0"/>
                    <a:pt x="65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0"/>
            <p:cNvSpPr/>
            <p:nvPr/>
          </p:nvSpPr>
          <p:spPr>
            <a:xfrm>
              <a:off x="2828794" y="1870796"/>
              <a:ext cx="73333" cy="17273"/>
            </a:xfrm>
            <a:custGeom>
              <a:avLst/>
              <a:gdLst/>
              <a:ahLst/>
              <a:cxnLst/>
              <a:rect l="l" t="t" r="r" b="b"/>
              <a:pathLst>
                <a:path w="3388" h="798" extrusionOk="0">
                  <a:moveTo>
                    <a:pt x="391" y="0"/>
                  </a:moveTo>
                  <a:cubicBezTo>
                    <a:pt x="174" y="5"/>
                    <a:pt x="0" y="182"/>
                    <a:pt x="0" y="400"/>
                  </a:cubicBezTo>
                  <a:cubicBezTo>
                    <a:pt x="0" y="616"/>
                    <a:pt x="174" y="794"/>
                    <a:pt x="391" y="798"/>
                  </a:cubicBezTo>
                  <a:lnTo>
                    <a:pt x="2997" y="798"/>
                  </a:lnTo>
                  <a:cubicBezTo>
                    <a:pt x="3214" y="794"/>
                    <a:pt x="3387" y="616"/>
                    <a:pt x="3387" y="400"/>
                  </a:cubicBezTo>
                  <a:cubicBezTo>
                    <a:pt x="3387" y="182"/>
                    <a:pt x="3214" y="5"/>
                    <a:pt x="29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0"/>
            <p:cNvSpPr/>
            <p:nvPr/>
          </p:nvSpPr>
          <p:spPr>
            <a:xfrm>
              <a:off x="2915092" y="1870796"/>
              <a:ext cx="126623" cy="17294"/>
            </a:xfrm>
            <a:custGeom>
              <a:avLst/>
              <a:gdLst/>
              <a:ahLst/>
              <a:cxnLst/>
              <a:rect l="l" t="t" r="r" b="b"/>
              <a:pathLst>
                <a:path w="5850" h="799" extrusionOk="0">
                  <a:moveTo>
                    <a:pt x="5449" y="0"/>
                  </a:moveTo>
                  <a:cubicBezTo>
                    <a:pt x="5447" y="0"/>
                    <a:pt x="5444" y="0"/>
                    <a:pt x="5442" y="0"/>
                  </a:cubicBezTo>
                  <a:lnTo>
                    <a:pt x="391" y="0"/>
                  </a:lnTo>
                  <a:cubicBezTo>
                    <a:pt x="175" y="5"/>
                    <a:pt x="1" y="182"/>
                    <a:pt x="1" y="400"/>
                  </a:cubicBezTo>
                  <a:cubicBezTo>
                    <a:pt x="1" y="616"/>
                    <a:pt x="175" y="794"/>
                    <a:pt x="391" y="798"/>
                  </a:cubicBezTo>
                  <a:lnTo>
                    <a:pt x="5442" y="798"/>
                  </a:lnTo>
                  <a:cubicBezTo>
                    <a:pt x="5445" y="798"/>
                    <a:pt x="5448" y="798"/>
                    <a:pt x="5451" y="798"/>
                  </a:cubicBezTo>
                  <a:cubicBezTo>
                    <a:pt x="5670" y="798"/>
                    <a:pt x="5849" y="620"/>
                    <a:pt x="5849" y="400"/>
                  </a:cubicBezTo>
                  <a:cubicBezTo>
                    <a:pt x="5849" y="179"/>
                    <a:pt x="5669" y="0"/>
                    <a:pt x="5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0"/>
            <p:cNvSpPr/>
            <p:nvPr/>
          </p:nvSpPr>
          <p:spPr>
            <a:xfrm>
              <a:off x="2738794" y="1535364"/>
              <a:ext cx="112294" cy="108182"/>
            </a:xfrm>
            <a:custGeom>
              <a:avLst/>
              <a:gdLst/>
              <a:ahLst/>
              <a:cxnLst/>
              <a:rect l="l" t="t" r="r" b="b"/>
              <a:pathLst>
                <a:path w="5188" h="4998" extrusionOk="0">
                  <a:moveTo>
                    <a:pt x="2690" y="0"/>
                  </a:moveTo>
                  <a:cubicBezTo>
                    <a:pt x="2067" y="0"/>
                    <a:pt x="1452" y="234"/>
                    <a:pt x="979" y="677"/>
                  </a:cubicBezTo>
                  <a:cubicBezTo>
                    <a:pt x="253" y="1359"/>
                    <a:pt x="1" y="2406"/>
                    <a:pt x="338" y="3344"/>
                  </a:cubicBezTo>
                  <a:cubicBezTo>
                    <a:pt x="675" y="4281"/>
                    <a:pt x="1535" y="4929"/>
                    <a:pt x="2530" y="4993"/>
                  </a:cubicBezTo>
                  <a:cubicBezTo>
                    <a:pt x="2582" y="4997"/>
                    <a:pt x="2636" y="4998"/>
                    <a:pt x="2688" y="4998"/>
                  </a:cubicBezTo>
                  <a:cubicBezTo>
                    <a:pt x="4068" y="4998"/>
                    <a:pt x="5187" y="3879"/>
                    <a:pt x="5187" y="2500"/>
                  </a:cubicBezTo>
                  <a:cubicBezTo>
                    <a:pt x="5187" y="1504"/>
                    <a:pt x="4596" y="603"/>
                    <a:pt x="3682" y="206"/>
                  </a:cubicBezTo>
                  <a:cubicBezTo>
                    <a:pt x="3362" y="68"/>
                    <a:pt x="3025" y="0"/>
                    <a:pt x="2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0"/>
            <p:cNvSpPr/>
            <p:nvPr/>
          </p:nvSpPr>
          <p:spPr>
            <a:xfrm>
              <a:off x="2776002" y="1560104"/>
              <a:ext cx="30801" cy="61017"/>
            </a:xfrm>
            <a:custGeom>
              <a:avLst/>
              <a:gdLst/>
              <a:ahLst/>
              <a:cxnLst/>
              <a:rect l="l" t="t" r="r" b="b"/>
              <a:pathLst>
                <a:path w="1423" h="2819" extrusionOk="0">
                  <a:moveTo>
                    <a:pt x="1022" y="1"/>
                  </a:moveTo>
                  <a:cubicBezTo>
                    <a:pt x="959" y="1"/>
                    <a:pt x="894" y="16"/>
                    <a:pt x="832" y="50"/>
                  </a:cubicBezTo>
                  <a:lnTo>
                    <a:pt x="247" y="369"/>
                  </a:lnTo>
                  <a:cubicBezTo>
                    <a:pt x="64" y="478"/>
                    <a:pt x="0" y="712"/>
                    <a:pt x="101" y="900"/>
                  </a:cubicBezTo>
                  <a:cubicBezTo>
                    <a:pt x="172" y="1034"/>
                    <a:pt x="310" y="1110"/>
                    <a:pt x="452" y="1110"/>
                  </a:cubicBezTo>
                  <a:cubicBezTo>
                    <a:pt x="510" y="1110"/>
                    <a:pt x="569" y="1097"/>
                    <a:pt x="624" y="1071"/>
                  </a:cubicBezTo>
                  <a:lnTo>
                    <a:pt x="624" y="2420"/>
                  </a:lnTo>
                  <a:cubicBezTo>
                    <a:pt x="624" y="2641"/>
                    <a:pt x="802" y="2818"/>
                    <a:pt x="1023" y="2818"/>
                  </a:cubicBezTo>
                  <a:cubicBezTo>
                    <a:pt x="1243" y="2818"/>
                    <a:pt x="1421" y="2641"/>
                    <a:pt x="1422" y="2420"/>
                  </a:cubicBezTo>
                  <a:lnTo>
                    <a:pt x="1422" y="400"/>
                  </a:lnTo>
                  <a:cubicBezTo>
                    <a:pt x="1421" y="169"/>
                    <a:pt x="1231" y="1"/>
                    <a:pt x="10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5" name="Google Shape;1945;p60"/>
          <p:cNvGrpSpPr/>
          <p:nvPr/>
        </p:nvGrpSpPr>
        <p:grpSpPr>
          <a:xfrm>
            <a:off x="4089959" y="2834594"/>
            <a:ext cx="448834" cy="523389"/>
            <a:chOff x="3296824" y="1551727"/>
            <a:chExt cx="490476" cy="571947"/>
          </a:xfrm>
        </p:grpSpPr>
        <p:sp>
          <p:nvSpPr>
            <p:cNvPr id="1946" name="Google Shape;1946;p60"/>
            <p:cNvSpPr/>
            <p:nvPr/>
          </p:nvSpPr>
          <p:spPr>
            <a:xfrm>
              <a:off x="3354443" y="2022874"/>
              <a:ext cx="230476" cy="100801"/>
            </a:xfrm>
            <a:custGeom>
              <a:avLst/>
              <a:gdLst/>
              <a:ahLst/>
              <a:cxnLst/>
              <a:rect l="l" t="t" r="r" b="b"/>
              <a:pathLst>
                <a:path w="10648" h="4657" extrusionOk="0">
                  <a:moveTo>
                    <a:pt x="2287" y="0"/>
                  </a:moveTo>
                  <a:cubicBezTo>
                    <a:pt x="1024" y="0"/>
                    <a:pt x="0" y="1024"/>
                    <a:pt x="0" y="2287"/>
                  </a:cubicBezTo>
                  <a:lnTo>
                    <a:pt x="0" y="4326"/>
                  </a:lnTo>
                  <a:cubicBezTo>
                    <a:pt x="0" y="4509"/>
                    <a:pt x="148" y="4656"/>
                    <a:pt x="331" y="4656"/>
                  </a:cubicBezTo>
                  <a:lnTo>
                    <a:pt x="10318" y="4656"/>
                  </a:lnTo>
                  <a:cubicBezTo>
                    <a:pt x="10500" y="4656"/>
                    <a:pt x="10647" y="4509"/>
                    <a:pt x="10647" y="4326"/>
                  </a:cubicBezTo>
                  <a:lnTo>
                    <a:pt x="10647" y="2287"/>
                  </a:lnTo>
                  <a:cubicBezTo>
                    <a:pt x="10647" y="1024"/>
                    <a:pt x="9624" y="2"/>
                    <a:pt x="8362" y="2"/>
                  </a:cubicBezTo>
                  <a:lnTo>
                    <a:pt x="8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0"/>
            <p:cNvSpPr/>
            <p:nvPr/>
          </p:nvSpPr>
          <p:spPr>
            <a:xfrm>
              <a:off x="3438425" y="1966900"/>
              <a:ext cx="62511" cy="83312"/>
            </a:xfrm>
            <a:custGeom>
              <a:avLst/>
              <a:gdLst/>
              <a:ahLst/>
              <a:cxnLst/>
              <a:rect l="l" t="t" r="r" b="b"/>
              <a:pathLst>
                <a:path w="2888" h="3849" extrusionOk="0">
                  <a:moveTo>
                    <a:pt x="1" y="1"/>
                  </a:moveTo>
                  <a:lnTo>
                    <a:pt x="1" y="2406"/>
                  </a:lnTo>
                  <a:cubicBezTo>
                    <a:pt x="1" y="3203"/>
                    <a:pt x="647" y="3849"/>
                    <a:pt x="1445" y="3849"/>
                  </a:cubicBezTo>
                  <a:cubicBezTo>
                    <a:pt x="2242" y="3849"/>
                    <a:pt x="2888" y="3203"/>
                    <a:pt x="2888" y="2406"/>
                  </a:cubicBezTo>
                  <a:lnTo>
                    <a:pt x="28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0"/>
            <p:cNvSpPr/>
            <p:nvPr/>
          </p:nvSpPr>
          <p:spPr>
            <a:xfrm>
              <a:off x="3328079" y="1755515"/>
              <a:ext cx="283203" cy="86580"/>
            </a:xfrm>
            <a:custGeom>
              <a:avLst/>
              <a:gdLst/>
              <a:ahLst/>
              <a:cxnLst/>
              <a:rect l="l" t="t" r="r" b="b"/>
              <a:pathLst>
                <a:path w="13084" h="4000" extrusionOk="0">
                  <a:moveTo>
                    <a:pt x="0" y="0"/>
                  </a:moveTo>
                  <a:lnTo>
                    <a:pt x="0" y="4000"/>
                  </a:lnTo>
                  <a:lnTo>
                    <a:pt x="13083" y="4000"/>
                  </a:lnTo>
                  <a:lnTo>
                    <a:pt x="13083" y="690"/>
                  </a:lnTo>
                  <a:lnTo>
                    <a:pt x="12767" y="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0"/>
            <p:cNvSpPr/>
            <p:nvPr/>
          </p:nvSpPr>
          <p:spPr>
            <a:xfrm>
              <a:off x="3322862" y="1886532"/>
              <a:ext cx="173506" cy="89307"/>
            </a:xfrm>
            <a:custGeom>
              <a:avLst/>
              <a:gdLst/>
              <a:ahLst/>
              <a:cxnLst/>
              <a:rect l="l" t="t" r="r" b="b"/>
              <a:pathLst>
                <a:path w="8016" h="4126" extrusionOk="0">
                  <a:moveTo>
                    <a:pt x="398" y="0"/>
                  </a:moveTo>
                  <a:cubicBezTo>
                    <a:pt x="181" y="0"/>
                    <a:pt x="5" y="174"/>
                    <a:pt x="1" y="390"/>
                  </a:cubicBezTo>
                  <a:lnTo>
                    <a:pt x="1" y="1710"/>
                  </a:lnTo>
                  <a:cubicBezTo>
                    <a:pt x="1" y="3041"/>
                    <a:pt x="1085" y="4125"/>
                    <a:pt x="2416" y="4125"/>
                  </a:cubicBezTo>
                  <a:lnTo>
                    <a:pt x="6037" y="4125"/>
                  </a:lnTo>
                  <a:cubicBezTo>
                    <a:pt x="6728" y="4124"/>
                    <a:pt x="7387" y="3842"/>
                    <a:pt x="7865" y="3343"/>
                  </a:cubicBezTo>
                  <a:cubicBezTo>
                    <a:pt x="8015" y="3184"/>
                    <a:pt x="8010" y="2933"/>
                    <a:pt x="7851" y="2782"/>
                  </a:cubicBezTo>
                  <a:cubicBezTo>
                    <a:pt x="7774" y="2708"/>
                    <a:pt x="7676" y="2672"/>
                    <a:pt x="7578" y="2672"/>
                  </a:cubicBezTo>
                  <a:cubicBezTo>
                    <a:pt x="7473" y="2672"/>
                    <a:pt x="7369" y="2713"/>
                    <a:pt x="7291" y="2795"/>
                  </a:cubicBezTo>
                  <a:cubicBezTo>
                    <a:pt x="6963" y="3137"/>
                    <a:pt x="6511" y="3330"/>
                    <a:pt x="6037" y="3331"/>
                  </a:cubicBezTo>
                  <a:lnTo>
                    <a:pt x="2416" y="3331"/>
                  </a:lnTo>
                  <a:cubicBezTo>
                    <a:pt x="1521" y="3330"/>
                    <a:pt x="795" y="2604"/>
                    <a:pt x="795" y="1710"/>
                  </a:cubicBezTo>
                  <a:lnTo>
                    <a:pt x="795" y="390"/>
                  </a:lnTo>
                  <a:cubicBezTo>
                    <a:pt x="790" y="174"/>
                    <a:pt x="613" y="0"/>
                    <a:pt x="3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0"/>
            <p:cNvSpPr/>
            <p:nvPr/>
          </p:nvSpPr>
          <p:spPr>
            <a:xfrm>
              <a:off x="3296824" y="1812939"/>
              <a:ext cx="63377" cy="82035"/>
            </a:xfrm>
            <a:custGeom>
              <a:avLst/>
              <a:gdLst/>
              <a:ahLst/>
              <a:cxnLst/>
              <a:rect l="l" t="t" r="r" b="b"/>
              <a:pathLst>
                <a:path w="2928" h="3790" extrusionOk="0">
                  <a:moveTo>
                    <a:pt x="1598" y="0"/>
                  </a:moveTo>
                  <a:cubicBezTo>
                    <a:pt x="1546" y="0"/>
                    <a:pt x="1495" y="3"/>
                    <a:pt x="1444" y="8"/>
                  </a:cubicBezTo>
                  <a:cubicBezTo>
                    <a:pt x="625" y="87"/>
                    <a:pt x="1" y="775"/>
                    <a:pt x="0" y="1597"/>
                  </a:cubicBezTo>
                  <a:lnTo>
                    <a:pt x="0" y="2193"/>
                  </a:lnTo>
                  <a:cubicBezTo>
                    <a:pt x="0" y="3075"/>
                    <a:pt x="716" y="3790"/>
                    <a:pt x="1598" y="3790"/>
                  </a:cubicBezTo>
                  <a:lnTo>
                    <a:pt x="2927" y="3790"/>
                  </a:lnTo>
                  <a:lnTo>
                    <a:pt x="2927" y="3019"/>
                  </a:lnTo>
                  <a:lnTo>
                    <a:pt x="29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0"/>
            <p:cNvSpPr/>
            <p:nvPr/>
          </p:nvSpPr>
          <p:spPr>
            <a:xfrm>
              <a:off x="3571152" y="1829519"/>
              <a:ext cx="52814" cy="42987"/>
            </a:xfrm>
            <a:custGeom>
              <a:avLst/>
              <a:gdLst/>
              <a:ahLst/>
              <a:cxnLst/>
              <a:rect l="l" t="t" r="r" b="b"/>
              <a:pathLst>
                <a:path w="2440" h="1986" extrusionOk="0">
                  <a:moveTo>
                    <a:pt x="1" y="1"/>
                  </a:moveTo>
                  <a:lnTo>
                    <a:pt x="1" y="1986"/>
                  </a:lnTo>
                  <a:lnTo>
                    <a:pt x="1523" y="1986"/>
                  </a:lnTo>
                  <a:cubicBezTo>
                    <a:pt x="2028" y="1986"/>
                    <a:pt x="2440" y="1576"/>
                    <a:pt x="2440" y="1069"/>
                  </a:cubicBezTo>
                  <a:lnTo>
                    <a:pt x="2440" y="919"/>
                  </a:lnTo>
                  <a:cubicBezTo>
                    <a:pt x="2440" y="540"/>
                    <a:pt x="2207" y="199"/>
                    <a:pt x="1853" y="64"/>
                  </a:cubicBezTo>
                  <a:cubicBezTo>
                    <a:pt x="1748" y="22"/>
                    <a:pt x="1635" y="1"/>
                    <a:pt x="1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0"/>
            <p:cNvSpPr/>
            <p:nvPr/>
          </p:nvSpPr>
          <p:spPr>
            <a:xfrm>
              <a:off x="3315417" y="1667615"/>
              <a:ext cx="295866" cy="119957"/>
            </a:xfrm>
            <a:custGeom>
              <a:avLst/>
              <a:gdLst/>
              <a:ahLst/>
              <a:cxnLst/>
              <a:rect l="l" t="t" r="r" b="b"/>
              <a:pathLst>
                <a:path w="13669" h="5542" extrusionOk="0">
                  <a:moveTo>
                    <a:pt x="230" y="0"/>
                  </a:moveTo>
                  <a:cubicBezTo>
                    <a:pt x="109" y="0"/>
                    <a:pt x="0" y="97"/>
                    <a:pt x="0" y="230"/>
                  </a:cubicBezTo>
                  <a:lnTo>
                    <a:pt x="0" y="3581"/>
                  </a:lnTo>
                  <a:cubicBezTo>
                    <a:pt x="0" y="4663"/>
                    <a:pt x="878" y="5542"/>
                    <a:pt x="1960" y="5542"/>
                  </a:cubicBezTo>
                  <a:lnTo>
                    <a:pt x="13668" y="5542"/>
                  </a:lnTo>
                  <a:lnTo>
                    <a:pt x="13668" y="4596"/>
                  </a:lnTo>
                  <a:cubicBezTo>
                    <a:pt x="13668" y="4044"/>
                    <a:pt x="13541" y="3500"/>
                    <a:pt x="13296" y="3005"/>
                  </a:cubicBezTo>
                  <a:lnTo>
                    <a:pt x="13298" y="3005"/>
                  </a:lnTo>
                  <a:cubicBezTo>
                    <a:pt x="12356" y="1094"/>
                    <a:pt x="8116" y="975"/>
                    <a:pt x="7067" y="975"/>
                  </a:cubicBezTo>
                  <a:cubicBezTo>
                    <a:pt x="6917" y="975"/>
                    <a:pt x="6832" y="977"/>
                    <a:pt x="6832" y="977"/>
                  </a:cubicBezTo>
                  <a:cubicBezTo>
                    <a:pt x="5617" y="1046"/>
                    <a:pt x="4412" y="1215"/>
                    <a:pt x="3227" y="1481"/>
                  </a:cubicBezTo>
                  <a:lnTo>
                    <a:pt x="333" y="25"/>
                  </a:lnTo>
                  <a:cubicBezTo>
                    <a:pt x="299" y="8"/>
                    <a:pt x="264" y="0"/>
                    <a:pt x="2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0"/>
            <p:cNvSpPr/>
            <p:nvPr/>
          </p:nvSpPr>
          <p:spPr>
            <a:xfrm>
              <a:off x="3481066" y="2047593"/>
              <a:ext cx="1147" cy="498"/>
            </a:xfrm>
            <a:custGeom>
              <a:avLst/>
              <a:gdLst/>
              <a:ahLst/>
              <a:cxnLst/>
              <a:rect l="l" t="t" r="r" b="b"/>
              <a:pathLst>
                <a:path w="53" h="23" extrusionOk="0">
                  <a:moveTo>
                    <a:pt x="52" y="1"/>
                  </a:moveTo>
                  <a:lnTo>
                    <a:pt x="52" y="1"/>
                  </a:lnTo>
                  <a:cubicBezTo>
                    <a:pt x="35" y="9"/>
                    <a:pt x="18" y="15"/>
                    <a:pt x="0" y="23"/>
                  </a:cubicBezTo>
                  <a:cubicBezTo>
                    <a:pt x="17" y="16"/>
                    <a:pt x="35" y="9"/>
                    <a:pt x="52" y="1"/>
                  </a:cubicBezTo>
                  <a:close/>
                </a:path>
              </a:pathLst>
            </a:custGeom>
            <a:solidFill>
              <a:srgbClr val="EDB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0"/>
            <p:cNvSpPr/>
            <p:nvPr/>
          </p:nvSpPr>
          <p:spPr>
            <a:xfrm>
              <a:off x="3477689" y="2048870"/>
              <a:ext cx="1017" cy="303"/>
            </a:xfrm>
            <a:custGeom>
              <a:avLst/>
              <a:gdLst/>
              <a:ahLst/>
              <a:cxnLst/>
              <a:rect l="l" t="t" r="r" b="b"/>
              <a:pathLst>
                <a:path w="47" h="14" extrusionOk="0">
                  <a:moveTo>
                    <a:pt x="1" y="14"/>
                  </a:moveTo>
                  <a:cubicBezTo>
                    <a:pt x="16" y="10"/>
                    <a:pt x="32" y="6"/>
                    <a:pt x="46" y="1"/>
                  </a:cubicBezTo>
                  <a:cubicBezTo>
                    <a:pt x="32" y="6"/>
                    <a:pt x="16" y="10"/>
                    <a:pt x="1" y="14"/>
                  </a:cubicBezTo>
                  <a:close/>
                </a:path>
              </a:pathLst>
            </a:custGeom>
            <a:solidFill>
              <a:srgbClr val="EDB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0"/>
            <p:cNvSpPr/>
            <p:nvPr/>
          </p:nvSpPr>
          <p:spPr>
            <a:xfrm>
              <a:off x="3354421" y="1787550"/>
              <a:ext cx="230498" cy="197273"/>
            </a:xfrm>
            <a:custGeom>
              <a:avLst/>
              <a:gdLst/>
              <a:ahLst/>
              <a:cxnLst/>
              <a:rect l="l" t="t" r="r" b="b"/>
              <a:pathLst>
                <a:path w="10649" h="9114" extrusionOk="0">
                  <a:moveTo>
                    <a:pt x="1" y="1"/>
                  </a:moveTo>
                  <a:lnTo>
                    <a:pt x="1" y="4192"/>
                  </a:lnTo>
                  <a:cubicBezTo>
                    <a:pt x="0" y="5848"/>
                    <a:pt x="833" y="7391"/>
                    <a:pt x="2216" y="8301"/>
                  </a:cubicBezTo>
                  <a:cubicBezTo>
                    <a:pt x="2723" y="8637"/>
                    <a:pt x="3287" y="8876"/>
                    <a:pt x="3882" y="9002"/>
                  </a:cubicBezTo>
                  <a:cubicBezTo>
                    <a:pt x="4224" y="9077"/>
                    <a:pt x="4573" y="9113"/>
                    <a:pt x="4923" y="9113"/>
                  </a:cubicBezTo>
                  <a:lnTo>
                    <a:pt x="5727" y="9113"/>
                  </a:lnTo>
                  <a:cubicBezTo>
                    <a:pt x="6074" y="9113"/>
                    <a:pt x="6420" y="9077"/>
                    <a:pt x="6758" y="9005"/>
                  </a:cubicBezTo>
                  <a:cubicBezTo>
                    <a:pt x="8982" y="8532"/>
                    <a:pt x="10648" y="6557"/>
                    <a:pt x="10648" y="4194"/>
                  </a:cubicBezTo>
                  <a:lnTo>
                    <a:pt x="10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0"/>
            <p:cNvSpPr/>
            <p:nvPr/>
          </p:nvSpPr>
          <p:spPr>
            <a:xfrm>
              <a:off x="3387841" y="1944368"/>
              <a:ext cx="108528" cy="31472"/>
            </a:xfrm>
            <a:custGeom>
              <a:avLst/>
              <a:gdLst/>
              <a:ahLst/>
              <a:cxnLst/>
              <a:rect l="l" t="t" r="r" b="b"/>
              <a:pathLst>
                <a:path w="5014" h="1454" extrusionOk="0">
                  <a:moveTo>
                    <a:pt x="4576" y="1"/>
                  </a:moveTo>
                  <a:cubicBezTo>
                    <a:pt x="4471" y="1"/>
                    <a:pt x="4367" y="42"/>
                    <a:pt x="4289" y="124"/>
                  </a:cubicBezTo>
                  <a:cubicBezTo>
                    <a:pt x="3961" y="465"/>
                    <a:pt x="3509" y="659"/>
                    <a:pt x="3035" y="659"/>
                  </a:cubicBezTo>
                  <a:lnTo>
                    <a:pt x="1" y="659"/>
                  </a:lnTo>
                  <a:lnTo>
                    <a:pt x="1" y="1453"/>
                  </a:lnTo>
                  <a:lnTo>
                    <a:pt x="3035" y="1453"/>
                  </a:lnTo>
                  <a:cubicBezTo>
                    <a:pt x="3726" y="1452"/>
                    <a:pt x="4385" y="1170"/>
                    <a:pt x="4863" y="671"/>
                  </a:cubicBezTo>
                  <a:cubicBezTo>
                    <a:pt x="5013" y="513"/>
                    <a:pt x="5008" y="261"/>
                    <a:pt x="4849" y="110"/>
                  </a:cubicBezTo>
                  <a:cubicBezTo>
                    <a:pt x="4772" y="37"/>
                    <a:pt x="4674" y="1"/>
                    <a:pt x="4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0"/>
            <p:cNvSpPr/>
            <p:nvPr/>
          </p:nvSpPr>
          <p:spPr>
            <a:xfrm>
              <a:off x="3482364" y="1929130"/>
              <a:ext cx="28463" cy="27403"/>
            </a:xfrm>
            <a:custGeom>
              <a:avLst/>
              <a:gdLst/>
              <a:ahLst/>
              <a:cxnLst/>
              <a:rect l="l" t="t" r="r" b="b"/>
              <a:pathLst>
                <a:path w="1315" h="1266" extrusionOk="0">
                  <a:moveTo>
                    <a:pt x="632" y="0"/>
                  </a:moveTo>
                  <a:cubicBezTo>
                    <a:pt x="283" y="0"/>
                    <a:pt x="0" y="284"/>
                    <a:pt x="0" y="632"/>
                  </a:cubicBezTo>
                  <a:cubicBezTo>
                    <a:pt x="0" y="888"/>
                    <a:pt x="154" y="1118"/>
                    <a:pt x="390" y="1217"/>
                  </a:cubicBezTo>
                  <a:cubicBezTo>
                    <a:pt x="469" y="1249"/>
                    <a:pt x="550" y="1265"/>
                    <a:pt x="632" y="1265"/>
                  </a:cubicBezTo>
                  <a:cubicBezTo>
                    <a:pt x="796" y="1265"/>
                    <a:pt x="958" y="1201"/>
                    <a:pt x="1080" y="1080"/>
                  </a:cubicBezTo>
                  <a:cubicBezTo>
                    <a:pt x="1261" y="899"/>
                    <a:pt x="1315" y="627"/>
                    <a:pt x="1217" y="391"/>
                  </a:cubicBezTo>
                  <a:cubicBezTo>
                    <a:pt x="1119" y="154"/>
                    <a:pt x="888" y="0"/>
                    <a:pt x="6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0"/>
            <p:cNvSpPr/>
            <p:nvPr/>
          </p:nvSpPr>
          <p:spPr>
            <a:xfrm>
              <a:off x="3463252" y="1551727"/>
              <a:ext cx="324047" cy="202034"/>
            </a:xfrm>
            <a:custGeom>
              <a:avLst/>
              <a:gdLst/>
              <a:ahLst/>
              <a:cxnLst/>
              <a:rect l="l" t="t" r="r" b="b"/>
              <a:pathLst>
                <a:path w="14971" h="9334" extrusionOk="0">
                  <a:moveTo>
                    <a:pt x="1899" y="1"/>
                  </a:moveTo>
                  <a:cubicBezTo>
                    <a:pt x="850" y="1"/>
                    <a:pt x="0" y="851"/>
                    <a:pt x="0" y="1899"/>
                  </a:cubicBezTo>
                  <a:lnTo>
                    <a:pt x="0" y="6460"/>
                  </a:lnTo>
                  <a:cubicBezTo>
                    <a:pt x="0" y="7509"/>
                    <a:pt x="849" y="8359"/>
                    <a:pt x="1898" y="8359"/>
                  </a:cubicBezTo>
                  <a:lnTo>
                    <a:pt x="2583" y="8359"/>
                  </a:lnTo>
                  <a:lnTo>
                    <a:pt x="3236" y="9262"/>
                  </a:lnTo>
                  <a:cubicBezTo>
                    <a:pt x="3271" y="9310"/>
                    <a:pt x="3323" y="9334"/>
                    <a:pt x="3376" y="9334"/>
                  </a:cubicBezTo>
                  <a:cubicBezTo>
                    <a:pt x="3432" y="9334"/>
                    <a:pt x="3488" y="9307"/>
                    <a:pt x="3522" y="9253"/>
                  </a:cubicBezTo>
                  <a:lnTo>
                    <a:pt x="4081" y="8359"/>
                  </a:lnTo>
                  <a:lnTo>
                    <a:pt x="13072" y="8359"/>
                  </a:lnTo>
                  <a:cubicBezTo>
                    <a:pt x="14120" y="8359"/>
                    <a:pt x="14970" y="7509"/>
                    <a:pt x="14970" y="6460"/>
                  </a:cubicBezTo>
                  <a:lnTo>
                    <a:pt x="14970" y="1899"/>
                  </a:lnTo>
                  <a:cubicBezTo>
                    <a:pt x="14970" y="851"/>
                    <a:pt x="14120" y="1"/>
                    <a:pt x="13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" name="Google Shape;1959;p60"/>
          <p:cNvGrpSpPr/>
          <p:nvPr/>
        </p:nvGrpSpPr>
        <p:grpSpPr>
          <a:xfrm>
            <a:off x="3416883" y="2858837"/>
            <a:ext cx="524677" cy="474901"/>
            <a:chOff x="3926239" y="1630991"/>
            <a:chExt cx="573354" cy="518961"/>
          </a:xfrm>
        </p:grpSpPr>
        <p:sp>
          <p:nvSpPr>
            <p:cNvPr id="1960" name="Google Shape;1960;p60"/>
            <p:cNvSpPr/>
            <p:nvPr/>
          </p:nvSpPr>
          <p:spPr>
            <a:xfrm>
              <a:off x="4246108" y="2031316"/>
              <a:ext cx="216991" cy="118636"/>
            </a:xfrm>
            <a:custGeom>
              <a:avLst/>
              <a:gdLst/>
              <a:ahLst/>
              <a:cxnLst/>
              <a:rect l="l" t="t" r="r" b="b"/>
              <a:pathLst>
                <a:path w="10025" h="5481" extrusionOk="0">
                  <a:moveTo>
                    <a:pt x="2153" y="1"/>
                  </a:moveTo>
                  <a:cubicBezTo>
                    <a:pt x="964" y="1"/>
                    <a:pt x="1" y="964"/>
                    <a:pt x="1" y="2154"/>
                  </a:cubicBezTo>
                  <a:lnTo>
                    <a:pt x="1" y="5247"/>
                  </a:lnTo>
                  <a:cubicBezTo>
                    <a:pt x="1" y="5375"/>
                    <a:pt x="105" y="5481"/>
                    <a:pt x="235" y="5481"/>
                  </a:cubicBezTo>
                  <a:lnTo>
                    <a:pt x="9790" y="5481"/>
                  </a:lnTo>
                  <a:cubicBezTo>
                    <a:pt x="9919" y="5481"/>
                    <a:pt x="10025" y="5375"/>
                    <a:pt x="10025" y="5247"/>
                  </a:cubicBezTo>
                  <a:lnTo>
                    <a:pt x="10025" y="2154"/>
                  </a:lnTo>
                  <a:cubicBezTo>
                    <a:pt x="10025" y="964"/>
                    <a:pt x="9061" y="1"/>
                    <a:pt x="7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0"/>
            <p:cNvSpPr/>
            <p:nvPr/>
          </p:nvSpPr>
          <p:spPr>
            <a:xfrm>
              <a:off x="4308359" y="2031316"/>
              <a:ext cx="91948" cy="57035"/>
            </a:xfrm>
            <a:custGeom>
              <a:avLst/>
              <a:gdLst/>
              <a:ahLst/>
              <a:cxnLst/>
              <a:rect l="l" t="t" r="r" b="b"/>
              <a:pathLst>
                <a:path w="4248" h="2635" extrusionOk="0">
                  <a:moveTo>
                    <a:pt x="1" y="1"/>
                  </a:moveTo>
                  <a:lnTo>
                    <a:pt x="1" y="1161"/>
                  </a:lnTo>
                  <a:cubicBezTo>
                    <a:pt x="0" y="1975"/>
                    <a:pt x="659" y="2634"/>
                    <a:pt x="1473" y="2634"/>
                  </a:cubicBezTo>
                  <a:cubicBezTo>
                    <a:pt x="1466" y="2270"/>
                    <a:pt x="1760" y="1972"/>
                    <a:pt x="2124" y="1972"/>
                  </a:cubicBezTo>
                  <a:cubicBezTo>
                    <a:pt x="2487" y="1972"/>
                    <a:pt x="2781" y="2270"/>
                    <a:pt x="2776" y="2634"/>
                  </a:cubicBezTo>
                  <a:cubicBezTo>
                    <a:pt x="3588" y="2634"/>
                    <a:pt x="4248" y="1975"/>
                    <a:pt x="4248" y="1161"/>
                  </a:cubicBezTo>
                  <a:lnTo>
                    <a:pt x="42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0"/>
            <p:cNvSpPr/>
            <p:nvPr/>
          </p:nvSpPr>
          <p:spPr>
            <a:xfrm>
              <a:off x="4325221" y="1973978"/>
              <a:ext cx="58788" cy="83117"/>
            </a:xfrm>
            <a:custGeom>
              <a:avLst/>
              <a:gdLst/>
              <a:ahLst/>
              <a:cxnLst/>
              <a:rect l="l" t="t" r="r" b="b"/>
              <a:pathLst>
                <a:path w="2716" h="3840" extrusionOk="0">
                  <a:moveTo>
                    <a:pt x="1" y="0"/>
                  </a:moveTo>
                  <a:lnTo>
                    <a:pt x="1" y="2481"/>
                  </a:lnTo>
                  <a:cubicBezTo>
                    <a:pt x="1" y="3232"/>
                    <a:pt x="608" y="3839"/>
                    <a:pt x="1357" y="3839"/>
                  </a:cubicBezTo>
                  <a:cubicBezTo>
                    <a:pt x="2107" y="3839"/>
                    <a:pt x="2715" y="3232"/>
                    <a:pt x="2715" y="2481"/>
                  </a:cubicBezTo>
                  <a:lnTo>
                    <a:pt x="27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0"/>
            <p:cNvSpPr/>
            <p:nvPr/>
          </p:nvSpPr>
          <p:spPr>
            <a:xfrm>
              <a:off x="4220091" y="1696684"/>
              <a:ext cx="268485" cy="289848"/>
            </a:xfrm>
            <a:custGeom>
              <a:avLst/>
              <a:gdLst/>
              <a:ahLst/>
              <a:cxnLst/>
              <a:rect l="l" t="t" r="r" b="b"/>
              <a:pathLst>
                <a:path w="12404" h="13391" extrusionOk="0">
                  <a:moveTo>
                    <a:pt x="6201" y="1"/>
                  </a:moveTo>
                  <a:cubicBezTo>
                    <a:pt x="2776" y="1"/>
                    <a:pt x="0" y="2777"/>
                    <a:pt x="0" y="6202"/>
                  </a:cubicBezTo>
                  <a:lnTo>
                    <a:pt x="0" y="7105"/>
                  </a:lnTo>
                  <a:lnTo>
                    <a:pt x="4" y="8920"/>
                  </a:lnTo>
                  <a:lnTo>
                    <a:pt x="4" y="12740"/>
                  </a:lnTo>
                  <a:cubicBezTo>
                    <a:pt x="4" y="13101"/>
                    <a:pt x="299" y="13390"/>
                    <a:pt x="654" y="13390"/>
                  </a:cubicBezTo>
                  <a:cubicBezTo>
                    <a:pt x="671" y="13390"/>
                    <a:pt x="687" y="13390"/>
                    <a:pt x="704" y="13389"/>
                  </a:cubicBezTo>
                  <a:lnTo>
                    <a:pt x="3739" y="13159"/>
                  </a:lnTo>
                  <a:lnTo>
                    <a:pt x="8666" y="13159"/>
                  </a:lnTo>
                  <a:lnTo>
                    <a:pt x="11703" y="13389"/>
                  </a:lnTo>
                  <a:cubicBezTo>
                    <a:pt x="11720" y="13390"/>
                    <a:pt x="11737" y="13390"/>
                    <a:pt x="11754" y="13390"/>
                  </a:cubicBezTo>
                  <a:cubicBezTo>
                    <a:pt x="12109" y="13390"/>
                    <a:pt x="12403" y="13103"/>
                    <a:pt x="12403" y="12741"/>
                  </a:cubicBezTo>
                  <a:lnTo>
                    <a:pt x="12403" y="8920"/>
                  </a:lnTo>
                  <a:lnTo>
                    <a:pt x="12403" y="6202"/>
                  </a:lnTo>
                  <a:cubicBezTo>
                    <a:pt x="12403" y="4557"/>
                    <a:pt x="11749" y="2979"/>
                    <a:pt x="10587" y="1816"/>
                  </a:cubicBezTo>
                  <a:cubicBezTo>
                    <a:pt x="9424" y="654"/>
                    <a:pt x="7846" y="1"/>
                    <a:pt x="6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0"/>
            <p:cNvSpPr/>
            <p:nvPr/>
          </p:nvSpPr>
          <p:spPr>
            <a:xfrm>
              <a:off x="3964896" y="1966792"/>
              <a:ext cx="216991" cy="118615"/>
            </a:xfrm>
            <a:custGeom>
              <a:avLst/>
              <a:gdLst/>
              <a:ahLst/>
              <a:cxnLst/>
              <a:rect l="l" t="t" r="r" b="b"/>
              <a:pathLst>
                <a:path w="10025" h="5480" extrusionOk="0">
                  <a:moveTo>
                    <a:pt x="2153" y="1"/>
                  </a:moveTo>
                  <a:cubicBezTo>
                    <a:pt x="965" y="1"/>
                    <a:pt x="1" y="964"/>
                    <a:pt x="1" y="2153"/>
                  </a:cubicBezTo>
                  <a:lnTo>
                    <a:pt x="1" y="5261"/>
                  </a:lnTo>
                  <a:cubicBezTo>
                    <a:pt x="1" y="5382"/>
                    <a:pt x="99" y="5480"/>
                    <a:pt x="219" y="5480"/>
                  </a:cubicBezTo>
                  <a:lnTo>
                    <a:pt x="9807" y="5480"/>
                  </a:lnTo>
                  <a:cubicBezTo>
                    <a:pt x="9927" y="5480"/>
                    <a:pt x="10025" y="5382"/>
                    <a:pt x="10025" y="5261"/>
                  </a:cubicBezTo>
                  <a:lnTo>
                    <a:pt x="10025" y="2153"/>
                  </a:lnTo>
                  <a:cubicBezTo>
                    <a:pt x="10025" y="964"/>
                    <a:pt x="9061" y="1"/>
                    <a:pt x="7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0"/>
            <p:cNvSpPr/>
            <p:nvPr/>
          </p:nvSpPr>
          <p:spPr>
            <a:xfrm>
              <a:off x="4043987" y="1914671"/>
              <a:ext cx="58853" cy="77467"/>
            </a:xfrm>
            <a:custGeom>
              <a:avLst/>
              <a:gdLst/>
              <a:ahLst/>
              <a:cxnLst/>
              <a:rect l="l" t="t" r="r" b="b"/>
              <a:pathLst>
                <a:path w="2719" h="3579" extrusionOk="0">
                  <a:moveTo>
                    <a:pt x="0" y="1"/>
                  </a:moveTo>
                  <a:lnTo>
                    <a:pt x="0" y="2219"/>
                  </a:lnTo>
                  <a:cubicBezTo>
                    <a:pt x="0" y="2970"/>
                    <a:pt x="609" y="3579"/>
                    <a:pt x="1358" y="3579"/>
                  </a:cubicBezTo>
                  <a:cubicBezTo>
                    <a:pt x="2109" y="3579"/>
                    <a:pt x="2719" y="2970"/>
                    <a:pt x="2719" y="2219"/>
                  </a:cubicBezTo>
                  <a:lnTo>
                    <a:pt x="27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0"/>
            <p:cNvSpPr/>
            <p:nvPr/>
          </p:nvSpPr>
          <p:spPr>
            <a:xfrm>
              <a:off x="3940286" y="1714303"/>
              <a:ext cx="266428" cy="98853"/>
            </a:xfrm>
            <a:custGeom>
              <a:avLst/>
              <a:gdLst/>
              <a:ahLst/>
              <a:cxnLst/>
              <a:rect l="l" t="t" r="r" b="b"/>
              <a:pathLst>
                <a:path w="12309" h="4567" extrusionOk="0">
                  <a:moveTo>
                    <a:pt x="1" y="0"/>
                  </a:moveTo>
                  <a:lnTo>
                    <a:pt x="1" y="4567"/>
                  </a:lnTo>
                  <a:lnTo>
                    <a:pt x="12308" y="4567"/>
                  </a:lnTo>
                  <a:lnTo>
                    <a:pt x="12308" y="540"/>
                  </a:lnTo>
                  <a:lnTo>
                    <a:pt x="12041" y="2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0"/>
            <p:cNvSpPr/>
            <p:nvPr/>
          </p:nvSpPr>
          <p:spPr>
            <a:xfrm>
              <a:off x="3926239" y="1784757"/>
              <a:ext cx="42835" cy="40476"/>
            </a:xfrm>
            <a:custGeom>
              <a:avLst/>
              <a:gdLst/>
              <a:ahLst/>
              <a:cxnLst/>
              <a:rect l="l" t="t" r="r" b="b"/>
              <a:pathLst>
                <a:path w="1979" h="1870" extrusionOk="0">
                  <a:moveTo>
                    <a:pt x="1002" y="1"/>
                  </a:moveTo>
                  <a:cubicBezTo>
                    <a:pt x="886" y="1"/>
                    <a:pt x="772" y="21"/>
                    <a:pt x="665" y="63"/>
                  </a:cubicBezTo>
                  <a:cubicBezTo>
                    <a:pt x="245" y="225"/>
                    <a:pt x="1" y="664"/>
                    <a:pt x="83" y="1107"/>
                  </a:cubicBezTo>
                  <a:cubicBezTo>
                    <a:pt x="165" y="1548"/>
                    <a:pt x="552" y="1869"/>
                    <a:pt x="1001" y="1869"/>
                  </a:cubicBezTo>
                  <a:lnTo>
                    <a:pt x="1979" y="1869"/>
                  </a:lnTo>
                  <a:lnTo>
                    <a:pt x="1979" y="1742"/>
                  </a:lnTo>
                  <a:lnTo>
                    <a:pt x="19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0"/>
            <p:cNvSpPr/>
            <p:nvPr/>
          </p:nvSpPr>
          <p:spPr>
            <a:xfrm>
              <a:off x="4455870" y="1849281"/>
              <a:ext cx="43723" cy="40498"/>
            </a:xfrm>
            <a:custGeom>
              <a:avLst/>
              <a:gdLst/>
              <a:ahLst/>
              <a:cxnLst/>
              <a:rect l="l" t="t" r="r" b="b"/>
              <a:pathLst>
                <a:path w="2020" h="1871" extrusionOk="0">
                  <a:moveTo>
                    <a:pt x="1" y="1"/>
                  </a:moveTo>
                  <a:lnTo>
                    <a:pt x="1" y="1870"/>
                  </a:lnTo>
                  <a:lnTo>
                    <a:pt x="1196" y="1870"/>
                  </a:lnTo>
                  <a:cubicBezTo>
                    <a:pt x="1650" y="1870"/>
                    <a:pt x="2020" y="1501"/>
                    <a:pt x="2020" y="1045"/>
                  </a:cubicBezTo>
                  <a:lnTo>
                    <a:pt x="2020" y="826"/>
                  </a:lnTo>
                  <a:cubicBezTo>
                    <a:pt x="2020" y="491"/>
                    <a:pt x="1818" y="191"/>
                    <a:pt x="1510" y="63"/>
                  </a:cubicBezTo>
                  <a:cubicBezTo>
                    <a:pt x="1410" y="21"/>
                    <a:pt x="1303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0"/>
            <p:cNvSpPr/>
            <p:nvPr/>
          </p:nvSpPr>
          <p:spPr>
            <a:xfrm>
              <a:off x="4209139" y="1849303"/>
              <a:ext cx="47121" cy="40476"/>
            </a:xfrm>
            <a:custGeom>
              <a:avLst/>
              <a:gdLst/>
              <a:ahLst/>
              <a:cxnLst/>
              <a:rect l="l" t="t" r="r" b="b"/>
              <a:pathLst>
                <a:path w="2177" h="1870" extrusionOk="0">
                  <a:moveTo>
                    <a:pt x="822" y="1"/>
                  </a:moveTo>
                  <a:cubicBezTo>
                    <a:pt x="369" y="1"/>
                    <a:pt x="1" y="370"/>
                    <a:pt x="1" y="825"/>
                  </a:cubicBezTo>
                  <a:lnTo>
                    <a:pt x="1" y="1044"/>
                  </a:lnTo>
                  <a:cubicBezTo>
                    <a:pt x="1" y="1500"/>
                    <a:pt x="370" y="1869"/>
                    <a:pt x="825" y="1869"/>
                  </a:cubicBezTo>
                  <a:lnTo>
                    <a:pt x="2176" y="1869"/>
                  </a:lnTo>
                  <a:cubicBezTo>
                    <a:pt x="2175" y="1826"/>
                    <a:pt x="2175" y="1784"/>
                    <a:pt x="2175" y="1741"/>
                  </a:cubicBezTo>
                  <a:lnTo>
                    <a:pt x="2175" y="1"/>
                  </a:lnTo>
                  <a:lnTo>
                    <a:pt x="825" y="1"/>
                  </a:lnTo>
                  <a:cubicBezTo>
                    <a:pt x="824" y="1"/>
                    <a:pt x="823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0"/>
            <p:cNvSpPr/>
            <p:nvPr/>
          </p:nvSpPr>
          <p:spPr>
            <a:xfrm>
              <a:off x="4245870" y="1772853"/>
              <a:ext cx="216926" cy="222640"/>
            </a:xfrm>
            <a:custGeom>
              <a:avLst/>
              <a:gdLst/>
              <a:ahLst/>
              <a:cxnLst/>
              <a:rect l="l" t="t" r="r" b="b"/>
              <a:pathLst>
                <a:path w="10022" h="10286" extrusionOk="0">
                  <a:moveTo>
                    <a:pt x="6573" y="0"/>
                  </a:moveTo>
                  <a:cubicBezTo>
                    <a:pt x="6509" y="0"/>
                    <a:pt x="6445" y="20"/>
                    <a:pt x="6390" y="62"/>
                  </a:cubicBezTo>
                  <a:cubicBezTo>
                    <a:pt x="4917" y="1214"/>
                    <a:pt x="2729" y="1876"/>
                    <a:pt x="193" y="2743"/>
                  </a:cubicBezTo>
                  <a:cubicBezTo>
                    <a:pt x="77" y="2783"/>
                    <a:pt x="0" y="2893"/>
                    <a:pt x="0" y="3016"/>
                  </a:cubicBezTo>
                  <a:lnTo>
                    <a:pt x="3" y="3532"/>
                  </a:lnTo>
                  <a:lnTo>
                    <a:pt x="0" y="5401"/>
                  </a:lnTo>
                  <a:cubicBezTo>
                    <a:pt x="46" y="7220"/>
                    <a:pt x="1060" y="8799"/>
                    <a:pt x="2546" y="9638"/>
                  </a:cubicBezTo>
                  <a:cubicBezTo>
                    <a:pt x="2895" y="9837"/>
                    <a:pt x="3266" y="9991"/>
                    <a:pt x="3651" y="10098"/>
                  </a:cubicBezTo>
                  <a:cubicBezTo>
                    <a:pt x="4095" y="10223"/>
                    <a:pt x="4553" y="10285"/>
                    <a:pt x="5010" y="10285"/>
                  </a:cubicBezTo>
                  <a:cubicBezTo>
                    <a:pt x="5467" y="10285"/>
                    <a:pt x="5925" y="10223"/>
                    <a:pt x="6369" y="10098"/>
                  </a:cubicBezTo>
                  <a:cubicBezTo>
                    <a:pt x="6755" y="9991"/>
                    <a:pt x="7125" y="9836"/>
                    <a:pt x="7474" y="9638"/>
                  </a:cubicBezTo>
                  <a:cubicBezTo>
                    <a:pt x="8995" y="8778"/>
                    <a:pt x="10021" y="7146"/>
                    <a:pt x="10021" y="5273"/>
                  </a:cubicBezTo>
                  <a:lnTo>
                    <a:pt x="10021" y="1925"/>
                  </a:lnTo>
                  <a:cubicBezTo>
                    <a:pt x="10021" y="1796"/>
                    <a:pt x="9935" y="1683"/>
                    <a:pt x="9811" y="1649"/>
                  </a:cubicBezTo>
                  <a:cubicBezTo>
                    <a:pt x="8495" y="1288"/>
                    <a:pt x="7498" y="940"/>
                    <a:pt x="6808" y="112"/>
                  </a:cubicBezTo>
                  <a:cubicBezTo>
                    <a:pt x="6748" y="39"/>
                    <a:pt x="6661" y="0"/>
                    <a:pt x="6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0"/>
            <p:cNvSpPr/>
            <p:nvPr/>
          </p:nvSpPr>
          <p:spPr>
            <a:xfrm>
              <a:off x="4171498" y="1784757"/>
              <a:ext cx="48290" cy="40476"/>
            </a:xfrm>
            <a:custGeom>
              <a:avLst/>
              <a:gdLst/>
              <a:ahLst/>
              <a:cxnLst/>
              <a:rect l="l" t="t" r="r" b="b"/>
              <a:pathLst>
                <a:path w="2231" h="1870" extrusionOk="0">
                  <a:moveTo>
                    <a:pt x="1" y="1"/>
                  </a:moveTo>
                  <a:lnTo>
                    <a:pt x="1" y="1869"/>
                  </a:lnTo>
                  <a:lnTo>
                    <a:pt x="1245" y="1869"/>
                  </a:lnTo>
                  <a:cubicBezTo>
                    <a:pt x="1715" y="1869"/>
                    <a:pt x="2112" y="1519"/>
                    <a:pt x="2172" y="1053"/>
                  </a:cubicBezTo>
                  <a:cubicBezTo>
                    <a:pt x="2231" y="586"/>
                    <a:pt x="1933" y="148"/>
                    <a:pt x="1479" y="29"/>
                  </a:cubicBezTo>
                  <a:cubicBezTo>
                    <a:pt x="1402" y="10"/>
                    <a:pt x="1323" y="1"/>
                    <a:pt x="1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0"/>
            <p:cNvSpPr/>
            <p:nvPr/>
          </p:nvSpPr>
          <p:spPr>
            <a:xfrm>
              <a:off x="3928143" y="1630991"/>
              <a:ext cx="278571" cy="114242"/>
            </a:xfrm>
            <a:custGeom>
              <a:avLst/>
              <a:gdLst/>
              <a:ahLst/>
              <a:cxnLst/>
              <a:rect l="l" t="t" r="r" b="b"/>
              <a:pathLst>
                <a:path w="12870" h="5278" extrusionOk="0">
                  <a:moveTo>
                    <a:pt x="120" y="0"/>
                  </a:moveTo>
                  <a:cubicBezTo>
                    <a:pt x="57" y="0"/>
                    <a:pt x="0" y="51"/>
                    <a:pt x="0" y="120"/>
                  </a:cubicBezTo>
                  <a:lnTo>
                    <a:pt x="0" y="3432"/>
                  </a:lnTo>
                  <a:cubicBezTo>
                    <a:pt x="0" y="4451"/>
                    <a:pt x="827" y="5278"/>
                    <a:pt x="1846" y="5278"/>
                  </a:cubicBezTo>
                  <a:lnTo>
                    <a:pt x="12869" y="5278"/>
                  </a:lnTo>
                  <a:lnTo>
                    <a:pt x="12869" y="4390"/>
                  </a:lnTo>
                  <a:cubicBezTo>
                    <a:pt x="12869" y="2639"/>
                    <a:pt x="11534" y="1171"/>
                    <a:pt x="9790" y="1028"/>
                  </a:cubicBezTo>
                  <a:cubicBezTo>
                    <a:pt x="9107" y="971"/>
                    <a:pt x="8429" y="942"/>
                    <a:pt x="7756" y="942"/>
                  </a:cubicBezTo>
                  <a:cubicBezTo>
                    <a:pt x="6153" y="942"/>
                    <a:pt x="4580" y="1107"/>
                    <a:pt x="3039" y="1456"/>
                  </a:cubicBezTo>
                  <a:lnTo>
                    <a:pt x="174" y="13"/>
                  </a:lnTo>
                  <a:cubicBezTo>
                    <a:pt x="156" y="4"/>
                    <a:pt x="138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0"/>
            <p:cNvSpPr/>
            <p:nvPr/>
          </p:nvSpPr>
          <p:spPr>
            <a:xfrm>
              <a:off x="3964896" y="1745212"/>
              <a:ext cx="216991" cy="185757"/>
            </a:xfrm>
            <a:custGeom>
              <a:avLst/>
              <a:gdLst/>
              <a:ahLst/>
              <a:cxnLst/>
              <a:rect l="l" t="t" r="r" b="b"/>
              <a:pathLst>
                <a:path w="10025" h="8582" extrusionOk="0">
                  <a:moveTo>
                    <a:pt x="1" y="1"/>
                  </a:moveTo>
                  <a:lnTo>
                    <a:pt x="1" y="3569"/>
                  </a:lnTo>
                  <a:cubicBezTo>
                    <a:pt x="1" y="5866"/>
                    <a:pt x="1546" y="7803"/>
                    <a:pt x="3654" y="8394"/>
                  </a:cubicBezTo>
                  <a:cubicBezTo>
                    <a:pt x="4098" y="8519"/>
                    <a:pt x="4556" y="8581"/>
                    <a:pt x="5013" y="8581"/>
                  </a:cubicBezTo>
                  <a:cubicBezTo>
                    <a:pt x="5471" y="8581"/>
                    <a:pt x="5928" y="8519"/>
                    <a:pt x="6373" y="8394"/>
                  </a:cubicBezTo>
                  <a:cubicBezTo>
                    <a:pt x="8479" y="7801"/>
                    <a:pt x="10025" y="5866"/>
                    <a:pt x="10025" y="3569"/>
                  </a:cubicBezTo>
                  <a:lnTo>
                    <a:pt x="100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4" name="Google Shape;1974;p60"/>
          <p:cNvGrpSpPr/>
          <p:nvPr/>
        </p:nvGrpSpPr>
        <p:grpSpPr>
          <a:xfrm>
            <a:off x="2885191" y="2834612"/>
            <a:ext cx="383292" cy="523350"/>
            <a:chOff x="4734268" y="1619541"/>
            <a:chExt cx="418852" cy="571904"/>
          </a:xfrm>
        </p:grpSpPr>
        <p:sp>
          <p:nvSpPr>
            <p:cNvPr id="1975" name="Google Shape;1975;p60"/>
            <p:cNvSpPr/>
            <p:nvPr/>
          </p:nvSpPr>
          <p:spPr>
            <a:xfrm>
              <a:off x="4734268" y="1657203"/>
              <a:ext cx="306104" cy="496580"/>
            </a:xfrm>
            <a:custGeom>
              <a:avLst/>
              <a:gdLst/>
              <a:ahLst/>
              <a:cxnLst/>
              <a:rect l="l" t="t" r="r" b="b"/>
              <a:pathLst>
                <a:path w="14142" h="22942" extrusionOk="0">
                  <a:moveTo>
                    <a:pt x="0" y="1"/>
                  </a:moveTo>
                  <a:lnTo>
                    <a:pt x="0" y="22941"/>
                  </a:lnTo>
                  <a:lnTo>
                    <a:pt x="14141" y="22941"/>
                  </a:lnTo>
                  <a:lnTo>
                    <a:pt x="14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0"/>
            <p:cNvSpPr/>
            <p:nvPr/>
          </p:nvSpPr>
          <p:spPr>
            <a:xfrm>
              <a:off x="4772212" y="1708134"/>
              <a:ext cx="232489" cy="64459"/>
            </a:xfrm>
            <a:custGeom>
              <a:avLst/>
              <a:gdLst/>
              <a:ahLst/>
              <a:cxnLst/>
              <a:rect l="l" t="t" r="r" b="b"/>
              <a:pathLst>
                <a:path w="10741" h="2978" extrusionOk="0">
                  <a:moveTo>
                    <a:pt x="417" y="1"/>
                  </a:moveTo>
                  <a:cubicBezTo>
                    <a:pt x="188" y="1"/>
                    <a:pt x="1" y="186"/>
                    <a:pt x="1" y="416"/>
                  </a:cubicBezTo>
                  <a:lnTo>
                    <a:pt x="1" y="2561"/>
                  </a:lnTo>
                  <a:cubicBezTo>
                    <a:pt x="1" y="2791"/>
                    <a:pt x="188" y="2978"/>
                    <a:pt x="417" y="2978"/>
                  </a:cubicBezTo>
                  <a:lnTo>
                    <a:pt x="10740" y="2978"/>
                  </a:lnTo>
                  <a:lnTo>
                    <a:pt x="10740" y="416"/>
                  </a:lnTo>
                  <a:cubicBezTo>
                    <a:pt x="10740" y="186"/>
                    <a:pt x="10554" y="1"/>
                    <a:pt x="10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0"/>
            <p:cNvSpPr/>
            <p:nvPr/>
          </p:nvSpPr>
          <p:spPr>
            <a:xfrm>
              <a:off x="4921800" y="1746099"/>
              <a:ext cx="231320" cy="201428"/>
            </a:xfrm>
            <a:custGeom>
              <a:avLst/>
              <a:gdLst/>
              <a:ahLst/>
              <a:cxnLst/>
              <a:rect l="l" t="t" r="r" b="b"/>
              <a:pathLst>
                <a:path w="10687" h="9306" extrusionOk="0">
                  <a:moveTo>
                    <a:pt x="968" y="0"/>
                  </a:moveTo>
                  <a:cubicBezTo>
                    <a:pt x="434" y="0"/>
                    <a:pt x="1" y="434"/>
                    <a:pt x="1" y="968"/>
                  </a:cubicBezTo>
                  <a:lnTo>
                    <a:pt x="1" y="6688"/>
                  </a:lnTo>
                  <a:cubicBezTo>
                    <a:pt x="1" y="7222"/>
                    <a:pt x="434" y="7656"/>
                    <a:pt x="968" y="7656"/>
                  </a:cubicBezTo>
                  <a:lnTo>
                    <a:pt x="1862" y="7656"/>
                  </a:lnTo>
                  <a:lnTo>
                    <a:pt x="1862" y="9194"/>
                  </a:lnTo>
                  <a:cubicBezTo>
                    <a:pt x="1862" y="9262"/>
                    <a:pt x="1918" y="9305"/>
                    <a:pt x="1975" y="9305"/>
                  </a:cubicBezTo>
                  <a:cubicBezTo>
                    <a:pt x="2006" y="9305"/>
                    <a:pt x="2038" y="9292"/>
                    <a:pt x="2061" y="9263"/>
                  </a:cubicBezTo>
                  <a:lnTo>
                    <a:pt x="3324" y="7656"/>
                  </a:lnTo>
                  <a:lnTo>
                    <a:pt x="9719" y="7656"/>
                  </a:lnTo>
                  <a:cubicBezTo>
                    <a:pt x="10253" y="7656"/>
                    <a:pt x="10687" y="7222"/>
                    <a:pt x="10687" y="6688"/>
                  </a:cubicBezTo>
                  <a:lnTo>
                    <a:pt x="10687" y="968"/>
                  </a:lnTo>
                  <a:cubicBezTo>
                    <a:pt x="10687" y="434"/>
                    <a:pt x="10253" y="0"/>
                    <a:pt x="97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0"/>
            <p:cNvSpPr/>
            <p:nvPr/>
          </p:nvSpPr>
          <p:spPr>
            <a:xfrm>
              <a:off x="4734268" y="2139432"/>
              <a:ext cx="306104" cy="52013"/>
            </a:xfrm>
            <a:custGeom>
              <a:avLst/>
              <a:gdLst/>
              <a:ahLst/>
              <a:cxnLst/>
              <a:rect l="l" t="t" r="r" b="b"/>
              <a:pathLst>
                <a:path w="14142" h="2403" extrusionOk="0">
                  <a:moveTo>
                    <a:pt x="0" y="0"/>
                  </a:moveTo>
                  <a:lnTo>
                    <a:pt x="0" y="1289"/>
                  </a:lnTo>
                  <a:cubicBezTo>
                    <a:pt x="0" y="1904"/>
                    <a:pt x="498" y="2401"/>
                    <a:pt x="1113" y="2403"/>
                  </a:cubicBezTo>
                  <a:lnTo>
                    <a:pt x="13027" y="2403"/>
                  </a:lnTo>
                  <a:cubicBezTo>
                    <a:pt x="13642" y="2401"/>
                    <a:pt x="14141" y="1904"/>
                    <a:pt x="14141" y="1289"/>
                  </a:cubicBezTo>
                  <a:lnTo>
                    <a:pt x="141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0"/>
            <p:cNvSpPr/>
            <p:nvPr/>
          </p:nvSpPr>
          <p:spPr>
            <a:xfrm>
              <a:off x="4734268" y="1619541"/>
              <a:ext cx="306104" cy="52013"/>
            </a:xfrm>
            <a:custGeom>
              <a:avLst/>
              <a:gdLst/>
              <a:ahLst/>
              <a:cxnLst/>
              <a:rect l="l" t="t" r="r" b="b"/>
              <a:pathLst>
                <a:path w="14142" h="2403" extrusionOk="0">
                  <a:moveTo>
                    <a:pt x="1113" y="0"/>
                  </a:moveTo>
                  <a:cubicBezTo>
                    <a:pt x="498" y="0"/>
                    <a:pt x="0" y="498"/>
                    <a:pt x="0" y="1113"/>
                  </a:cubicBezTo>
                  <a:lnTo>
                    <a:pt x="0" y="2403"/>
                  </a:lnTo>
                  <a:lnTo>
                    <a:pt x="14141" y="2403"/>
                  </a:lnTo>
                  <a:lnTo>
                    <a:pt x="14141" y="1113"/>
                  </a:lnTo>
                  <a:cubicBezTo>
                    <a:pt x="14141" y="498"/>
                    <a:pt x="13642" y="0"/>
                    <a:pt x="130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0"/>
            <p:cNvSpPr/>
            <p:nvPr/>
          </p:nvSpPr>
          <p:spPr>
            <a:xfrm>
              <a:off x="4847601" y="1828372"/>
              <a:ext cx="56407" cy="17294"/>
            </a:xfrm>
            <a:custGeom>
              <a:avLst/>
              <a:gdLst/>
              <a:ahLst/>
              <a:cxnLst/>
              <a:rect l="l" t="t" r="r" b="b"/>
              <a:pathLst>
                <a:path w="2606" h="799" extrusionOk="0">
                  <a:moveTo>
                    <a:pt x="400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2207" y="798"/>
                  </a:lnTo>
                  <a:cubicBezTo>
                    <a:pt x="2427" y="798"/>
                    <a:pt x="2605" y="619"/>
                    <a:pt x="2605" y="400"/>
                  </a:cubicBezTo>
                  <a:cubicBezTo>
                    <a:pt x="2605" y="179"/>
                    <a:pt x="2427" y="0"/>
                    <a:pt x="2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0"/>
            <p:cNvSpPr/>
            <p:nvPr/>
          </p:nvSpPr>
          <p:spPr>
            <a:xfrm>
              <a:off x="4768381" y="1954952"/>
              <a:ext cx="33398" cy="17294"/>
            </a:xfrm>
            <a:custGeom>
              <a:avLst/>
              <a:gdLst/>
              <a:ahLst/>
              <a:cxnLst/>
              <a:rect l="l" t="t" r="r" b="b"/>
              <a:pathLst>
                <a:path w="1543" h="799" extrusionOk="0">
                  <a:moveTo>
                    <a:pt x="1142" y="1"/>
                  </a:moveTo>
                  <a:cubicBezTo>
                    <a:pt x="1140" y="1"/>
                    <a:pt x="1137" y="1"/>
                    <a:pt x="1135" y="1"/>
                  </a:cubicBezTo>
                  <a:lnTo>
                    <a:pt x="391" y="1"/>
                  </a:lnTo>
                  <a:cubicBezTo>
                    <a:pt x="174" y="5"/>
                    <a:pt x="0" y="182"/>
                    <a:pt x="0" y="399"/>
                  </a:cubicBezTo>
                  <a:cubicBezTo>
                    <a:pt x="0" y="617"/>
                    <a:pt x="174" y="795"/>
                    <a:pt x="391" y="798"/>
                  </a:cubicBezTo>
                  <a:lnTo>
                    <a:pt x="1135" y="798"/>
                  </a:lnTo>
                  <a:cubicBezTo>
                    <a:pt x="1137" y="798"/>
                    <a:pt x="1140" y="798"/>
                    <a:pt x="1142" y="798"/>
                  </a:cubicBezTo>
                  <a:cubicBezTo>
                    <a:pt x="1362" y="798"/>
                    <a:pt x="1542" y="621"/>
                    <a:pt x="1542" y="399"/>
                  </a:cubicBezTo>
                  <a:cubicBezTo>
                    <a:pt x="1542" y="178"/>
                    <a:pt x="1362" y="1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0"/>
            <p:cNvSpPr/>
            <p:nvPr/>
          </p:nvSpPr>
          <p:spPr>
            <a:xfrm>
              <a:off x="4810588" y="1954952"/>
              <a:ext cx="127770" cy="17294"/>
            </a:xfrm>
            <a:custGeom>
              <a:avLst/>
              <a:gdLst/>
              <a:ahLst/>
              <a:cxnLst/>
              <a:rect l="l" t="t" r="r" b="b"/>
              <a:pathLst>
                <a:path w="5903" h="799" extrusionOk="0">
                  <a:moveTo>
                    <a:pt x="401" y="1"/>
                  </a:moveTo>
                  <a:cubicBezTo>
                    <a:pt x="181" y="1"/>
                    <a:pt x="1" y="178"/>
                    <a:pt x="1" y="399"/>
                  </a:cubicBezTo>
                  <a:cubicBezTo>
                    <a:pt x="1" y="621"/>
                    <a:pt x="181" y="798"/>
                    <a:pt x="401" y="798"/>
                  </a:cubicBezTo>
                  <a:cubicBezTo>
                    <a:pt x="404" y="798"/>
                    <a:pt x="406" y="798"/>
                    <a:pt x="408" y="798"/>
                  </a:cubicBezTo>
                  <a:lnTo>
                    <a:pt x="5511" y="798"/>
                  </a:lnTo>
                  <a:cubicBezTo>
                    <a:pt x="5729" y="795"/>
                    <a:pt x="5903" y="617"/>
                    <a:pt x="5903" y="399"/>
                  </a:cubicBezTo>
                  <a:cubicBezTo>
                    <a:pt x="5903" y="182"/>
                    <a:pt x="5729" y="5"/>
                    <a:pt x="5511" y="1"/>
                  </a:cubicBezTo>
                  <a:lnTo>
                    <a:pt x="408" y="1"/>
                  </a:lnTo>
                  <a:cubicBezTo>
                    <a:pt x="406" y="1"/>
                    <a:pt x="404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0"/>
            <p:cNvSpPr/>
            <p:nvPr/>
          </p:nvSpPr>
          <p:spPr>
            <a:xfrm>
              <a:off x="4768381" y="1897420"/>
              <a:ext cx="72164" cy="17273"/>
            </a:xfrm>
            <a:custGeom>
              <a:avLst/>
              <a:gdLst/>
              <a:ahLst/>
              <a:cxnLst/>
              <a:rect l="l" t="t" r="r" b="b"/>
              <a:pathLst>
                <a:path w="3334" h="798" extrusionOk="0">
                  <a:moveTo>
                    <a:pt x="391" y="0"/>
                  </a:moveTo>
                  <a:cubicBezTo>
                    <a:pt x="174" y="5"/>
                    <a:pt x="0" y="182"/>
                    <a:pt x="0" y="400"/>
                  </a:cubicBezTo>
                  <a:cubicBezTo>
                    <a:pt x="0" y="616"/>
                    <a:pt x="174" y="794"/>
                    <a:pt x="391" y="798"/>
                  </a:cubicBezTo>
                  <a:lnTo>
                    <a:pt x="2943" y="798"/>
                  </a:lnTo>
                  <a:cubicBezTo>
                    <a:pt x="3160" y="794"/>
                    <a:pt x="3334" y="616"/>
                    <a:pt x="3334" y="400"/>
                  </a:cubicBezTo>
                  <a:cubicBezTo>
                    <a:pt x="3334" y="182"/>
                    <a:pt x="3160" y="5"/>
                    <a:pt x="2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0"/>
            <p:cNvSpPr/>
            <p:nvPr/>
          </p:nvSpPr>
          <p:spPr>
            <a:xfrm>
              <a:off x="4854657" y="1897420"/>
              <a:ext cx="36515" cy="17273"/>
            </a:xfrm>
            <a:custGeom>
              <a:avLst/>
              <a:gdLst/>
              <a:ahLst/>
              <a:cxnLst/>
              <a:rect l="l" t="t" r="r" b="b"/>
              <a:pathLst>
                <a:path w="1687" h="798" extrusionOk="0">
                  <a:moveTo>
                    <a:pt x="392" y="0"/>
                  </a:moveTo>
                  <a:cubicBezTo>
                    <a:pt x="174" y="5"/>
                    <a:pt x="1" y="182"/>
                    <a:pt x="1" y="400"/>
                  </a:cubicBezTo>
                  <a:cubicBezTo>
                    <a:pt x="1" y="616"/>
                    <a:pt x="174" y="794"/>
                    <a:pt x="392" y="798"/>
                  </a:cubicBezTo>
                  <a:lnTo>
                    <a:pt x="1296" y="798"/>
                  </a:lnTo>
                  <a:cubicBezTo>
                    <a:pt x="1513" y="794"/>
                    <a:pt x="1686" y="616"/>
                    <a:pt x="1686" y="400"/>
                  </a:cubicBezTo>
                  <a:cubicBezTo>
                    <a:pt x="1686" y="182"/>
                    <a:pt x="1513" y="5"/>
                    <a:pt x="1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0"/>
            <p:cNvSpPr/>
            <p:nvPr/>
          </p:nvSpPr>
          <p:spPr>
            <a:xfrm>
              <a:off x="4775697" y="2005017"/>
              <a:ext cx="223268" cy="94351"/>
            </a:xfrm>
            <a:custGeom>
              <a:avLst/>
              <a:gdLst/>
              <a:ahLst/>
              <a:cxnLst/>
              <a:rect l="l" t="t" r="r" b="b"/>
              <a:pathLst>
                <a:path w="10315" h="4359" extrusionOk="0">
                  <a:moveTo>
                    <a:pt x="623" y="0"/>
                  </a:moveTo>
                  <a:cubicBezTo>
                    <a:pt x="279" y="0"/>
                    <a:pt x="0" y="279"/>
                    <a:pt x="0" y="623"/>
                  </a:cubicBezTo>
                  <a:lnTo>
                    <a:pt x="0" y="3736"/>
                  </a:lnTo>
                  <a:cubicBezTo>
                    <a:pt x="0" y="4080"/>
                    <a:pt x="279" y="4359"/>
                    <a:pt x="623" y="4359"/>
                  </a:cubicBezTo>
                  <a:lnTo>
                    <a:pt x="9690" y="4359"/>
                  </a:lnTo>
                  <a:cubicBezTo>
                    <a:pt x="10034" y="4359"/>
                    <a:pt x="10313" y="4080"/>
                    <a:pt x="10313" y="3736"/>
                  </a:cubicBezTo>
                  <a:lnTo>
                    <a:pt x="10313" y="623"/>
                  </a:lnTo>
                  <a:lnTo>
                    <a:pt x="10314" y="623"/>
                  </a:lnTo>
                  <a:cubicBezTo>
                    <a:pt x="10313" y="279"/>
                    <a:pt x="10035" y="0"/>
                    <a:pt x="9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0"/>
            <p:cNvSpPr/>
            <p:nvPr/>
          </p:nvSpPr>
          <p:spPr>
            <a:xfrm>
              <a:off x="4771086" y="1809389"/>
              <a:ext cx="57619" cy="55260"/>
            </a:xfrm>
            <a:custGeom>
              <a:avLst/>
              <a:gdLst/>
              <a:ahLst/>
              <a:cxnLst/>
              <a:rect l="l" t="t" r="r" b="b"/>
              <a:pathLst>
                <a:path w="2662" h="2553" extrusionOk="0">
                  <a:moveTo>
                    <a:pt x="1331" y="1"/>
                  </a:moveTo>
                  <a:cubicBezTo>
                    <a:pt x="1296" y="1"/>
                    <a:pt x="1261" y="2"/>
                    <a:pt x="1225" y="5"/>
                  </a:cubicBezTo>
                  <a:cubicBezTo>
                    <a:pt x="523" y="63"/>
                    <a:pt x="1" y="678"/>
                    <a:pt x="58" y="1380"/>
                  </a:cubicBezTo>
                  <a:cubicBezTo>
                    <a:pt x="111" y="2048"/>
                    <a:pt x="671" y="2553"/>
                    <a:pt x="1330" y="2553"/>
                  </a:cubicBezTo>
                  <a:cubicBezTo>
                    <a:pt x="1364" y="2553"/>
                    <a:pt x="1398" y="2551"/>
                    <a:pt x="1433" y="2549"/>
                  </a:cubicBezTo>
                  <a:cubicBezTo>
                    <a:pt x="2051" y="2499"/>
                    <a:pt x="2552" y="1999"/>
                    <a:pt x="2600" y="1380"/>
                  </a:cubicBezTo>
                  <a:cubicBezTo>
                    <a:pt x="2661" y="631"/>
                    <a:pt x="2068" y="1"/>
                    <a:pt x="1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0"/>
            <p:cNvSpPr/>
            <p:nvPr/>
          </p:nvSpPr>
          <p:spPr>
            <a:xfrm>
              <a:off x="5000069" y="1843913"/>
              <a:ext cx="75952" cy="67900"/>
            </a:xfrm>
            <a:custGeom>
              <a:avLst/>
              <a:gdLst/>
              <a:ahLst/>
              <a:cxnLst/>
              <a:rect l="l" t="t" r="r" b="b"/>
              <a:pathLst>
                <a:path w="3509" h="3137" extrusionOk="0">
                  <a:moveTo>
                    <a:pt x="1754" y="0"/>
                  </a:moveTo>
                  <a:cubicBezTo>
                    <a:pt x="785" y="0"/>
                    <a:pt x="0" y="785"/>
                    <a:pt x="0" y="1755"/>
                  </a:cubicBezTo>
                  <a:lnTo>
                    <a:pt x="0" y="3137"/>
                  </a:lnTo>
                  <a:lnTo>
                    <a:pt x="3509" y="3137"/>
                  </a:lnTo>
                  <a:lnTo>
                    <a:pt x="3509" y="1755"/>
                  </a:lnTo>
                  <a:cubicBezTo>
                    <a:pt x="3509" y="785"/>
                    <a:pt x="2724" y="0"/>
                    <a:pt x="1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0"/>
            <p:cNvSpPr/>
            <p:nvPr/>
          </p:nvSpPr>
          <p:spPr>
            <a:xfrm>
              <a:off x="5005826" y="1779476"/>
              <a:ext cx="66991" cy="64459"/>
            </a:xfrm>
            <a:custGeom>
              <a:avLst/>
              <a:gdLst/>
              <a:ahLst/>
              <a:cxnLst/>
              <a:rect l="l" t="t" r="r" b="b"/>
              <a:pathLst>
                <a:path w="3095" h="2978" extrusionOk="0">
                  <a:moveTo>
                    <a:pt x="1488" y="0"/>
                  </a:moveTo>
                  <a:cubicBezTo>
                    <a:pt x="667" y="0"/>
                    <a:pt x="1" y="668"/>
                    <a:pt x="1" y="1489"/>
                  </a:cubicBezTo>
                  <a:cubicBezTo>
                    <a:pt x="1" y="2091"/>
                    <a:pt x="363" y="2634"/>
                    <a:pt x="919" y="2864"/>
                  </a:cubicBezTo>
                  <a:cubicBezTo>
                    <a:pt x="1103" y="2940"/>
                    <a:pt x="1297" y="2978"/>
                    <a:pt x="1488" y="2978"/>
                  </a:cubicBezTo>
                  <a:cubicBezTo>
                    <a:pt x="1876" y="2978"/>
                    <a:pt x="2257" y="2826"/>
                    <a:pt x="2542" y="2541"/>
                  </a:cubicBezTo>
                  <a:cubicBezTo>
                    <a:pt x="2967" y="2116"/>
                    <a:pt x="3094" y="1476"/>
                    <a:pt x="2864" y="920"/>
                  </a:cubicBezTo>
                  <a:cubicBezTo>
                    <a:pt x="2633" y="363"/>
                    <a:pt x="2090" y="0"/>
                    <a:pt x="14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9" name="Google Shape;1989;p60"/>
          <p:cNvGrpSpPr/>
          <p:nvPr/>
        </p:nvGrpSpPr>
        <p:grpSpPr>
          <a:xfrm>
            <a:off x="1634648" y="2834597"/>
            <a:ext cx="430334" cy="523350"/>
            <a:chOff x="5136670" y="2398371"/>
            <a:chExt cx="470259" cy="571904"/>
          </a:xfrm>
        </p:grpSpPr>
        <p:sp>
          <p:nvSpPr>
            <p:cNvPr id="1990" name="Google Shape;1990;p60"/>
            <p:cNvSpPr/>
            <p:nvPr/>
          </p:nvSpPr>
          <p:spPr>
            <a:xfrm>
              <a:off x="5204159" y="2842873"/>
              <a:ext cx="184112" cy="127402"/>
            </a:xfrm>
            <a:custGeom>
              <a:avLst/>
              <a:gdLst/>
              <a:ahLst/>
              <a:cxnLst/>
              <a:rect l="l" t="t" r="r" b="b"/>
              <a:pathLst>
                <a:path w="8506" h="5886" extrusionOk="0">
                  <a:moveTo>
                    <a:pt x="398" y="0"/>
                  </a:moveTo>
                  <a:cubicBezTo>
                    <a:pt x="178" y="0"/>
                    <a:pt x="0" y="182"/>
                    <a:pt x="4" y="403"/>
                  </a:cubicBezTo>
                  <a:lnTo>
                    <a:pt x="4" y="2763"/>
                  </a:lnTo>
                  <a:cubicBezTo>
                    <a:pt x="4" y="4486"/>
                    <a:pt x="1405" y="5885"/>
                    <a:pt x="3127" y="5885"/>
                  </a:cubicBezTo>
                  <a:lnTo>
                    <a:pt x="5384" y="5885"/>
                  </a:lnTo>
                  <a:cubicBezTo>
                    <a:pt x="7105" y="5885"/>
                    <a:pt x="8506" y="4486"/>
                    <a:pt x="8506" y="2763"/>
                  </a:cubicBezTo>
                  <a:cubicBezTo>
                    <a:pt x="8506" y="2547"/>
                    <a:pt x="8329" y="2370"/>
                    <a:pt x="8113" y="2370"/>
                  </a:cubicBezTo>
                  <a:cubicBezTo>
                    <a:pt x="7894" y="2370"/>
                    <a:pt x="7718" y="2547"/>
                    <a:pt x="7718" y="2763"/>
                  </a:cubicBezTo>
                  <a:cubicBezTo>
                    <a:pt x="7718" y="4051"/>
                    <a:pt x="6671" y="5099"/>
                    <a:pt x="5384" y="5099"/>
                  </a:cubicBezTo>
                  <a:lnTo>
                    <a:pt x="3127" y="5099"/>
                  </a:lnTo>
                  <a:cubicBezTo>
                    <a:pt x="1839" y="5099"/>
                    <a:pt x="791" y="4051"/>
                    <a:pt x="791" y="2763"/>
                  </a:cubicBezTo>
                  <a:lnTo>
                    <a:pt x="791" y="403"/>
                  </a:lnTo>
                  <a:cubicBezTo>
                    <a:pt x="797" y="182"/>
                    <a:pt x="619" y="0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0"/>
            <p:cNvSpPr/>
            <p:nvPr/>
          </p:nvSpPr>
          <p:spPr>
            <a:xfrm>
              <a:off x="5196865" y="2774345"/>
              <a:ext cx="31818" cy="85173"/>
            </a:xfrm>
            <a:custGeom>
              <a:avLst/>
              <a:gdLst/>
              <a:ahLst/>
              <a:cxnLst/>
              <a:rect l="l" t="t" r="r" b="b"/>
              <a:pathLst>
                <a:path w="1470" h="3935" extrusionOk="0">
                  <a:moveTo>
                    <a:pt x="0" y="0"/>
                  </a:moveTo>
                  <a:lnTo>
                    <a:pt x="0" y="3640"/>
                  </a:lnTo>
                  <a:cubicBezTo>
                    <a:pt x="0" y="3804"/>
                    <a:pt x="132" y="3934"/>
                    <a:pt x="294" y="3934"/>
                  </a:cubicBezTo>
                  <a:lnTo>
                    <a:pt x="1175" y="3934"/>
                  </a:lnTo>
                  <a:cubicBezTo>
                    <a:pt x="1337" y="3934"/>
                    <a:pt x="1469" y="3804"/>
                    <a:pt x="1469" y="3640"/>
                  </a:cubicBezTo>
                  <a:lnTo>
                    <a:pt x="1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0"/>
            <p:cNvSpPr/>
            <p:nvPr/>
          </p:nvSpPr>
          <p:spPr>
            <a:xfrm>
              <a:off x="5521150" y="2544345"/>
              <a:ext cx="17056" cy="119091"/>
            </a:xfrm>
            <a:custGeom>
              <a:avLst/>
              <a:gdLst/>
              <a:ahLst/>
              <a:cxnLst/>
              <a:rect l="l" t="t" r="r" b="b"/>
              <a:pathLst>
                <a:path w="788" h="5502" extrusionOk="0">
                  <a:moveTo>
                    <a:pt x="394" y="0"/>
                  </a:moveTo>
                  <a:cubicBezTo>
                    <a:pt x="176" y="0"/>
                    <a:pt x="0" y="259"/>
                    <a:pt x="0" y="580"/>
                  </a:cubicBezTo>
                  <a:lnTo>
                    <a:pt x="0" y="4921"/>
                  </a:lnTo>
                  <a:cubicBezTo>
                    <a:pt x="0" y="5241"/>
                    <a:pt x="176" y="5501"/>
                    <a:pt x="394" y="5501"/>
                  </a:cubicBezTo>
                  <a:cubicBezTo>
                    <a:pt x="611" y="5501"/>
                    <a:pt x="787" y="5241"/>
                    <a:pt x="787" y="4921"/>
                  </a:cubicBezTo>
                  <a:lnTo>
                    <a:pt x="787" y="580"/>
                  </a:lnTo>
                  <a:cubicBezTo>
                    <a:pt x="787" y="259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0"/>
            <p:cNvSpPr/>
            <p:nvPr/>
          </p:nvSpPr>
          <p:spPr>
            <a:xfrm>
              <a:off x="5207990" y="2544345"/>
              <a:ext cx="17056" cy="119091"/>
            </a:xfrm>
            <a:custGeom>
              <a:avLst/>
              <a:gdLst/>
              <a:ahLst/>
              <a:cxnLst/>
              <a:rect l="l" t="t" r="r" b="b"/>
              <a:pathLst>
                <a:path w="788" h="5502" extrusionOk="0">
                  <a:moveTo>
                    <a:pt x="395" y="0"/>
                  </a:moveTo>
                  <a:cubicBezTo>
                    <a:pt x="177" y="0"/>
                    <a:pt x="1" y="259"/>
                    <a:pt x="1" y="580"/>
                  </a:cubicBezTo>
                  <a:lnTo>
                    <a:pt x="1" y="4921"/>
                  </a:lnTo>
                  <a:cubicBezTo>
                    <a:pt x="1" y="5241"/>
                    <a:pt x="177" y="5501"/>
                    <a:pt x="395" y="5501"/>
                  </a:cubicBezTo>
                  <a:cubicBezTo>
                    <a:pt x="612" y="5501"/>
                    <a:pt x="788" y="5241"/>
                    <a:pt x="788" y="4921"/>
                  </a:cubicBezTo>
                  <a:lnTo>
                    <a:pt x="788" y="580"/>
                  </a:lnTo>
                  <a:cubicBezTo>
                    <a:pt x="788" y="259"/>
                    <a:pt x="612" y="0"/>
                    <a:pt x="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0"/>
            <p:cNvSpPr/>
            <p:nvPr/>
          </p:nvSpPr>
          <p:spPr>
            <a:xfrm>
              <a:off x="5494462" y="2635774"/>
              <a:ext cx="112467" cy="152208"/>
            </a:xfrm>
            <a:custGeom>
              <a:avLst/>
              <a:gdLst/>
              <a:ahLst/>
              <a:cxnLst/>
              <a:rect l="l" t="t" r="r" b="b"/>
              <a:pathLst>
                <a:path w="5196" h="7032" extrusionOk="0">
                  <a:moveTo>
                    <a:pt x="1684" y="0"/>
                  </a:moveTo>
                  <a:cubicBezTo>
                    <a:pt x="1683" y="0"/>
                    <a:pt x="1681" y="0"/>
                    <a:pt x="1680" y="0"/>
                  </a:cubicBezTo>
                  <a:lnTo>
                    <a:pt x="0" y="0"/>
                  </a:lnTo>
                  <a:lnTo>
                    <a:pt x="0" y="7031"/>
                  </a:lnTo>
                  <a:lnTo>
                    <a:pt x="1680" y="7031"/>
                  </a:lnTo>
                  <a:cubicBezTo>
                    <a:pt x="3621" y="7031"/>
                    <a:pt x="5195" y="5458"/>
                    <a:pt x="5195" y="3515"/>
                  </a:cubicBezTo>
                  <a:cubicBezTo>
                    <a:pt x="5196" y="2583"/>
                    <a:pt x="4825" y="1688"/>
                    <a:pt x="4166" y="1029"/>
                  </a:cubicBezTo>
                  <a:cubicBezTo>
                    <a:pt x="3507" y="371"/>
                    <a:pt x="2615" y="0"/>
                    <a:pt x="1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0"/>
            <p:cNvSpPr/>
            <p:nvPr/>
          </p:nvSpPr>
          <p:spPr>
            <a:xfrm>
              <a:off x="5494462" y="2690860"/>
              <a:ext cx="112446" cy="97121"/>
            </a:xfrm>
            <a:custGeom>
              <a:avLst/>
              <a:gdLst/>
              <a:ahLst/>
              <a:cxnLst/>
              <a:rect l="l" t="t" r="r" b="b"/>
              <a:pathLst>
                <a:path w="5195" h="4487" extrusionOk="0">
                  <a:moveTo>
                    <a:pt x="5059" y="0"/>
                  </a:moveTo>
                  <a:cubicBezTo>
                    <a:pt x="4637" y="1469"/>
                    <a:pt x="3284" y="2546"/>
                    <a:pt x="1680" y="2546"/>
                  </a:cubicBezTo>
                  <a:lnTo>
                    <a:pt x="0" y="2546"/>
                  </a:lnTo>
                  <a:lnTo>
                    <a:pt x="0" y="4486"/>
                  </a:lnTo>
                  <a:lnTo>
                    <a:pt x="1680" y="4486"/>
                  </a:lnTo>
                  <a:cubicBezTo>
                    <a:pt x="3621" y="4486"/>
                    <a:pt x="5195" y="2912"/>
                    <a:pt x="5195" y="970"/>
                  </a:cubicBezTo>
                  <a:cubicBezTo>
                    <a:pt x="5195" y="642"/>
                    <a:pt x="5149" y="316"/>
                    <a:pt x="5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0"/>
            <p:cNvSpPr/>
            <p:nvPr/>
          </p:nvSpPr>
          <p:spPr>
            <a:xfrm>
              <a:off x="5199484" y="2398371"/>
              <a:ext cx="347251" cy="173636"/>
            </a:xfrm>
            <a:custGeom>
              <a:avLst/>
              <a:gdLst/>
              <a:ahLst/>
              <a:cxnLst/>
              <a:rect l="l" t="t" r="r" b="b"/>
              <a:pathLst>
                <a:path w="16043" h="8022" extrusionOk="0">
                  <a:moveTo>
                    <a:pt x="8022" y="0"/>
                  </a:moveTo>
                  <a:cubicBezTo>
                    <a:pt x="3678" y="0"/>
                    <a:pt x="127" y="3475"/>
                    <a:pt x="5" y="7790"/>
                  </a:cubicBezTo>
                  <a:cubicBezTo>
                    <a:pt x="1" y="7917"/>
                    <a:pt x="102" y="8021"/>
                    <a:pt x="229" y="8021"/>
                  </a:cubicBezTo>
                  <a:lnTo>
                    <a:pt x="1355" y="8021"/>
                  </a:lnTo>
                  <a:cubicBezTo>
                    <a:pt x="1476" y="8021"/>
                    <a:pt x="1574" y="7925"/>
                    <a:pt x="1578" y="7804"/>
                  </a:cubicBezTo>
                  <a:cubicBezTo>
                    <a:pt x="1693" y="4349"/>
                    <a:pt x="4539" y="1575"/>
                    <a:pt x="8022" y="1575"/>
                  </a:cubicBezTo>
                  <a:cubicBezTo>
                    <a:pt x="11503" y="1575"/>
                    <a:pt x="14350" y="4349"/>
                    <a:pt x="14464" y="7804"/>
                  </a:cubicBezTo>
                  <a:cubicBezTo>
                    <a:pt x="14468" y="7925"/>
                    <a:pt x="14567" y="8021"/>
                    <a:pt x="14687" y="8021"/>
                  </a:cubicBezTo>
                  <a:lnTo>
                    <a:pt x="15814" y="8021"/>
                  </a:lnTo>
                  <a:cubicBezTo>
                    <a:pt x="15941" y="8020"/>
                    <a:pt x="16043" y="7917"/>
                    <a:pt x="16039" y="7790"/>
                  </a:cubicBezTo>
                  <a:lnTo>
                    <a:pt x="16040" y="7790"/>
                  </a:lnTo>
                  <a:cubicBezTo>
                    <a:pt x="15917" y="3475"/>
                    <a:pt x="12367" y="0"/>
                    <a:pt x="80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0"/>
            <p:cNvSpPr/>
            <p:nvPr/>
          </p:nvSpPr>
          <p:spPr>
            <a:xfrm>
              <a:off x="5468315" y="2622138"/>
              <a:ext cx="34113" cy="179459"/>
            </a:xfrm>
            <a:custGeom>
              <a:avLst/>
              <a:gdLst/>
              <a:ahLst/>
              <a:cxnLst/>
              <a:rect l="l" t="t" r="r" b="b"/>
              <a:pathLst>
                <a:path w="1576" h="8291" extrusionOk="0">
                  <a:moveTo>
                    <a:pt x="788" y="1"/>
                  </a:moveTo>
                  <a:cubicBezTo>
                    <a:pt x="353" y="1"/>
                    <a:pt x="1" y="352"/>
                    <a:pt x="1" y="787"/>
                  </a:cubicBezTo>
                  <a:lnTo>
                    <a:pt x="1" y="7505"/>
                  </a:lnTo>
                  <a:cubicBezTo>
                    <a:pt x="1" y="7938"/>
                    <a:pt x="353" y="8291"/>
                    <a:pt x="788" y="8291"/>
                  </a:cubicBezTo>
                  <a:cubicBezTo>
                    <a:pt x="1223" y="8291"/>
                    <a:pt x="1575" y="7938"/>
                    <a:pt x="1575" y="7505"/>
                  </a:cubicBezTo>
                  <a:lnTo>
                    <a:pt x="1575" y="787"/>
                  </a:lnTo>
                  <a:cubicBezTo>
                    <a:pt x="1575" y="352"/>
                    <a:pt x="1223" y="1"/>
                    <a:pt x="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0"/>
            <p:cNvSpPr/>
            <p:nvPr/>
          </p:nvSpPr>
          <p:spPr>
            <a:xfrm>
              <a:off x="5359289" y="2840211"/>
              <a:ext cx="40909" cy="62467"/>
            </a:xfrm>
            <a:custGeom>
              <a:avLst/>
              <a:gdLst/>
              <a:ahLst/>
              <a:cxnLst/>
              <a:rect l="l" t="t" r="r" b="b"/>
              <a:pathLst>
                <a:path w="1890" h="2886" extrusionOk="0">
                  <a:moveTo>
                    <a:pt x="552" y="1"/>
                  </a:moveTo>
                  <a:cubicBezTo>
                    <a:pt x="247" y="1"/>
                    <a:pt x="0" y="248"/>
                    <a:pt x="0" y="553"/>
                  </a:cubicBezTo>
                  <a:lnTo>
                    <a:pt x="0" y="2333"/>
                  </a:lnTo>
                  <a:cubicBezTo>
                    <a:pt x="0" y="2638"/>
                    <a:pt x="247" y="2885"/>
                    <a:pt x="552" y="2885"/>
                  </a:cubicBezTo>
                  <a:lnTo>
                    <a:pt x="1336" y="2885"/>
                  </a:lnTo>
                  <a:cubicBezTo>
                    <a:pt x="1641" y="2885"/>
                    <a:pt x="1890" y="2638"/>
                    <a:pt x="1890" y="2333"/>
                  </a:cubicBezTo>
                  <a:lnTo>
                    <a:pt x="1890" y="553"/>
                  </a:lnTo>
                  <a:cubicBezTo>
                    <a:pt x="1890" y="248"/>
                    <a:pt x="1641" y="1"/>
                    <a:pt x="13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0"/>
            <p:cNvSpPr/>
            <p:nvPr/>
          </p:nvSpPr>
          <p:spPr>
            <a:xfrm>
              <a:off x="5136670" y="2635774"/>
              <a:ext cx="114718" cy="152208"/>
            </a:xfrm>
            <a:custGeom>
              <a:avLst/>
              <a:gdLst/>
              <a:ahLst/>
              <a:cxnLst/>
              <a:rect l="l" t="t" r="r" b="b"/>
              <a:pathLst>
                <a:path w="5300" h="7032" extrusionOk="0">
                  <a:moveTo>
                    <a:pt x="3514" y="0"/>
                  </a:moveTo>
                  <a:cubicBezTo>
                    <a:pt x="1572" y="0"/>
                    <a:pt x="0" y="1574"/>
                    <a:pt x="0" y="3515"/>
                  </a:cubicBezTo>
                  <a:cubicBezTo>
                    <a:pt x="0" y="5457"/>
                    <a:pt x="1573" y="7031"/>
                    <a:pt x="3516" y="7031"/>
                  </a:cubicBezTo>
                  <a:lnTo>
                    <a:pt x="5300" y="7031"/>
                  </a:lnTo>
                  <a:lnTo>
                    <a:pt x="5300" y="6875"/>
                  </a:lnTo>
                  <a:lnTo>
                    <a:pt x="5300" y="0"/>
                  </a:lnTo>
                  <a:lnTo>
                    <a:pt x="3516" y="0"/>
                  </a:lnTo>
                  <a:cubicBezTo>
                    <a:pt x="3516" y="0"/>
                    <a:pt x="3515" y="0"/>
                    <a:pt x="35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0"/>
            <p:cNvSpPr/>
            <p:nvPr/>
          </p:nvSpPr>
          <p:spPr>
            <a:xfrm>
              <a:off x="5136670" y="2690860"/>
              <a:ext cx="114718" cy="97121"/>
            </a:xfrm>
            <a:custGeom>
              <a:avLst/>
              <a:gdLst/>
              <a:ahLst/>
              <a:cxnLst/>
              <a:rect l="l" t="t" r="r" b="b"/>
              <a:pathLst>
                <a:path w="5300" h="4487" extrusionOk="0">
                  <a:moveTo>
                    <a:pt x="137" y="0"/>
                  </a:moveTo>
                  <a:cubicBezTo>
                    <a:pt x="47" y="315"/>
                    <a:pt x="0" y="642"/>
                    <a:pt x="0" y="970"/>
                  </a:cubicBezTo>
                  <a:cubicBezTo>
                    <a:pt x="0" y="2912"/>
                    <a:pt x="1575" y="4486"/>
                    <a:pt x="3516" y="4486"/>
                  </a:cubicBezTo>
                  <a:lnTo>
                    <a:pt x="5300" y="4486"/>
                  </a:lnTo>
                  <a:lnTo>
                    <a:pt x="5300" y="2546"/>
                  </a:lnTo>
                  <a:lnTo>
                    <a:pt x="3516" y="2546"/>
                  </a:lnTo>
                  <a:cubicBezTo>
                    <a:pt x="1910" y="2546"/>
                    <a:pt x="558" y="147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0"/>
            <p:cNvSpPr/>
            <p:nvPr/>
          </p:nvSpPr>
          <p:spPr>
            <a:xfrm>
              <a:off x="5241151" y="2622116"/>
              <a:ext cx="34091" cy="179480"/>
            </a:xfrm>
            <a:custGeom>
              <a:avLst/>
              <a:gdLst/>
              <a:ahLst/>
              <a:cxnLst/>
              <a:rect l="l" t="t" r="r" b="b"/>
              <a:pathLst>
                <a:path w="1575" h="8292" extrusionOk="0">
                  <a:moveTo>
                    <a:pt x="788" y="0"/>
                  </a:moveTo>
                  <a:cubicBezTo>
                    <a:pt x="353" y="0"/>
                    <a:pt x="0" y="353"/>
                    <a:pt x="0" y="788"/>
                  </a:cubicBezTo>
                  <a:lnTo>
                    <a:pt x="0" y="7506"/>
                  </a:lnTo>
                  <a:cubicBezTo>
                    <a:pt x="0" y="7939"/>
                    <a:pt x="353" y="8292"/>
                    <a:pt x="788" y="8292"/>
                  </a:cubicBezTo>
                  <a:cubicBezTo>
                    <a:pt x="1222" y="8292"/>
                    <a:pt x="1575" y="7939"/>
                    <a:pt x="1575" y="7506"/>
                  </a:cubicBezTo>
                  <a:lnTo>
                    <a:pt x="1575" y="788"/>
                  </a:lnTo>
                  <a:cubicBezTo>
                    <a:pt x="1575" y="353"/>
                    <a:pt x="1222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0"/>
            <p:cNvSpPr/>
            <p:nvPr/>
          </p:nvSpPr>
          <p:spPr>
            <a:xfrm>
              <a:off x="5468315" y="2737419"/>
              <a:ext cx="34113" cy="64177"/>
            </a:xfrm>
            <a:custGeom>
              <a:avLst/>
              <a:gdLst/>
              <a:ahLst/>
              <a:cxnLst/>
              <a:rect l="l" t="t" r="r" b="b"/>
              <a:pathLst>
                <a:path w="1576" h="2965" extrusionOk="0">
                  <a:moveTo>
                    <a:pt x="1" y="1"/>
                  </a:moveTo>
                  <a:lnTo>
                    <a:pt x="1" y="2179"/>
                  </a:lnTo>
                  <a:cubicBezTo>
                    <a:pt x="1" y="2612"/>
                    <a:pt x="353" y="2965"/>
                    <a:pt x="788" y="2965"/>
                  </a:cubicBezTo>
                  <a:cubicBezTo>
                    <a:pt x="1223" y="2965"/>
                    <a:pt x="1575" y="2612"/>
                    <a:pt x="1575" y="2179"/>
                  </a:cubicBezTo>
                  <a:lnTo>
                    <a:pt x="1575" y="1"/>
                  </a:lnTo>
                  <a:cubicBezTo>
                    <a:pt x="1575" y="434"/>
                    <a:pt x="1223" y="787"/>
                    <a:pt x="788" y="787"/>
                  </a:cubicBezTo>
                  <a:cubicBezTo>
                    <a:pt x="353" y="787"/>
                    <a:pt x="2" y="43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0"/>
            <p:cNvSpPr/>
            <p:nvPr/>
          </p:nvSpPr>
          <p:spPr>
            <a:xfrm>
              <a:off x="5241151" y="2737419"/>
              <a:ext cx="34091" cy="64177"/>
            </a:xfrm>
            <a:custGeom>
              <a:avLst/>
              <a:gdLst/>
              <a:ahLst/>
              <a:cxnLst/>
              <a:rect l="l" t="t" r="r" b="b"/>
              <a:pathLst>
                <a:path w="1575" h="2965" extrusionOk="0">
                  <a:moveTo>
                    <a:pt x="0" y="1"/>
                  </a:moveTo>
                  <a:lnTo>
                    <a:pt x="0" y="2179"/>
                  </a:lnTo>
                  <a:cubicBezTo>
                    <a:pt x="0" y="2612"/>
                    <a:pt x="353" y="2965"/>
                    <a:pt x="788" y="2965"/>
                  </a:cubicBezTo>
                  <a:cubicBezTo>
                    <a:pt x="1222" y="2965"/>
                    <a:pt x="1575" y="2612"/>
                    <a:pt x="1575" y="2179"/>
                  </a:cubicBezTo>
                  <a:lnTo>
                    <a:pt x="1575" y="1"/>
                  </a:lnTo>
                  <a:cubicBezTo>
                    <a:pt x="1575" y="436"/>
                    <a:pt x="1222" y="787"/>
                    <a:pt x="788" y="787"/>
                  </a:cubicBezTo>
                  <a:cubicBezTo>
                    <a:pt x="353" y="787"/>
                    <a:pt x="2" y="43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4" name="Google Shape;2004;p60"/>
          <p:cNvGrpSpPr/>
          <p:nvPr/>
        </p:nvGrpSpPr>
        <p:grpSpPr>
          <a:xfrm>
            <a:off x="2213382" y="2915956"/>
            <a:ext cx="523429" cy="360632"/>
            <a:chOff x="4431822" y="2445211"/>
            <a:chExt cx="571991" cy="394091"/>
          </a:xfrm>
        </p:grpSpPr>
        <p:sp>
          <p:nvSpPr>
            <p:cNvPr id="2005" name="Google Shape;2005;p60"/>
            <p:cNvSpPr/>
            <p:nvPr/>
          </p:nvSpPr>
          <p:spPr>
            <a:xfrm>
              <a:off x="4692515" y="2445211"/>
              <a:ext cx="311298" cy="394091"/>
            </a:xfrm>
            <a:custGeom>
              <a:avLst/>
              <a:gdLst/>
              <a:ahLst/>
              <a:cxnLst/>
              <a:rect l="l" t="t" r="r" b="b"/>
              <a:pathLst>
                <a:path w="14382" h="18207" extrusionOk="0">
                  <a:moveTo>
                    <a:pt x="1" y="1"/>
                  </a:moveTo>
                  <a:lnTo>
                    <a:pt x="1" y="2035"/>
                  </a:lnTo>
                  <a:cubicBezTo>
                    <a:pt x="464" y="2035"/>
                    <a:pt x="840" y="2411"/>
                    <a:pt x="840" y="2875"/>
                  </a:cubicBezTo>
                  <a:cubicBezTo>
                    <a:pt x="840" y="3338"/>
                    <a:pt x="464" y="3714"/>
                    <a:pt x="1" y="3714"/>
                  </a:cubicBezTo>
                  <a:lnTo>
                    <a:pt x="1" y="5289"/>
                  </a:lnTo>
                  <a:cubicBezTo>
                    <a:pt x="464" y="5289"/>
                    <a:pt x="840" y="5665"/>
                    <a:pt x="840" y="6129"/>
                  </a:cubicBezTo>
                  <a:cubicBezTo>
                    <a:pt x="840" y="6592"/>
                    <a:pt x="464" y="6968"/>
                    <a:pt x="1" y="6968"/>
                  </a:cubicBezTo>
                  <a:lnTo>
                    <a:pt x="1" y="8542"/>
                  </a:lnTo>
                  <a:cubicBezTo>
                    <a:pt x="464" y="8542"/>
                    <a:pt x="840" y="8918"/>
                    <a:pt x="840" y="9381"/>
                  </a:cubicBezTo>
                  <a:cubicBezTo>
                    <a:pt x="840" y="9846"/>
                    <a:pt x="464" y="10221"/>
                    <a:pt x="1" y="10222"/>
                  </a:cubicBezTo>
                  <a:lnTo>
                    <a:pt x="1" y="11796"/>
                  </a:lnTo>
                  <a:cubicBezTo>
                    <a:pt x="464" y="11796"/>
                    <a:pt x="840" y="12172"/>
                    <a:pt x="840" y="12635"/>
                  </a:cubicBezTo>
                  <a:cubicBezTo>
                    <a:pt x="840" y="13099"/>
                    <a:pt x="464" y="13475"/>
                    <a:pt x="1" y="13475"/>
                  </a:cubicBezTo>
                  <a:lnTo>
                    <a:pt x="1" y="15049"/>
                  </a:lnTo>
                  <a:cubicBezTo>
                    <a:pt x="464" y="15049"/>
                    <a:pt x="840" y="15425"/>
                    <a:pt x="840" y="15889"/>
                  </a:cubicBezTo>
                  <a:cubicBezTo>
                    <a:pt x="840" y="16353"/>
                    <a:pt x="464" y="16729"/>
                    <a:pt x="1" y="16729"/>
                  </a:cubicBezTo>
                  <a:lnTo>
                    <a:pt x="1" y="18207"/>
                  </a:lnTo>
                  <a:lnTo>
                    <a:pt x="1784" y="18207"/>
                  </a:lnTo>
                  <a:lnTo>
                    <a:pt x="1784" y="18198"/>
                  </a:lnTo>
                  <a:cubicBezTo>
                    <a:pt x="1784" y="17734"/>
                    <a:pt x="2160" y="17358"/>
                    <a:pt x="2624" y="17358"/>
                  </a:cubicBezTo>
                  <a:cubicBezTo>
                    <a:pt x="3089" y="17358"/>
                    <a:pt x="3465" y="17734"/>
                    <a:pt x="3465" y="18198"/>
                  </a:cubicBezTo>
                  <a:lnTo>
                    <a:pt x="3465" y="18207"/>
                  </a:lnTo>
                  <a:lnTo>
                    <a:pt x="4829" y="18207"/>
                  </a:lnTo>
                  <a:lnTo>
                    <a:pt x="4829" y="18198"/>
                  </a:lnTo>
                  <a:cubicBezTo>
                    <a:pt x="4829" y="17734"/>
                    <a:pt x="5205" y="17358"/>
                    <a:pt x="5669" y="17358"/>
                  </a:cubicBezTo>
                  <a:cubicBezTo>
                    <a:pt x="6132" y="17358"/>
                    <a:pt x="6508" y="17734"/>
                    <a:pt x="6508" y="18198"/>
                  </a:cubicBezTo>
                  <a:lnTo>
                    <a:pt x="6508" y="18207"/>
                  </a:lnTo>
                  <a:lnTo>
                    <a:pt x="7874" y="18207"/>
                  </a:lnTo>
                  <a:lnTo>
                    <a:pt x="7874" y="18198"/>
                  </a:lnTo>
                  <a:cubicBezTo>
                    <a:pt x="7874" y="17734"/>
                    <a:pt x="8250" y="17358"/>
                    <a:pt x="8714" y="17358"/>
                  </a:cubicBezTo>
                  <a:cubicBezTo>
                    <a:pt x="9177" y="17358"/>
                    <a:pt x="9553" y="17734"/>
                    <a:pt x="9553" y="18198"/>
                  </a:cubicBezTo>
                  <a:lnTo>
                    <a:pt x="9553" y="18207"/>
                  </a:lnTo>
                  <a:lnTo>
                    <a:pt x="10918" y="18207"/>
                  </a:lnTo>
                  <a:lnTo>
                    <a:pt x="10918" y="18198"/>
                  </a:lnTo>
                  <a:cubicBezTo>
                    <a:pt x="10918" y="17734"/>
                    <a:pt x="11294" y="17358"/>
                    <a:pt x="11757" y="17358"/>
                  </a:cubicBezTo>
                  <a:cubicBezTo>
                    <a:pt x="12222" y="17358"/>
                    <a:pt x="12597" y="17734"/>
                    <a:pt x="12597" y="18198"/>
                  </a:cubicBezTo>
                  <a:lnTo>
                    <a:pt x="12597" y="18207"/>
                  </a:lnTo>
                  <a:lnTo>
                    <a:pt x="14382" y="18207"/>
                  </a:lnTo>
                  <a:lnTo>
                    <a:pt x="14382" y="16729"/>
                  </a:lnTo>
                  <a:cubicBezTo>
                    <a:pt x="13918" y="16729"/>
                    <a:pt x="13542" y="16353"/>
                    <a:pt x="13542" y="15889"/>
                  </a:cubicBezTo>
                  <a:cubicBezTo>
                    <a:pt x="13542" y="15425"/>
                    <a:pt x="13918" y="15049"/>
                    <a:pt x="14382" y="15049"/>
                  </a:cubicBezTo>
                  <a:lnTo>
                    <a:pt x="14382" y="13475"/>
                  </a:lnTo>
                  <a:cubicBezTo>
                    <a:pt x="13918" y="13475"/>
                    <a:pt x="13542" y="13099"/>
                    <a:pt x="13542" y="12635"/>
                  </a:cubicBezTo>
                  <a:cubicBezTo>
                    <a:pt x="13542" y="12172"/>
                    <a:pt x="13918" y="11796"/>
                    <a:pt x="14382" y="11796"/>
                  </a:cubicBezTo>
                  <a:lnTo>
                    <a:pt x="14382" y="10222"/>
                  </a:lnTo>
                  <a:cubicBezTo>
                    <a:pt x="13918" y="10221"/>
                    <a:pt x="13542" y="9846"/>
                    <a:pt x="13542" y="9381"/>
                  </a:cubicBezTo>
                  <a:cubicBezTo>
                    <a:pt x="13542" y="8918"/>
                    <a:pt x="13918" y="8542"/>
                    <a:pt x="14382" y="8542"/>
                  </a:cubicBezTo>
                  <a:lnTo>
                    <a:pt x="14382" y="6968"/>
                  </a:lnTo>
                  <a:cubicBezTo>
                    <a:pt x="13918" y="6968"/>
                    <a:pt x="13542" y="6592"/>
                    <a:pt x="13542" y="6129"/>
                  </a:cubicBezTo>
                  <a:cubicBezTo>
                    <a:pt x="13542" y="5665"/>
                    <a:pt x="13918" y="5289"/>
                    <a:pt x="14382" y="5289"/>
                  </a:cubicBezTo>
                  <a:lnTo>
                    <a:pt x="14382" y="3714"/>
                  </a:lnTo>
                  <a:cubicBezTo>
                    <a:pt x="13918" y="3714"/>
                    <a:pt x="13542" y="3338"/>
                    <a:pt x="13542" y="2875"/>
                  </a:cubicBezTo>
                  <a:cubicBezTo>
                    <a:pt x="13542" y="2411"/>
                    <a:pt x="13918" y="2035"/>
                    <a:pt x="14382" y="2035"/>
                  </a:cubicBezTo>
                  <a:lnTo>
                    <a:pt x="14378" y="2035"/>
                  </a:lnTo>
                  <a:lnTo>
                    <a:pt x="14378" y="1"/>
                  </a:lnTo>
                  <a:lnTo>
                    <a:pt x="12593" y="1"/>
                  </a:lnTo>
                  <a:cubicBezTo>
                    <a:pt x="12584" y="458"/>
                    <a:pt x="12212" y="824"/>
                    <a:pt x="11755" y="824"/>
                  </a:cubicBezTo>
                  <a:cubicBezTo>
                    <a:pt x="11298" y="824"/>
                    <a:pt x="10924" y="458"/>
                    <a:pt x="10915" y="1"/>
                  </a:cubicBezTo>
                  <a:lnTo>
                    <a:pt x="9549" y="1"/>
                  </a:lnTo>
                  <a:cubicBezTo>
                    <a:pt x="9540" y="458"/>
                    <a:pt x="9168" y="824"/>
                    <a:pt x="8711" y="824"/>
                  </a:cubicBezTo>
                  <a:cubicBezTo>
                    <a:pt x="8254" y="824"/>
                    <a:pt x="7881" y="458"/>
                    <a:pt x="7872" y="1"/>
                  </a:cubicBezTo>
                  <a:lnTo>
                    <a:pt x="6507" y="1"/>
                  </a:lnTo>
                  <a:cubicBezTo>
                    <a:pt x="6498" y="458"/>
                    <a:pt x="6124" y="824"/>
                    <a:pt x="5667" y="824"/>
                  </a:cubicBezTo>
                  <a:cubicBezTo>
                    <a:pt x="5210" y="824"/>
                    <a:pt x="4837" y="458"/>
                    <a:pt x="4828" y="1"/>
                  </a:cubicBezTo>
                  <a:lnTo>
                    <a:pt x="3463" y="1"/>
                  </a:lnTo>
                  <a:cubicBezTo>
                    <a:pt x="3454" y="458"/>
                    <a:pt x="3081" y="824"/>
                    <a:pt x="2624" y="824"/>
                  </a:cubicBezTo>
                  <a:cubicBezTo>
                    <a:pt x="2167" y="824"/>
                    <a:pt x="1793" y="458"/>
                    <a:pt x="17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0"/>
            <p:cNvSpPr/>
            <p:nvPr/>
          </p:nvSpPr>
          <p:spPr>
            <a:xfrm>
              <a:off x="4737926" y="2490666"/>
              <a:ext cx="220389" cy="303203"/>
            </a:xfrm>
            <a:custGeom>
              <a:avLst/>
              <a:gdLst/>
              <a:ahLst/>
              <a:cxnLst/>
              <a:rect l="l" t="t" r="r" b="b"/>
              <a:pathLst>
                <a:path w="10182" h="14008" extrusionOk="0">
                  <a:moveTo>
                    <a:pt x="288" y="1"/>
                  </a:moveTo>
                  <a:cubicBezTo>
                    <a:pt x="129" y="1"/>
                    <a:pt x="1" y="129"/>
                    <a:pt x="1" y="288"/>
                  </a:cubicBezTo>
                  <a:lnTo>
                    <a:pt x="1" y="13720"/>
                  </a:lnTo>
                  <a:cubicBezTo>
                    <a:pt x="1" y="13879"/>
                    <a:pt x="129" y="14007"/>
                    <a:pt x="288" y="14007"/>
                  </a:cubicBezTo>
                  <a:lnTo>
                    <a:pt x="9894" y="14007"/>
                  </a:lnTo>
                  <a:cubicBezTo>
                    <a:pt x="10052" y="14007"/>
                    <a:pt x="10182" y="13879"/>
                    <a:pt x="10182" y="13720"/>
                  </a:cubicBezTo>
                  <a:lnTo>
                    <a:pt x="10182" y="288"/>
                  </a:lnTo>
                  <a:cubicBezTo>
                    <a:pt x="10182" y="129"/>
                    <a:pt x="10052" y="1"/>
                    <a:pt x="98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0"/>
            <p:cNvSpPr/>
            <p:nvPr/>
          </p:nvSpPr>
          <p:spPr>
            <a:xfrm>
              <a:off x="4840155" y="2524475"/>
              <a:ext cx="118160" cy="236255"/>
            </a:xfrm>
            <a:custGeom>
              <a:avLst/>
              <a:gdLst/>
              <a:ahLst/>
              <a:cxnLst/>
              <a:rect l="l" t="t" r="r" b="b"/>
              <a:pathLst>
                <a:path w="5459" h="10915" extrusionOk="0">
                  <a:moveTo>
                    <a:pt x="5459" y="0"/>
                  </a:moveTo>
                  <a:cubicBezTo>
                    <a:pt x="2444" y="0"/>
                    <a:pt x="1" y="2443"/>
                    <a:pt x="1" y="5457"/>
                  </a:cubicBezTo>
                  <a:cubicBezTo>
                    <a:pt x="1" y="8472"/>
                    <a:pt x="2444" y="10915"/>
                    <a:pt x="5459" y="10915"/>
                  </a:cubicBezTo>
                  <a:lnTo>
                    <a:pt x="54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0"/>
            <p:cNvSpPr/>
            <p:nvPr/>
          </p:nvSpPr>
          <p:spPr>
            <a:xfrm>
              <a:off x="4878770" y="2563068"/>
              <a:ext cx="79524" cy="159069"/>
            </a:xfrm>
            <a:custGeom>
              <a:avLst/>
              <a:gdLst/>
              <a:ahLst/>
              <a:cxnLst/>
              <a:rect l="l" t="t" r="r" b="b"/>
              <a:pathLst>
                <a:path w="3674" h="7349" extrusionOk="0">
                  <a:moveTo>
                    <a:pt x="3673" y="1"/>
                  </a:moveTo>
                  <a:cubicBezTo>
                    <a:pt x="1646" y="1"/>
                    <a:pt x="0" y="1646"/>
                    <a:pt x="0" y="3674"/>
                  </a:cubicBezTo>
                  <a:cubicBezTo>
                    <a:pt x="0" y="5703"/>
                    <a:pt x="1646" y="7348"/>
                    <a:pt x="3673" y="7348"/>
                  </a:cubicBezTo>
                  <a:lnTo>
                    <a:pt x="367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0"/>
            <p:cNvSpPr/>
            <p:nvPr/>
          </p:nvSpPr>
          <p:spPr>
            <a:xfrm>
              <a:off x="4918532" y="2602830"/>
              <a:ext cx="39784" cy="79524"/>
            </a:xfrm>
            <a:custGeom>
              <a:avLst/>
              <a:gdLst/>
              <a:ahLst/>
              <a:cxnLst/>
              <a:rect l="l" t="t" r="r" b="b"/>
              <a:pathLst>
                <a:path w="1838" h="3674" extrusionOk="0">
                  <a:moveTo>
                    <a:pt x="1838" y="1"/>
                  </a:moveTo>
                  <a:cubicBezTo>
                    <a:pt x="823" y="1"/>
                    <a:pt x="0" y="824"/>
                    <a:pt x="0" y="1838"/>
                  </a:cubicBezTo>
                  <a:cubicBezTo>
                    <a:pt x="0" y="2851"/>
                    <a:pt x="823" y="3674"/>
                    <a:pt x="1838" y="3674"/>
                  </a:cubicBezTo>
                  <a:lnTo>
                    <a:pt x="18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0"/>
            <p:cNvSpPr/>
            <p:nvPr/>
          </p:nvSpPr>
          <p:spPr>
            <a:xfrm>
              <a:off x="4431822" y="2522744"/>
              <a:ext cx="384112" cy="39784"/>
            </a:xfrm>
            <a:custGeom>
              <a:avLst/>
              <a:gdLst/>
              <a:ahLst/>
              <a:cxnLst/>
              <a:rect l="l" t="t" r="r" b="b"/>
              <a:pathLst>
                <a:path w="17746" h="1838" extrusionOk="0">
                  <a:moveTo>
                    <a:pt x="394" y="1"/>
                  </a:moveTo>
                  <a:cubicBezTo>
                    <a:pt x="177" y="1"/>
                    <a:pt x="1" y="177"/>
                    <a:pt x="1" y="395"/>
                  </a:cubicBezTo>
                  <a:cubicBezTo>
                    <a:pt x="1" y="612"/>
                    <a:pt x="177" y="788"/>
                    <a:pt x="394" y="788"/>
                  </a:cubicBezTo>
                  <a:cubicBezTo>
                    <a:pt x="1130" y="788"/>
                    <a:pt x="1477" y="1005"/>
                    <a:pt x="1882" y="1254"/>
                  </a:cubicBezTo>
                  <a:cubicBezTo>
                    <a:pt x="2324" y="1528"/>
                    <a:pt x="2825" y="1838"/>
                    <a:pt x="3785" y="1838"/>
                  </a:cubicBezTo>
                  <a:cubicBezTo>
                    <a:pt x="4743" y="1838"/>
                    <a:pt x="5244" y="1528"/>
                    <a:pt x="5686" y="1254"/>
                  </a:cubicBezTo>
                  <a:cubicBezTo>
                    <a:pt x="6091" y="1005"/>
                    <a:pt x="6439" y="788"/>
                    <a:pt x="7174" y="788"/>
                  </a:cubicBezTo>
                  <a:cubicBezTo>
                    <a:pt x="7909" y="788"/>
                    <a:pt x="8258" y="1005"/>
                    <a:pt x="8662" y="1254"/>
                  </a:cubicBezTo>
                  <a:cubicBezTo>
                    <a:pt x="9104" y="1528"/>
                    <a:pt x="9606" y="1838"/>
                    <a:pt x="10564" y="1838"/>
                  </a:cubicBezTo>
                  <a:cubicBezTo>
                    <a:pt x="11524" y="1838"/>
                    <a:pt x="12025" y="1528"/>
                    <a:pt x="12466" y="1254"/>
                  </a:cubicBezTo>
                  <a:cubicBezTo>
                    <a:pt x="12870" y="1005"/>
                    <a:pt x="13218" y="788"/>
                    <a:pt x="13954" y="788"/>
                  </a:cubicBezTo>
                  <a:cubicBezTo>
                    <a:pt x="14690" y="788"/>
                    <a:pt x="15039" y="1005"/>
                    <a:pt x="15442" y="1254"/>
                  </a:cubicBezTo>
                  <a:cubicBezTo>
                    <a:pt x="15883" y="1528"/>
                    <a:pt x="16385" y="1838"/>
                    <a:pt x="17343" y="1838"/>
                  </a:cubicBezTo>
                  <a:cubicBezTo>
                    <a:pt x="17346" y="1838"/>
                    <a:pt x="17350" y="1838"/>
                    <a:pt x="17353" y="1838"/>
                  </a:cubicBezTo>
                  <a:cubicBezTo>
                    <a:pt x="17569" y="1838"/>
                    <a:pt x="17745" y="1662"/>
                    <a:pt x="17745" y="1445"/>
                  </a:cubicBezTo>
                  <a:cubicBezTo>
                    <a:pt x="17745" y="1226"/>
                    <a:pt x="17568" y="1050"/>
                    <a:pt x="17350" y="1050"/>
                  </a:cubicBezTo>
                  <a:cubicBezTo>
                    <a:pt x="17348" y="1050"/>
                    <a:pt x="17346" y="1050"/>
                    <a:pt x="17343" y="1050"/>
                  </a:cubicBezTo>
                  <a:cubicBezTo>
                    <a:pt x="16608" y="1050"/>
                    <a:pt x="16260" y="835"/>
                    <a:pt x="15856" y="586"/>
                  </a:cubicBezTo>
                  <a:cubicBezTo>
                    <a:pt x="15415" y="311"/>
                    <a:pt x="14913" y="1"/>
                    <a:pt x="13954" y="1"/>
                  </a:cubicBezTo>
                  <a:cubicBezTo>
                    <a:pt x="12995" y="1"/>
                    <a:pt x="12494" y="311"/>
                    <a:pt x="12052" y="586"/>
                  </a:cubicBezTo>
                  <a:cubicBezTo>
                    <a:pt x="11648" y="835"/>
                    <a:pt x="11300" y="1050"/>
                    <a:pt x="10564" y="1050"/>
                  </a:cubicBezTo>
                  <a:cubicBezTo>
                    <a:pt x="9829" y="1050"/>
                    <a:pt x="9480" y="835"/>
                    <a:pt x="9077" y="586"/>
                  </a:cubicBezTo>
                  <a:cubicBezTo>
                    <a:pt x="8634" y="311"/>
                    <a:pt x="8134" y="1"/>
                    <a:pt x="7174" y="1"/>
                  </a:cubicBezTo>
                  <a:cubicBezTo>
                    <a:pt x="6215" y="1"/>
                    <a:pt x="5713" y="311"/>
                    <a:pt x="5272" y="586"/>
                  </a:cubicBezTo>
                  <a:cubicBezTo>
                    <a:pt x="4868" y="835"/>
                    <a:pt x="4520" y="1050"/>
                    <a:pt x="3785" y="1050"/>
                  </a:cubicBezTo>
                  <a:cubicBezTo>
                    <a:pt x="3048" y="1050"/>
                    <a:pt x="2700" y="835"/>
                    <a:pt x="2296" y="586"/>
                  </a:cubicBezTo>
                  <a:cubicBezTo>
                    <a:pt x="1855" y="311"/>
                    <a:pt x="1353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0"/>
            <p:cNvSpPr/>
            <p:nvPr/>
          </p:nvSpPr>
          <p:spPr>
            <a:xfrm>
              <a:off x="4431996" y="2592051"/>
              <a:ext cx="383766" cy="39784"/>
            </a:xfrm>
            <a:custGeom>
              <a:avLst/>
              <a:gdLst/>
              <a:ahLst/>
              <a:cxnLst/>
              <a:rect l="l" t="t" r="r" b="b"/>
              <a:pathLst>
                <a:path w="17730" h="1838" extrusionOk="0">
                  <a:moveTo>
                    <a:pt x="386" y="0"/>
                  </a:moveTo>
                  <a:cubicBezTo>
                    <a:pt x="172" y="4"/>
                    <a:pt x="1" y="179"/>
                    <a:pt x="1" y="393"/>
                  </a:cubicBezTo>
                  <a:cubicBezTo>
                    <a:pt x="1" y="609"/>
                    <a:pt x="172" y="784"/>
                    <a:pt x="386" y="788"/>
                  </a:cubicBezTo>
                  <a:cubicBezTo>
                    <a:pt x="1122" y="788"/>
                    <a:pt x="1469" y="1003"/>
                    <a:pt x="1874" y="1254"/>
                  </a:cubicBezTo>
                  <a:cubicBezTo>
                    <a:pt x="2316" y="1527"/>
                    <a:pt x="2817" y="1837"/>
                    <a:pt x="3777" y="1837"/>
                  </a:cubicBezTo>
                  <a:cubicBezTo>
                    <a:pt x="4735" y="1837"/>
                    <a:pt x="5236" y="1527"/>
                    <a:pt x="5678" y="1254"/>
                  </a:cubicBezTo>
                  <a:cubicBezTo>
                    <a:pt x="6083" y="1003"/>
                    <a:pt x="6431" y="788"/>
                    <a:pt x="7166" y="788"/>
                  </a:cubicBezTo>
                  <a:cubicBezTo>
                    <a:pt x="7901" y="788"/>
                    <a:pt x="8250" y="1003"/>
                    <a:pt x="8654" y="1254"/>
                  </a:cubicBezTo>
                  <a:cubicBezTo>
                    <a:pt x="9096" y="1527"/>
                    <a:pt x="9598" y="1837"/>
                    <a:pt x="10556" y="1837"/>
                  </a:cubicBezTo>
                  <a:cubicBezTo>
                    <a:pt x="11516" y="1837"/>
                    <a:pt x="12017" y="1527"/>
                    <a:pt x="12458" y="1254"/>
                  </a:cubicBezTo>
                  <a:cubicBezTo>
                    <a:pt x="12862" y="1003"/>
                    <a:pt x="13210" y="788"/>
                    <a:pt x="13946" y="788"/>
                  </a:cubicBezTo>
                  <a:cubicBezTo>
                    <a:pt x="14682" y="788"/>
                    <a:pt x="15031" y="1003"/>
                    <a:pt x="15434" y="1254"/>
                  </a:cubicBezTo>
                  <a:cubicBezTo>
                    <a:pt x="15875" y="1527"/>
                    <a:pt x="16377" y="1837"/>
                    <a:pt x="17335" y="1837"/>
                  </a:cubicBezTo>
                  <a:cubicBezTo>
                    <a:pt x="17553" y="1837"/>
                    <a:pt x="17730" y="1661"/>
                    <a:pt x="17730" y="1443"/>
                  </a:cubicBezTo>
                  <a:cubicBezTo>
                    <a:pt x="17730" y="1226"/>
                    <a:pt x="17553" y="1050"/>
                    <a:pt x="17335" y="1050"/>
                  </a:cubicBezTo>
                  <a:cubicBezTo>
                    <a:pt x="16600" y="1050"/>
                    <a:pt x="16252" y="833"/>
                    <a:pt x="15848" y="584"/>
                  </a:cubicBezTo>
                  <a:cubicBezTo>
                    <a:pt x="15407" y="311"/>
                    <a:pt x="14905" y="0"/>
                    <a:pt x="13946" y="0"/>
                  </a:cubicBezTo>
                  <a:cubicBezTo>
                    <a:pt x="12987" y="0"/>
                    <a:pt x="12486" y="311"/>
                    <a:pt x="12044" y="584"/>
                  </a:cubicBezTo>
                  <a:cubicBezTo>
                    <a:pt x="11640" y="835"/>
                    <a:pt x="11292" y="1050"/>
                    <a:pt x="10556" y="1050"/>
                  </a:cubicBezTo>
                  <a:cubicBezTo>
                    <a:pt x="9821" y="1050"/>
                    <a:pt x="9472" y="833"/>
                    <a:pt x="9069" y="584"/>
                  </a:cubicBezTo>
                  <a:cubicBezTo>
                    <a:pt x="8626" y="311"/>
                    <a:pt x="8126" y="0"/>
                    <a:pt x="7166" y="0"/>
                  </a:cubicBezTo>
                  <a:cubicBezTo>
                    <a:pt x="6207" y="0"/>
                    <a:pt x="5705" y="311"/>
                    <a:pt x="5264" y="584"/>
                  </a:cubicBezTo>
                  <a:cubicBezTo>
                    <a:pt x="4860" y="835"/>
                    <a:pt x="4512" y="1050"/>
                    <a:pt x="3777" y="1050"/>
                  </a:cubicBezTo>
                  <a:cubicBezTo>
                    <a:pt x="3040" y="1050"/>
                    <a:pt x="2692" y="833"/>
                    <a:pt x="2288" y="584"/>
                  </a:cubicBezTo>
                  <a:cubicBezTo>
                    <a:pt x="1847" y="311"/>
                    <a:pt x="1345" y="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0"/>
            <p:cNvSpPr/>
            <p:nvPr/>
          </p:nvSpPr>
          <p:spPr>
            <a:xfrm>
              <a:off x="4431822" y="2661315"/>
              <a:ext cx="384112" cy="39784"/>
            </a:xfrm>
            <a:custGeom>
              <a:avLst/>
              <a:gdLst/>
              <a:ahLst/>
              <a:cxnLst/>
              <a:rect l="l" t="t" r="r" b="b"/>
              <a:pathLst>
                <a:path w="17746" h="1838" extrusionOk="0">
                  <a:moveTo>
                    <a:pt x="394" y="1"/>
                  </a:moveTo>
                  <a:cubicBezTo>
                    <a:pt x="177" y="1"/>
                    <a:pt x="1" y="177"/>
                    <a:pt x="1" y="395"/>
                  </a:cubicBezTo>
                  <a:cubicBezTo>
                    <a:pt x="1" y="612"/>
                    <a:pt x="177" y="788"/>
                    <a:pt x="394" y="788"/>
                  </a:cubicBezTo>
                  <a:cubicBezTo>
                    <a:pt x="1130" y="788"/>
                    <a:pt x="1477" y="1005"/>
                    <a:pt x="1882" y="1254"/>
                  </a:cubicBezTo>
                  <a:cubicBezTo>
                    <a:pt x="2324" y="1528"/>
                    <a:pt x="2825" y="1838"/>
                    <a:pt x="3785" y="1838"/>
                  </a:cubicBezTo>
                  <a:cubicBezTo>
                    <a:pt x="4743" y="1838"/>
                    <a:pt x="5244" y="1528"/>
                    <a:pt x="5686" y="1254"/>
                  </a:cubicBezTo>
                  <a:cubicBezTo>
                    <a:pt x="6091" y="1005"/>
                    <a:pt x="6439" y="788"/>
                    <a:pt x="7174" y="788"/>
                  </a:cubicBezTo>
                  <a:cubicBezTo>
                    <a:pt x="7909" y="788"/>
                    <a:pt x="8258" y="1005"/>
                    <a:pt x="8662" y="1254"/>
                  </a:cubicBezTo>
                  <a:cubicBezTo>
                    <a:pt x="9104" y="1528"/>
                    <a:pt x="9606" y="1838"/>
                    <a:pt x="10564" y="1838"/>
                  </a:cubicBezTo>
                  <a:cubicBezTo>
                    <a:pt x="11524" y="1838"/>
                    <a:pt x="12025" y="1528"/>
                    <a:pt x="12466" y="1254"/>
                  </a:cubicBezTo>
                  <a:cubicBezTo>
                    <a:pt x="12870" y="1005"/>
                    <a:pt x="13218" y="788"/>
                    <a:pt x="13954" y="788"/>
                  </a:cubicBezTo>
                  <a:cubicBezTo>
                    <a:pt x="14690" y="788"/>
                    <a:pt x="15039" y="1005"/>
                    <a:pt x="15442" y="1254"/>
                  </a:cubicBezTo>
                  <a:cubicBezTo>
                    <a:pt x="15883" y="1528"/>
                    <a:pt x="16385" y="1838"/>
                    <a:pt x="17343" y="1838"/>
                  </a:cubicBezTo>
                  <a:cubicBezTo>
                    <a:pt x="17346" y="1838"/>
                    <a:pt x="17350" y="1838"/>
                    <a:pt x="17353" y="1838"/>
                  </a:cubicBezTo>
                  <a:cubicBezTo>
                    <a:pt x="17569" y="1838"/>
                    <a:pt x="17745" y="1662"/>
                    <a:pt x="17745" y="1445"/>
                  </a:cubicBezTo>
                  <a:cubicBezTo>
                    <a:pt x="17745" y="1226"/>
                    <a:pt x="17568" y="1050"/>
                    <a:pt x="17350" y="1050"/>
                  </a:cubicBezTo>
                  <a:cubicBezTo>
                    <a:pt x="17348" y="1050"/>
                    <a:pt x="17346" y="1050"/>
                    <a:pt x="17343" y="1050"/>
                  </a:cubicBezTo>
                  <a:cubicBezTo>
                    <a:pt x="16608" y="1050"/>
                    <a:pt x="16260" y="835"/>
                    <a:pt x="15856" y="585"/>
                  </a:cubicBezTo>
                  <a:cubicBezTo>
                    <a:pt x="15415" y="311"/>
                    <a:pt x="14913" y="1"/>
                    <a:pt x="13954" y="1"/>
                  </a:cubicBezTo>
                  <a:cubicBezTo>
                    <a:pt x="12995" y="1"/>
                    <a:pt x="12494" y="311"/>
                    <a:pt x="12052" y="585"/>
                  </a:cubicBezTo>
                  <a:cubicBezTo>
                    <a:pt x="11648" y="835"/>
                    <a:pt x="11300" y="1050"/>
                    <a:pt x="10564" y="1050"/>
                  </a:cubicBezTo>
                  <a:cubicBezTo>
                    <a:pt x="9829" y="1050"/>
                    <a:pt x="9480" y="835"/>
                    <a:pt x="9077" y="585"/>
                  </a:cubicBezTo>
                  <a:cubicBezTo>
                    <a:pt x="8634" y="311"/>
                    <a:pt x="8134" y="1"/>
                    <a:pt x="7174" y="1"/>
                  </a:cubicBezTo>
                  <a:cubicBezTo>
                    <a:pt x="6215" y="1"/>
                    <a:pt x="5713" y="311"/>
                    <a:pt x="5272" y="585"/>
                  </a:cubicBezTo>
                  <a:cubicBezTo>
                    <a:pt x="4868" y="835"/>
                    <a:pt x="4520" y="1050"/>
                    <a:pt x="3785" y="1050"/>
                  </a:cubicBezTo>
                  <a:cubicBezTo>
                    <a:pt x="3048" y="1050"/>
                    <a:pt x="2700" y="835"/>
                    <a:pt x="2296" y="585"/>
                  </a:cubicBezTo>
                  <a:cubicBezTo>
                    <a:pt x="1855" y="311"/>
                    <a:pt x="1353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0"/>
            <p:cNvSpPr/>
            <p:nvPr/>
          </p:nvSpPr>
          <p:spPr>
            <a:xfrm>
              <a:off x="4431996" y="2732873"/>
              <a:ext cx="383939" cy="39784"/>
            </a:xfrm>
            <a:custGeom>
              <a:avLst/>
              <a:gdLst/>
              <a:ahLst/>
              <a:cxnLst/>
              <a:rect l="l" t="t" r="r" b="b"/>
              <a:pathLst>
                <a:path w="17738" h="1838" extrusionOk="0">
                  <a:moveTo>
                    <a:pt x="386" y="1"/>
                  </a:moveTo>
                  <a:cubicBezTo>
                    <a:pt x="172" y="6"/>
                    <a:pt x="1" y="181"/>
                    <a:pt x="1" y="395"/>
                  </a:cubicBezTo>
                  <a:cubicBezTo>
                    <a:pt x="1" y="609"/>
                    <a:pt x="172" y="784"/>
                    <a:pt x="386" y="788"/>
                  </a:cubicBezTo>
                  <a:cubicBezTo>
                    <a:pt x="1122" y="788"/>
                    <a:pt x="1469" y="1003"/>
                    <a:pt x="1874" y="1254"/>
                  </a:cubicBezTo>
                  <a:cubicBezTo>
                    <a:pt x="2316" y="1528"/>
                    <a:pt x="2817" y="1838"/>
                    <a:pt x="3777" y="1838"/>
                  </a:cubicBezTo>
                  <a:cubicBezTo>
                    <a:pt x="4735" y="1838"/>
                    <a:pt x="5236" y="1528"/>
                    <a:pt x="5678" y="1254"/>
                  </a:cubicBezTo>
                  <a:cubicBezTo>
                    <a:pt x="6083" y="1005"/>
                    <a:pt x="6431" y="788"/>
                    <a:pt x="7166" y="788"/>
                  </a:cubicBezTo>
                  <a:cubicBezTo>
                    <a:pt x="7901" y="788"/>
                    <a:pt x="8250" y="1003"/>
                    <a:pt x="8654" y="1254"/>
                  </a:cubicBezTo>
                  <a:cubicBezTo>
                    <a:pt x="9096" y="1528"/>
                    <a:pt x="9598" y="1838"/>
                    <a:pt x="10556" y="1838"/>
                  </a:cubicBezTo>
                  <a:cubicBezTo>
                    <a:pt x="11516" y="1838"/>
                    <a:pt x="12017" y="1528"/>
                    <a:pt x="12458" y="1254"/>
                  </a:cubicBezTo>
                  <a:cubicBezTo>
                    <a:pt x="12862" y="1005"/>
                    <a:pt x="13210" y="788"/>
                    <a:pt x="13946" y="788"/>
                  </a:cubicBezTo>
                  <a:cubicBezTo>
                    <a:pt x="14682" y="788"/>
                    <a:pt x="15031" y="1003"/>
                    <a:pt x="15434" y="1254"/>
                  </a:cubicBezTo>
                  <a:cubicBezTo>
                    <a:pt x="15875" y="1528"/>
                    <a:pt x="16377" y="1838"/>
                    <a:pt x="17335" y="1838"/>
                  </a:cubicBezTo>
                  <a:cubicBezTo>
                    <a:pt x="17338" y="1838"/>
                    <a:pt x="17340" y="1838"/>
                    <a:pt x="17342" y="1838"/>
                  </a:cubicBezTo>
                  <a:cubicBezTo>
                    <a:pt x="17560" y="1838"/>
                    <a:pt x="17737" y="1662"/>
                    <a:pt x="17737" y="1445"/>
                  </a:cubicBezTo>
                  <a:cubicBezTo>
                    <a:pt x="17737" y="1226"/>
                    <a:pt x="17560" y="1050"/>
                    <a:pt x="17342" y="1050"/>
                  </a:cubicBezTo>
                  <a:cubicBezTo>
                    <a:pt x="17340" y="1050"/>
                    <a:pt x="17338" y="1050"/>
                    <a:pt x="17335" y="1050"/>
                  </a:cubicBezTo>
                  <a:cubicBezTo>
                    <a:pt x="16600" y="1050"/>
                    <a:pt x="16252" y="835"/>
                    <a:pt x="15848" y="584"/>
                  </a:cubicBezTo>
                  <a:cubicBezTo>
                    <a:pt x="15407" y="311"/>
                    <a:pt x="14905" y="1"/>
                    <a:pt x="13946" y="1"/>
                  </a:cubicBezTo>
                  <a:cubicBezTo>
                    <a:pt x="12987" y="1"/>
                    <a:pt x="12486" y="311"/>
                    <a:pt x="12044" y="584"/>
                  </a:cubicBezTo>
                  <a:cubicBezTo>
                    <a:pt x="11640" y="835"/>
                    <a:pt x="11292" y="1050"/>
                    <a:pt x="10556" y="1050"/>
                  </a:cubicBezTo>
                  <a:cubicBezTo>
                    <a:pt x="9821" y="1050"/>
                    <a:pt x="9472" y="835"/>
                    <a:pt x="9069" y="584"/>
                  </a:cubicBezTo>
                  <a:cubicBezTo>
                    <a:pt x="8626" y="311"/>
                    <a:pt x="8126" y="1"/>
                    <a:pt x="7166" y="1"/>
                  </a:cubicBezTo>
                  <a:cubicBezTo>
                    <a:pt x="6207" y="1"/>
                    <a:pt x="5705" y="311"/>
                    <a:pt x="5264" y="584"/>
                  </a:cubicBezTo>
                  <a:cubicBezTo>
                    <a:pt x="4860" y="835"/>
                    <a:pt x="4512" y="1050"/>
                    <a:pt x="3777" y="1050"/>
                  </a:cubicBezTo>
                  <a:cubicBezTo>
                    <a:pt x="3040" y="1050"/>
                    <a:pt x="2692" y="835"/>
                    <a:pt x="2288" y="584"/>
                  </a:cubicBezTo>
                  <a:cubicBezTo>
                    <a:pt x="1847" y="311"/>
                    <a:pt x="1345" y="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4" name="Google Shape;2014;p60"/>
          <p:cNvGrpSpPr/>
          <p:nvPr/>
        </p:nvGrpSpPr>
        <p:grpSpPr>
          <a:xfrm>
            <a:off x="4687178" y="2834588"/>
            <a:ext cx="441208" cy="523369"/>
            <a:chOff x="3313469" y="2356553"/>
            <a:chExt cx="482142" cy="571926"/>
          </a:xfrm>
        </p:grpSpPr>
        <p:sp>
          <p:nvSpPr>
            <p:cNvPr id="2015" name="Google Shape;2015;p60"/>
            <p:cNvSpPr/>
            <p:nvPr/>
          </p:nvSpPr>
          <p:spPr>
            <a:xfrm>
              <a:off x="3313469" y="2593263"/>
              <a:ext cx="76299" cy="67532"/>
            </a:xfrm>
            <a:custGeom>
              <a:avLst/>
              <a:gdLst/>
              <a:ahLst/>
              <a:cxnLst/>
              <a:rect l="l" t="t" r="r" b="b"/>
              <a:pathLst>
                <a:path w="3525" h="3120" extrusionOk="0">
                  <a:moveTo>
                    <a:pt x="645" y="0"/>
                  </a:moveTo>
                  <a:cubicBezTo>
                    <a:pt x="289" y="0"/>
                    <a:pt x="0" y="290"/>
                    <a:pt x="0" y="647"/>
                  </a:cubicBezTo>
                  <a:lnTo>
                    <a:pt x="0" y="3120"/>
                  </a:lnTo>
                  <a:lnTo>
                    <a:pt x="3524" y="3120"/>
                  </a:lnTo>
                  <a:lnTo>
                    <a:pt x="3524" y="0"/>
                  </a:lnTo>
                  <a:lnTo>
                    <a:pt x="648" y="0"/>
                  </a:lnTo>
                  <a:cubicBezTo>
                    <a:pt x="647" y="0"/>
                    <a:pt x="646" y="0"/>
                    <a:pt x="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0"/>
            <p:cNvSpPr/>
            <p:nvPr/>
          </p:nvSpPr>
          <p:spPr>
            <a:xfrm>
              <a:off x="3687776" y="2592895"/>
              <a:ext cx="107835" cy="49610"/>
            </a:xfrm>
            <a:custGeom>
              <a:avLst/>
              <a:gdLst/>
              <a:ahLst/>
              <a:cxnLst/>
              <a:rect l="l" t="t" r="r" b="b"/>
              <a:pathLst>
                <a:path w="4982" h="2292" extrusionOk="0">
                  <a:moveTo>
                    <a:pt x="0" y="0"/>
                  </a:moveTo>
                  <a:lnTo>
                    <a:pt x="0" y="2292"/>
                  </a:lnTo>
                  <a:lnTo>
                    <a:pt x="4981" y="2292"/>
                  </a:lnTo>
                  <a:lnTo>
                    <a:pt x="4981" y="662"/>
                  </a:lnTo>
                  <a:cubicBezTo>
                    <a:pt x="4981" y="306"/>
                    <a:pt x="4691" y="16"/>
                    <a:pt x="4335" y="16"/>
                  </a:cubicBezTo>
                  <a:lnTo>
                    <a:pt x="4335" y="1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0"/>
            <p:cNvSpPr/>
            <p:nvPr/>
          </p:nvSpPr>
          <p:spPr>
            <a:xfrm>
              <a:off x="3383685" y="2356553"/>
              <a:ext cx="335865" cy="571926"/>
            </a:xfrm>
            <a:custGeom>
              <a:avLst/>
              <a:gdLst/>
              <a:ahLst/>
              <a:cxnLst/>
              <a:rect l="l" t="t" r="r" b="b"/>
              <a:pathLst>
                <a:path w="15517" h="26423" extrusionOk="0">
                  <a:moveTo>
                    <a:pt x="562" y="1"/>
                  </a:moveTo>
                  <a:cubicBezTo>
                    <a:pt x="252" y="1"/>
                    <a:pt x="1" y="253"/>
                    <a:pt x="1" y="562"/>
                  </a:cubicBezTo>
                  <a:lnTo>
                    <a:pt x="1" y="21641"/>
                  </a:lnTo>
                  <a:lnTo>
                    <a:pt x="141" y="26422"/>
                  </a:lnTo>
                  <a:lnTo>
                    <a:pt x="13078" y="26422"/>
                  </a:lnTo>
                  <a:cubicBezTo>
                    <a:pt x="13093" y="26423"/>
                    <a:pt x="13108" y="26423"/>
                    <a:pt x="13123" y="26423"/>
                  </a:cubicBezTo>
                  <a:cubicBezTo>
                    <a:pt x="14443" y="26423"/>
                    <a:pt x="15517" y="25309"/>
                    <a:pt x="15517" y="23984"/>
                  </a:cubicBezTo>
                  <a:lnTo>
                    <a:pt x="15517" y="4668"/>
                  </a:lnTo>
                  <a:lnTo>
                    <a:pt x="108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0"/>
            <p:cNvSpPr/>
            <p:nvPr/>
          </p:nvSpPr>
          <p:spPr>
            <a:xfrm>
              <a:off x="3668750" y="2607246"/>
              <a:ext cx="126861" cy="95866"/>
            </a:xfrm>
            <a:custGeom>
              <a:avLst/>
              <a:gdLst/>
              <a:ahLst/>
              <a:cxnLst/>
              <a:rect l="l" t="t" r="r" b="b"/>
              <a:pathLst>
                <a:path w="5861" h="4429" extrusionOk="0">
                  <a:moveTo>
                    <a:pt x="5860" y="1"/>
                  </a:moveTo>
                  <a:cubicBezTo>
                    <a:pt x="5860" y="358"/>
                    <a:pt x="5570" y="648"/>
                    <a:pt x="5214" y="648"/>
                  </a:cubicBezTo>
                  <a:lnTo>
                    <a:pt x="369" y="648"/>
                  </a:lnTo>
                  <a:cubicBezTo>
                    <a:pt x="165" y="648"/>
                    <a:pt x="0" y="813"/>
                    <a:pt x="0" y="1015"/>
                  </a:cubicBezTo>
                  <a:lnTo>
                    <a:pt x="0" y="4061"/>
                  </a:lnTo>
                  <a:cubicBezTo>
                    <a:pt x="0" y="4264"/>
                    <a:pt x="165" y="4428"/>
                    <a:pt x="369" y="4428"/>
                  </a:cubicBezTo>
                  <a:lnTo>
                    <a:pt x="5296" y="4428"/>
                  </a:lnTo>
                  <a:cubicBezTo>
                    <a:pt x="5608" y="4428"/>
                    <a:pt x="5860" y="4175"/>
                    <a:pt x="5860" y="3864"/>
                  </a:cubicBezTo>
                  <a:lnTo>
                    <a:pt x="58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0"/>
            <p:cNvSpPr/>
            <p:nvPr/>
          </p:nvSpPr>
          <p:spPr>
            <a:xfrm>
              <a:off x="3313469" y="2587895"/>
              <a:ext cx="221645" cy="148485"/>
            </a:xfrm>
            <a:custGeom>
              <a:avLst/>
              <a:gdLst/>
              <a:ahLst/>
              <a:cxnLst/>
              <a:rect l="l" t="t" r="r" b="b"/>
              <a:pathLst>
                <a:path w="10240" h="6860" extrusionOk="0">
                  <a:moveTo>
                    <a:pt x="6086" y="0"/>
                  </a:moveTo>
                  <a:cubicBezTo>
                    <a:pt x="5930" y="0"/>
                    <a:pt x="5782" y="123"/>
                    <a:pt x="5782" y="303"/>
                  </a:cubicBezTo>
                  <a:lnTo>
                    <a:pt x="5782" y="1541"/>
                  </a:lnTo>
                  <a:lnTo>
                    <a:pt x="648" y="1541"/>
                  </a:lnTo>
                  <a:cubicBezTo>
                    <a:pt x="290" y="1541"/>
                    <a:pt x="0" y="1252"/>
                    <a:pt x="0" y="895"/>
                  </a:cubicBezTo>
                  <a:lnTo>
                    <a:pt x="0" y="4758"/>
                  </a:lnTo>
                  <a:cubicBezTo>
                    <a:pt x="0" y="5069"/>
                    <a:pt x="253" y="5322"/>
                    <a:pt x="564" y="5322"/>
                  </a:cubicBezTo>
                  <a:lnTo>
                    <a:pt x="5782" y="5322"/>
                  </a:lnTo>
                  <a:lnTo>
                    <a:pt x="5782" y="6556"/>
                  </a:lnTo>
                  <a:cubicBezTo>
                    <a:pt x="5781" y="6736"/>
                    <a:pt x="5928" y="6860"/>
                    <a:pt x="6085" y="6860"/>
                  </a:cubicBezTo>
                  <a:cubicBezTo>
                    <a:pt x="6149" y="6860"/>
                    <a:pt x="6216" y="6838"/>
                    <a:pt x="6274" y="6791"/>
                  </a:cubicBezTo>
                  <a:lnTo>
                    <a:pt x="9995" y="3812"/>
                  </a:lnTo>
                  <a:cubicBezTo>
                    <a:pt x="10240" y="3616"/>
                    <a:pt x="10240" y="3244"/>
                    <a:pt x="9995" y="3048"/>
                  </a:cubicBezTo>
                  <a:lnTo>
                    <a:pt x="6273" y="67"/>
                  </a:lnTo>
                  <a:cubicBezTo>
                    <a:pt x="6215" y="21"/>
                    <a:pt x="6150" y="0"/>
                    <a:pt x="60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0"/>
            <p:cNvSpPr/>
            <p:nvPr/>
          </p:nvSpPr>
          <p:spPr>
            <a:xfrm>
              <a:off x="3331369" y="2824930"/>
              <a:ext cx="336385" cy="103550"/>
            </a:xfrm>
            <a:custGeom>
              <a:avLst/>
              <a:gdLst/>
              <a:ahLst/>
              <a:cxnLst/>
              <a:rect l="l" t="t" r="r" b="b"/>
              <a:pathLst>
                <a:path w="15541" h="4784" extrusionOk="0">
                  <a:moveTo>
                    <a:pt x="2418" y="0"/>
                  </a:moveTo>
                  <a:cubicBezTo>
                    <a:pt x="1098" y="25"/>
                    <a:pt x="1" y="1113"/>
                    <a:pt x="26" y="2438"/>
                  </a:cubicBezTo>
                  <a:cubicBezTo>
                    <a:pt x="52" y="3740"/>
                    <a:pt x="1115" y="4783"/>
                    <a:pt x="2418" y="4783"/>
                  </a:cubicBezTo>
                  <a:lnTo>
                    <a:pt x="15495" y="4783"/>
                  </a:lnTo>
                  <a:cubicBezTo>
                    <a:pt x="14186" y="4752"/>
                    <a:pt x="13146" y="3677"/>
                    <a:pt x="13159" y="2369"/>
                  </a:cubicBezTo>
                  <a:cubicBezTo>
                    <a:pt x="13170" y="1061"/>
                    <a:pt x="14232" y="6"/>
                    <a:pt x="15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0"/>
            <p:cNvSpPr/>
            <p:nvPr/>
          </p:nvSpPr>
          <p:spPr>
            <a:xfrm>
              <a:off x="3618490" y="2356553"/>
              <a:ext cx="101039" cy="106060"/>
            </a:xfrm>
            <a:custGeom>
              <a:avLst/>
              <a:gdLst/>
              <a:ahLst/>
              <a:cxnLst/>
              <a:rect l="l" t="t" r="r" b="b"/>
              <a:pathLst>
                <a:path w="4668" h="4900" extrusionOk="0">
                  <a:moveTo>
                    <a:pt x="1" y="1"/>
                  </a:moveTo>
                  <a:lnTo>
                    <a:pt x="1" y="4605"/>
                  </a:lnTo>
                  <a:cubicBezTo>
                    <a:pt x="1" y="4768"/>
                    <a:pt x="133" y="4900"/>
                    <a:pt x="296" y="4900"/>
                  </a:cubicBezTo>
                  <a:lnTo>
                    <a:pt x="4667" y="4900"/>
                  </a:lnTo>
                  <a:lnTo>
                    <a:pt x="4667" y="46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0"/>
            <p:cNvSpPr/>
            <p:nvPr/>
          </p:nvSpPr>
          <p:spPr>
            <a:xfrm>
              <a:off x="3432278" y="2422787"/>
              <a:ext cx="41537" cy="17316"/>
            </a:xfrm>
            <a:custGeom>
              <a:avLst/>
              <a:gdLst/>
              <a:ahLst/>
              <a:cxnLst/>
              <a:rect l="l" t="t" r="r" b="b"/>
              <a:pathLst>
                <a:path w="1919" h="800" extrusionOk="0">
                  <a:moveTo>
                    <a:pt x="400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20"/>
                    <a:pt x="179" y="799"/>
                    <a:pt x="400" y="799"/>
                  </a:cubicBezTo>
                  <a:lnTo>
                    <a:pt x="1519" y="799"/>
                  </a:lnTo>
                  <a:cubicBezTo>
                    <a:pt x="1740" y="799"/>
                    <a:pt x="1918" y="620"/>
                    <a:pt x="1918" y="400"/>
                  </a:cubicBezTo>
                  <a:cubicBezTo>
                    <a:pt x="1918" y="179"/>
                    <a:pt x="1740" y="0"/>
                    <a:pt x="15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0"/>
            <p:cNvSpPr/>
            <p:nvPr/>
          </p:nvSpPr>
          <p:spPr>
            <a:xfrm>
              <a:off x="3492256" y="2422787"/>
              <a:ext cx="99221" cy="17316"/>
            </a:xfrm>
            <a:custGeom>
              <a:avLst/>
              <a:gdLst/>
              <a:ahLst/>
              <a:cxnLst/>
              <a:rect l="l" t="t" r="r" b="b"/>
              <a:pathLst>
                <a:path w="4584" h="800" extrusionOk="0">
                  <a:moveTo>
                    <a:pt x="400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20"/>
                    <a:pt x="179" y="799"/>
                    <a:pt x="400" y="799"/>
                  </a:cubicBezTo>
                  <a:lnTo>
                    <a:pt x="4184" y="799"/>
                  </a:lnTo>
                  <a:cubicBezTo>
                    <a:pt x="4404" y="799"/>
                    <a:pt x="4583" y="620"/>
                    <a:pt x="4583" y="400"/>
                  </a:cubicBezTo>
                  <a:cubicBezTo>
                    <a:pt x="4583" y="179"/>
                    <a:pt x="4404" y="0"/>
                    <a:pt x="41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0"/>
            <p:cNvSpPr/>
            <p:nvPr/>
          </p:nvSpPr>
          <p:spPr>
            <a:xfrm>
              <a:off x="3617949" y="2491964"/>
              <a:ext cx="41558" cy="17359"/>
            </a:xfrm>
            <a:custGeom>
              <a:avLst/>
              <a:gdLst/>
              <a:ahLst/>
              <a:cxnLst/>
              <a:rect l="l" t="t" r="r" b="b"/>
              <a:pathLst>
                <a:path w="1920" h="802" extrusionOk="0">
                  <a:moveTo>
                    <a:pt x="400" y="1"/>
                  </a:moveTo>
                  <a:cubicBezTo>
                    <a:pt x="180" y="1"/>
                    <a:pt x="1" y="180"/>
                    <a:pt x="1" y="401"/>
                  </a:cubicBezTo>
                  <a:cubicBezTo>
                    <a:pt x="1" y="622"/>
                    <a:pt x="180" y="801"/>
                    <a:pt x="400" y="801"/>
                  </a:cubicBezTo>
                  <a:lnTo>
                    <a:pt x="1519" y="801"/>
                  </a:lnTo>
                  <a:cubicBezTo>
                    <a:pt x="1740" y="801"/>
                    <a:pt x="1919" y="622"/>
                    <a:pt x="1919" y="401"/>
                  </a:cubicBezTo>
                  <a:cubicBezTo>
                    <a:pt x="1919" y="180"/>
                    <a:pt x="1740" y="1"/>
                    <a:pt x="15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0"/>
            <p:cNvSpPr/>
            <p:nvPr/>
          </p:nvSpPr>
          <p:spPr>
            <a:xfrm>
              <a:off x="3432278" y="2491964"/>
              <a:ext cx="167251" cy="17359"/>
            </a:xfrm>
            <a:custGeom>
              <a:avLst/>
              <a:gdLst/>
              <a:ahLst/>
              <a:cxnLst/>
              <a:rect l="l" t="t" r="r" b="b"/>
              <a:pathLst>
                <a:path w="7727" h="802" extrusionOk="0">
                  <a:moveTo>
                    <a:pt x="400" y="1"/>
                  </a:moveTo>
                  <a:cubicBezTo>
                    <a:pt x="179" y="1"/>
                    <a:pt x="0" y="180"/>
                    <a:pt x="0" y="401"/>
                  </a:cubicBezTo>
                  <a:cubicBezTo>
                    <a:pt x="0" y="622"/>
                    <a:pt x="179" y="801"/>
                    <a:pt x="400" y="801"/>
                  </a:cubicBezTo>
                  <a:lnTo>
                    <a:pt x="7327" y="801"/>
                  </a:lnTo>
                  <a:cubicBezTo>
                    <a:pt x="7547" y="801"/>
                    <a:pt x="7726" y="622"/>
                    <a:pt x="7726" y="401"/>
                  </a:cubicBezTo>
                  <a:cubicBezTo>
                    <a:pt x="7726" y="180"/>
                    <a:pt x="7547" y="1"/>
                    <a:pt x="7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0"/>
            <p:cNvSpPr/>
            <p:nvPr/>
          </p:nvSpPr>
          <p:spPr>
            <a:xfrm>
              <a:off x="3432278" y="2543891"/>
              <a:ext cx="41537" cy="17338"/>
            </a:xfrm>
            <a:custGeom>
              <a:avLst/>
              <a:gdLst/>
              <a:ahLst/>
              <a:cxnLst/>
              <a:rect l="l" t="t" r="r" b="b"/>
              <a:pathLst>
                <a:path w="1919" h="801" extrusionOk="0">
                  <a:moveTo>
                    <a:pt x="400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20"/>
                    <a:pt x="179" y="801"/>
                    <a:pt x="400" y="801"/>
                  </a:cubicBezTo>
                  <a:lnTo>
                    <a:pt x="1519" y="801"/>
                  </a:lnTo>
                  <a:cubicBezTo>
                    <a:pt x="1740" y="801"/>
                    <a:pt x="1918" y="620"/>
                    <a:pt x="1918" y="400"/>
                  </a:cubicBezTo>
                  <a:cubicBezTo>
                    <a:pt x="1918" y="179"/>
                    <a:pt x="1740" y="0"/>
                    <a:pt x="15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0"/>
            <p:cNvSpPr/>
            <p:nvPr/>
          </p:nvSpPr>
          <p:spPr>
            <a:xfrm>
              <a:off x="3492256" y="2543891"/>
              <a:ext cx="167251" cy="17338"/>
            </a:xfrm>
            <a:custGeom>
              <a:avLst/>
              <a:gdLst/>
              <a:ahLst/>
              <a:cxnLst/>
              <a:rect l="l" t="t" r="r" b="b"/>
              <a:pathLst>
                <a:path w="7727" h="801" extrusionOk="0">
                  <a:moveTo>
                    <a:pt x="400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20"/>
                    <a:pt x="179" y="801"/>
                    <a:pt x="400" y="801"/>
                  </a:cubicBezTo>
                  <a:lnTo>
                    <a:pt x="7326" y="801"/>
                  </a:lnTo>
                  <a:cubicBezTo>
                    <a:pt x="7547" y="801"/>
                    <a:pt x="7726" y="620"/>
                    <a:pt x="7726" y="400"/>
                  </a:cubicBezTo>
                  <a:cubicBezTo>
                    <a:pt x="7726" y="179"/>
                    <a:pt x="7547" y="0"/>
                    <a:pt x="73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0"/>
            <p:cNvSpPr/>
            <p:nvPr/>
          </p:nvSpPr>
          <p:spPr>
            <a:xfrm>
              <a:off x="3432278" y="2759583"/>
              <a:ext cx="41537" cy="17316"/>
            </a:xfrm>
            <a:custGeom>
              <a:avLst/>
              <a:gdLst/>
              <a:ahLst/>
              <a:cxnLst/>
              <a:rect l="l" t="t" r="r" b="b"/>
              <a:pathLst>
                <a:path w="1919" h="800" extrusionOk="0">
                  <a:moveTo>
                    <a:pt x="400" y="1"/>
                  </a:moveTo>
                  <a:cubicBezTo>
                    <a:pt x="179" y="1"/>
                    <a:pt x="0" y="179"/>
                    <a:pt x="0" y="400"/>
                  </a:cubicBezTo>
                  <a:cubicBezTo>
                    <a:pt x="0" y="621"/>
                    <a:pt x="179" y="800"/>
                    <a:pt x="400" y="800"/>
                  </a:cubicBezTo>
                  <a:lnTo>
                    <a:pt x="1519" y="800"/>
                  </a:lnTo>
                  <a:cubicBezTo>
                    <a:pt x="1740" y="800"/>
                    <a:pt x="1918" y="621"/>
                    <a:pt x="1918" y="400"/>
                  </a:cubicBezTo>
                  <a:cubicBezTo>
                    <a:pt x="1918" y="179"/>
                    <a:pt x="1740" y="1"/>
                    <a:pt x="15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0"/>
            <p:cNvSpPr/>
            <p:nvPr/>
          </p:nvSpPr>
          <p:spPr>
            <a:xfrm>
              <a:off x="3492256" y="2759583"/>
              <a:ext cx="167251" cy="17316"/>
            </a:xfrm>
            <a:custGeom>
              <a:avLst/>
              <a:gdLst/>
              <a:ahLst/>
              <a:cxnLst/>
              <a:rect l="l" t="t" r="r" b="b"/>
              <a:pathLst>
                <a:path w="7727" h="800" extrusionOk="0">
                  <a:moveTo>
                    <a:pt x="400" y="1"/>
                  </a:moveTo>
                  <a:cubicBezTo>
                    <a:pt x="179" y="1"/>
                    <a:pt x="0" y="179"/>
                    <a:pt x="0" y="400"/>
                  </a:cubicBezTo>
                  <a:cubicBezTo>
                    <a:pt x="0" y="621"/>
                    <a:pt x="179" y="800"/>
                    <a:pt x="400" y="800"/>
                  </a:cubicBezTo>
                  <a:lnTo>
                    <a:pt x="7326" y="800"/>
                  </a:lnTo>
                  <a:cubicBezTo>
                    <a:pt x="7547" y="800"/>
                    <a:pt x="7726" y="621"/>
                    <a:pt x="7726" y="400"/>
                  </a:cubicBezTo>
                  <a:cubicBezTo>
                    <a:pt x="7726" y="179"/>
                    <a:pt x="7547" y="1"/>
                    <a:pt x="73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0"/>
            <p:cNvSpPr/>
            <p:nvPr/>
          </p:nvSpPr>
          <p:spPr>
            <a:xfrm>
              <a:off x="3532603" y="2602722"/>
              <a:ext cx="107316" cy="17316"/>
            </a:xfrm>
            <a:custGeom>
              <a:avLst/>
              <a:gdLst/>
              <a:ahLst/>
              <a:cxnLst/>
              <a:rect l="l" t="t" r="r" b="b"/>
              <a:pathLst>
                <a:path w="4958" h="800" extrusionOk="0">
                  <a:moveTo>
                    <a:pt x="400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1"/>
                    <a:pt x="180" y="800"/>
                    <a:pt x="400" y="800"/>
                  </a:cubicBezTo>
                  <a:lnTo>
                    <a:pt x="4558" y="800"/>
                  </a:lnTo>
                  <a:cubicBezTo>
                    <a:pt x="4778" y="800"/>
                    <a:pt x="4957" y="621"/>
                    <a:pt x="4957" y="400"/>
                  </a:cubicBezTo>
                  <a:cubicBezTo>
                    <a:pt x="4957" y="180"/>
                    <a:pt x="4778" y="1"/>
                    <a:pt x="4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0"/>
            <p:cNvSpPr/>
            <p:nvPr/>
          </p:nvSpPr>
          <p:spPr>
            <a:xfrm>
              <a:off x="3555676" y="2681163"/>
              <a:ext cx="46169" cy="17316"/>
            </a:xfrm>
            <a:custGeom>
              <a:avLst/>
              <a:gdLst/>
              <a:ahLst/>
              <a:cxnLst/>
              <a:rect l="l" t="t" r="r" b="b"/>
              <a:pathLst>
                <a:path w="2133" h="800" extrusionOk="0">
                  <a:moveTo>
                    <a:pt x="401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20"/>
                    <a:pt x="179" y="799"/>
                    <a:pt x="401" y="799"/>
                  </a:cubicBezTo>
                  <a:lnTo>
                    <a:pt x="1733" y="799"/>
                  </a:lnTo>
                  <a:cubicBezTo>
                    <a:pt x="1953" y="799"/>
                    <a:pt x="2132" y="620"/>
                    <a:pt x="2132" y="400"/>
                  </a:cubicBezTo>
                  <a:cubicBezTo>
                    <a:pt x="2132" y="179"/>
                    <a:pt x="1953" y="0"/>
                    <a:pt x="17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2032;p60"/>
          <p:cNvGrpSpPr/>
          <p:nvPr/>
        </p:nvGrpSpPr>
        <p:grpSpPr>
          <a:xfrm>
            <a:off x="6620299" y="2834595"/>
            <a:ext cx="387273" cy="523350"/>
            <a:chOff x="604229" y="2480276"/>
            <a:chExt cx="423203" cy="571904"/>
          </a:xfrm>
        </p:grpSpPr>
        <p:sp>
          <p:nvSpPr>
            <p:cNvPr id="2033" name="Google Shape;2033;p60"/>
            <p:cNvSpPr/>
            <p:nvPr/>
          </p:nvSpPr>
          <p:spPr>
            <a:xfrm>
              <a:off x="604229" y="2635731"/>
              <a:ext cx="290584" cy="383355"/>
            </a:xfrm>
            <a:custGeom>
              <a:avLst/>
              <a:gdLst/>
              <a:ahLst/>
              <a:cxnLst/>
              <a:rect l="l" t="t" r="r" b="b"/>
              <a:pathLst>
                <a:path w="13425" h="17711" extrusionOk="0">
                  <a:moveTo>
                    <a:pt x="8529" y="1"/>
                  </a:moveTo>
                  <a:lnTo>
                    <a:pt x="8519" y="3"/>
                  </a:lnTo>
                  <a:lnTo>
                    <a:pt x="1" y="3"/>
                  </a:lnTo>
                  <a:lnTo>
                    <a:pt x="1" y="17710"/>
                  </a:lnTo>
                  <a:lnTo>
                    <a:pt x="13425" y="17710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0"/>
            <p:cNvSpPr/>
            <p:nvPr/>
          </p:nvSpPr>
          <p:spPr>
            <a:xfrm>
              <a:off x="604229" y="2605925"/>
              <a:ext cx="226125" cy="55390"/>
            </a:xfrm>
            <a:custGeom>
              <a:avLst/>
              <a:gdLst/>
              <a:ahLst/>
              <a:cxnLst/>
              <a:rect l="l" t="t" r="r" b="b"/>
              <a:pathLst>
                <a:path w="10447" h="2559" extrusionOk="0">
                  <a:moveTo>
                    <a:pt x="903" y="0"/>
                  </a:moveTo>
                  <a:cubicBezTo>
                    <a:pt x="404" y="0"/>
                    <a:pt x="1" y="405"/>
                    <a:pt x="1" y="904"/>
                  </a:cubicBezTo>
                  <a:lnTo>
                    <a:pt x="1" y="2558"/>
                  </a:lnTo>
                  <a:lnTo>
                    <a:pt x="10441" y="2558"/>
                  </a:lnTo>
                  <a:lnTo>
                    <a:pt x="10447" y="2556"/>
                  </a:lnTo>
                  <a:cubicBezTo>
                    <a:pt x="10056" y="1760"/>
                    <a:pt x="9855" y="886"/>
                    <a:pt x="98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0"/>
            <p:cNvSpPr/>
            <p:nvPr/>
          </p:nvSpPr>
          <p:spPr>
            <a:xfrm>
              <a:off x="776025" y="2480276"/>
              <a:ext cx="251407" cy="251342"/>
            </a:xfrm>
            <a:custGeom>
              <a:avLst/>
              <a:gdLst/>
              <a:ahLst/>
              <a:cxnLst/>
              <a:rect l="l" t="t" r="r" b="b"/>
              <a:pathLst>
                <a:path w="11615" h="11612" extrusionOk="0">
                  <a:moveTo>
                    <a:pt x="5808" y="0"/>
                  </a:moveTo>
                  <a:cubicBezTo>
                    <a:pt x="2601" y="0"/>
                    <a:pt x="1" y="2600"/>
                    <a:pt x="1" y="5805"/>
                  </a:cubicBezTo>
                  <a:cubicBezTo>
                    <a:pt x="0" y="6691"/>
                    <a:pt x="202" y="7565"/>
                    <a:pt x="592" y="8361"/>
                  </a:cubicBezTo>
                  <a:cubicBezTo>
                    <a:pt x="1492" y="10196"/>
                    <a:pt x="3334" y="11487"/>
                    <a:pt x="5488" y="11603"/>
                  </a:cubicBezTo>
                  <a:cubicBezTo>
                    <a:pt x="5595" y="11609"/>
                    <a:pt x="5701" y="11612"/>
                    <a:pt x="5808" y="11612"/>
                  </a:cubicBezTo>
                  <a:cubicBezTo>
                    <a:pt x="9015" y="11612"/>
                    <a:pt x="11614" y="9012"/>
                    <a:pt x="11614" y="5805"/>
                  </a:cubicBezTo>
                  <a:cubicBezTo>
                    <a:pt x="11614" y="2598"/>
                    <a:pt x="9015" y="0"/>
                    <a:pt x="58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0"/>
            <p:cNvSpPr/>
            <p:nvPr/>
          </p:nvSpPr>
          <p:spPr>
            <a:xfrm>
              <a:off x="807735" y="2511943"/>
              <a:ext cx="187987" cy="187965"/>
            </a:xfrm>
            <a:custGeom>
              <a:avLst/>
              <a:gdLst/>
              <a:ahLst/>
              <a:cxnLst/>
              <a:rect l="l" t="t" r="r" b="b"/>
              <a:pathLst>
                <a:path w="8685" h="8684" extrusionOk="0">
                  <a:moveTo>
                    <a:pt x="4343" y="1"/>
                  </a:moveTo>
                  <a:lnTo>
                    <a:pt x="4343" y="2"/>
                  </a:lnTo>
                  <a:cubicBezTo>
                    <a:pt x="1944" y="2"/>
                    <a:pt x="1" y="1945"/>
                    <a:pt x="1" y="4344"/>
                  </a:cubicBezTo>
                  <a:cubicBezTo>
                    <a:pt x="0" y="5004"/>
                    <a:pt x="152" y="5658"/>
                    <a:pt x="443" y="6253"/>
                  </a:cubicBezTo>
                  <a:cubicBezTo>
                    <a:pt x="1116" y="7625"/>
                    <a:pt x="2493" y="8590"/>
                    <a:pt x="4104" y="8677"/>
                  </a:cubicBezTo>
                  <a:cubicBezTo>
                    <a:pt x="4182" y="8683"/>
                    <a:pt x="4262" y="8684"/>
                    <a:pt x="4343" y="8684"/>
                  </a:cubicBezTo>
                  <a:cubicBezTo>
                    <a:pt x="6740" y="8684"/>
                    <a:pt x="8684" y="6741"/>
                    <a:pt x="8684" y="4342"/>
                  </a:cubicBezTo>
                  <a:cubicBezTo>
                    <a:pt x="8684" y="1945"/>
                    <a:pt x="6740" y="1"/>
                    <a:pt x="4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0"/>
            <p:cNvSpPr/>
            <p:nvPr/>
          </p:nvSpPr>
          <p:spPr>
            <a:xfrm>
              <a:off x="604229" y="2993566"/>
              <a:ext cx="290584" cy="58615"/>
            </a:xfrm>
            <a:custGeom>
              <a:avLst/>
              <a:gdLst/>
              <a:ahLst/>
              <a:cxnLst/>
              <a:rect l="l" t="t" r="r" b="b"/>
              <a:pathLst>
                <a:path w="13425" h="2708" extrusionOk="0">
                  <a:moveTo>
                    <a:pt x="1" y="1"/>
                  </a:moveTo>
                  <a:lnTo>
                    <a:pt x="1" y="1805"/>
                  </a:lnTo>
                  <a:cubicBezTo>
                    <a:pt x="1" y="2303"/>
                    <a:pt x="404" y="2707"/>
                    <a:pt x="903" y="2707"/>
                  </a:cubicBezTo>
                  <a:lnTo>
                    <a:pt x="12523" y="2707"/>
                  </a:lnTo>
                  <a:cubicBezTo>
                    <a:pt x="13020" y="2707"/>
                    <a:pt x="13425" y="2303"/>
                    <a:pt x="13425" y="1805"/>
                  </a:cubicBezTo>
                  <a:lnTo>
                    <a:pt x="134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0"/>
            <p:cNvSpPr/>
            <p:nvPr/>
          </p:nvSpPr>
          <p:spPr>
            <a:xfrm>
              <a:off x="735311" y="3012354"/>
              <a:ext cx="25173" cy="24242"/>
            </a:xfrm>
            <a:custGeom>
              <a:avLst/>
              <a:gdLst/>
              <a:ahLst/>
              <a:cxnLst/>
              <a:rect l="l" t="t" r="r" b="b"/>
              <a:pathLst>
                <a:path w="1163" h="1120" extrusionOk="0">
                  <a:moveTo>
                    <a:pt x="604" y="1"/>
                  </a:moveTo>
                  <a:cubicBezTo>
                    <a:pt x="378" y="1"/>
                    <a:pt x="173" y="137"/>
                    <a:pt x="87" y="346"/>
                  </a:cubicBezTo>
                  <a:cubicBezTo>
                    <a:pt x="1" y="555"/>
                    <a:pt x="48" y="796"/>
                    <a:pt x="208" y="955"/>
                  </a:cubicBezTo>
                  <a:cubicBezTo>
                    <a:pt x="315" y="1063"/>
                    <a:pt x="458" y="1120"/>
                    <a:pt x="603" y="1120"/>
                  </a:cubicBezTo>
                  <a:cubicBezTo>
                    <a:pt x="675" y="1120"/>
                    <a:pt x="748" y="1106"/>
                    <a:pt x="817" y="1077"/>
                  </a:cubicBezTo>
                  <a:cubicBezTo>
                    <a:pt x="1027" y="991"/>
                    <a:pt x="1163" y="787"/>
                    <a:pt x="1163" y="561"/>
                  </a:cubicBezTo>
                  <a:cubicBezTo>
                    <a:pt x="1163" y="252"/>
                    <a:pt x="913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0"/>
            <p:cNvSpPr/>
            <p:nvPr/>
          </p:nvSpPr>
          <p:spPr>
            <a:xfrm>
              <a:off x="661350" y="2771401"/>
              <a:ext cx="175260" cy="143485"/>
            </a:xfrm>
            <a:custGeom>
              <a:avLst/>
              <a:gdLst/>
              <a:ahLst/>
              <a:cxnLst/>
              <a:rect l="l" t="t" r="r" b="b"/>
              <a:pathLst>
                <a:path w="8097" h="6629" extrusionOk="0">
                  <a:moveTo>
                    <a:pt x="1259" y="0"/>
                  </a:moveTo>
                  <a:cubicBezTo>
                    <a:pt x="563" y="0"/>
                    <a:pt x="1" y="564"/>
                    <a:pt x="1" y="1260"/>
                  </a:cubicBezTo>
                  <a:lnTo>
                    <a:pt x="1" y="4068"/>
                  </a:lnTo>
                  <a:cubicBezTo>
                    <a:pt x="1" y="4764"/>
                    <a:pt x="563" y="5326"/>
                    <a:pt x="1259" y="5328"/>
                  </a:cubicBezTo>
                  <a:lnTo>
                    <a:pt x="3300" y="5328"/>
                  </a:lnTo>
                  <a:lnTo>
                    <a:pt x="3984" y="6573"/>
                  </a:lnTo>
                  <a:cubicBezTo>
                    <a:pt x="4004" y="6610"/>
                    <a:pt x="4041" y="6629"/>
                    <a:pt x="4078" y="6629"/>
                  </a:cubicBezTo>
                  <a:cubicBezTo>
                    <a:pt x="4113" y="6629"/>
                    <a:pt x="4149" y="6611"/>
                    <a:pt x="4170" y="6576"/>
                  </a:cubicBezTo>
                  <a:lnTo>
                    <a:pt x="4902" y="5328"/>
                  </a:lnTo>
                  <a:lnTo>
                    <a:pt x="6836" y="5328"/>
                  </a:lnTo>
                  <a:cubicBezTo>
                    <a:pt x="7532" y="5328"/>
                    <a:pt x="8096" y="4764"/>
                    <a:pt x="8096" y="4068"/>
                  </a:cubicBezTo>
                  <a:lnTo>
                    <a:pt x="8096" y="1260"/>
                  </a:lnTo>
                  <a:cubicBezTo>
                    <a:pt x="8096" y="564"/>
                    <a:pt x="7532" y="0"/>
                    <a:pt x="6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0"/>
            <p:cNvSpPr/>
            <p:nvPr/>
          </p:nvSpPr>
          <p:spPr>
            <a:xfrm>
              <a:off x="732800" y="2789821"/>
              <a:ext cx="87316" cy="79610"/>
            </a:xfrm>
            <a:custGeom>
              <a:avLst/>
              <a:gdLst/>
              <a:ahLst/>
              <a:cxnLst/>
              <a:rect l="l" t="t" r="r" b="b"/>
              <a:pathLst>
                <a:path w="4034" h="3678" extrusionOk="0">
                  <a:moveTo>
                    <a:pt x="400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1"/>
                    <a:pt x="179" y="801"/>
                    <a:pt x="400" y="801"/>
                  </a:cubicBezTo>
                  <a:lnTo>
                    <a:pt x="1941" y="801"/>
                  </a:lnTo>
                  <a:cubicBezTo>
                    <a:pt x="2134" y="801"/>
                    <a:pt x="2291" y="958"/>
                    <a:pt x="2291" y="1151"/>
                  </a:cubicBezTo>
                  <a:lnTo>
                    <a:pt x="2291" y="3278"/>
                  </a:lnTo>
                  <a:cubicBezTo>
                    <a:pt x="2291" y="3497"/>
                    <a:pt x="2470" y="3676"/>
                    <a:pt x="2690" y="3678"/>
                  </a:cubicBezTo>
                  <a:lnTo>
                    <a:pt x="2690" y="3676"/>
                  </a:lnTo>
                  <a:cubicBezTo>
                    <a:pt x="2796" y="3676"/>
                    <a:pt x="2898" y="3634"/>
                    <a:pt x="2974" y="3559"/>
                  </a:cubicBezTo>
                  <a:lnTo>
                    <a:pt x="3879" y="2654"/>
                  </a:lnTo>
                  <a:cubicBezTo>
                    <a:pt x="4034" y="2497"/>
                    <a:pt x="4034" y="2245"/>
                    <a:pt x="3879" y="2088"/>
                  </a:cubicBezTo>
                  <a:cubicBezTo>
                    <a:pt x="3801" y="2011"/>
                    <a:pt x="3699" y="1972"/>
                    <a:pt x="3596" y="1972"/>
                  </a:cubicBezTo>
                  <a:cubicBezTo>
                    <a:pt x="3494" y="1972"/>
                    <a:pt x="3392" y="2011"/>
                    <a:pt x="3313" y="2088"/>
                  </a:cubicBezTo>
                  <a:lnTo>
                    <a:pt x="3090" y="2312"/>
                  </a:lnTo>
                  <a:lnTo>
                    <a:pt x="3090" y="1151"/>
                  </a:lnTo>
                  <a:cubicBezTo>
                    <a:pt x="3090" y="515"/>
                    <a:pt x="2575" y="2"/>
                    <a:pt x="1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0"/>
            <p:cNvSpPr/>
            <p:nvPr/>
          </p:nvSpPr>
          <p:spPr>
            <a:xfrm>
              <a:off x="763666" y="2834215"/>
              <a:ext cx="38939" cy="35216"/>
            </a:xfrm>
            <a:custGeom>
              <a:avLst/>
              <a:gdLst/>
              <a:ahLst/>
              <a:cxnLst/>
              <a:rect l="l" t="t" r="r" b="b"/>
              <a:pathLst>
                <a:path w="1799" h="1627" extrusionOk="0">
                  <a:moveTo>
                    <a:pt x="439" y="1"/>
                  </a:moveTo>
                  <a:cubicBezTo>
                    <a:pt x="337" y="1"/>
                    <a:pt x="235" y="40"/>
                    <a:pt x="157" y="118"/>
                  </a:cubicBezTo>
                  <a:cubicBezTo>
                    <a:pt x="0" y="274"/>
                    <a:pt x="0" y="527"/>
                    <a:pt x="156" y="683"/>
                  </a:cubicBezTo>
                  <a:lnTo>
                    <a:pt x="982" y="1509"/>
                  </a:lnTo>
                  <a:cubicBezTo>
                    <a:pt x="1057" y="1583"/>
                    <a:pt x="1159" y="1627"/>
                    <a:pt x="1264" y="1627"/>
                  </a:cubicBezTo>
                  <a:cubicBezTo>
                    <a:pt x="1621" y="1627"/>
                    <a:pt x="1798" y="1196"/>
                    <a:pt x="1548" y="944"/>
                  </a:cubicBezTo>
                  <a:lnTo>
                    <a:pt x="721" y="118"/>
                  </a:lnTo>
                  <a:cubicBezTo>
                    <a:pt x="644" y="40"/>
                    <a:pt x="541" y="1"/>
                    <a:pt x="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0"/>
            <p:cNvSpPr/>
            <p:nvPr/>
          </p:nvSpPr>
          <p:spPr>
            <a:xfrm>
              <a:off x="678926" y="2789821"/>
              <a:ext cx="87532" cy="79610"/>
            </a:xfrm>
            <a:custGeom>
              <a:avLst/>
              <a:gdLst/>
              <a:ahLst/>
              <a:cxnLst/>
              <a:rect l="l" t="t" r="r" b="b"/>
              <a:pathLst>
                <a:path w="4044" h="3678" extrusionOk="0">
                  <a:moveTo>
                    <a:pt x="1342" y="1"/>
                  </a:moveTo>
                  <a:cubicBezTo>
                    <a:pt x="1244" y="1"/>
                    <a:pt x="1144" y="37"/>
                    <a:pt x="1062" y="118"/>
                  </a:cubicBezTo>
                  <a:lnTo>
                    <a:pt x="158" y="1024"/>
                  </a:lnTo>
                  <a:cubicBezTo>
                    <a:pt x="1" y="1180"/>
                    <a:pt x="1" y="1433"/>
                    <a:pt x="156" y="1588"/>
                  </a:cubicBezTo>
                  <a:cubicBezTo>
                    <a:pt x="234" y="1667"/>
                    <a:pt x="337" y="1706"/>
                    <a:pt x="439" y="1706"/>
                  </a:cubicBezTo>
                  <a:cubicBezTo>
                    <a:pt x="541" y="1706"/>
                    <a:pt x="643" y="1667"/>
                    <a:pt x="722" y="1590"/>
                  </a:cubicBezTo>
                  <a:lnTo>
                    <a:pt x="945" y="1365"/>
                  </a:lnTo>
                  <a:lnTo>
                    <a:pt x="945" y="2527"/>
                  </a:lnTo>
                  <a:cubicBezTo>
                    <a:pt x="945" y="3162"/>
                    <a:pt x="1459" y="3676"/>
                    <a:pt x="2094" y="3678"/>
                  </a:cubicBezTo>
                  <a:lnTo>
                    <a:pt x="3636" y="3678"/>
                  </a:lnTo>
                  <a:cubicBezTo>
                    <a:pt x="3638" y="3678"/>
                    <a:pt x="3641" y="3678"/>
                    <a:pt x="3643" y="3678"/>
                  </a:cubicBezTo>
                  <a:cubicBezTo>
                    <a:pt x="3863" y="3678"/>
                    <a:pt x="4043" y="3499"/>
                    <a:pt x="4043" y="3278"/>
                  </a:cubicBezTo>
                  <a:cubicBezTo>
                    <a:pt x="4043" y="3057"/>
                    <a:pt x="3864" y="2878"/>
                    <a:pt x="3645" y="2878"/>
                  </a:cubicBezTo>
                  <a:cubicBezTo>
                    <a:pt x="3642" y="2878"/>
                    <a:pt x="3639" y="2878"/>
                    <a:pt x="3636" y="2878"/>
                  </a:cubicBezTo>
                  <a:lnTo>
                    <a:pt x="2095" y="2878"/>
                  </a:lnTo>
                  <a:cubicBezTo>
                    <a:pt x="1902" y="2877"/>
                    <a:pt x="1745" y="2720"/>
                    <a:pt x="1745" y="2527"/>
                  </a:cubicBezTo>
                  <a:lnTo>
                    <a:pt x="1745" y="401"/>
                  </a:lnTo>
                  <a:cubicBezTo>
                    <a:pt x="1744" y="160"/>
                    <a:pt x="1547" y="1"/>
                    <a:pt x="1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0"/>
            <p:cNvSpPr/>
            <p:nvPr/>
          </p:nvSpPr>
          <p:spPr>
            <a:xfrm>
              <a:off x="698514" y="2789843"/>
              <a:ext cx="38939" cy="35195"/>
            </a:xfrm>
            <a:custGeom>
              <a:avLst/>
              <a:gdLst/>
              <a:ahLst/>
              <a:cxnLst/>
              <a:rect l="l" t="t" r="r" b="b"/>
              <a:pathLst>
                <a:path w="1799" h="1626" extrusionOk="0">
                  <a:moveTo>
                    <a:pt x="439" y="1"/>
                  </a:moveTo>
                  <a:cubicBezTo>
                    <a:pt x="337" y="1"/>
                    <a:pt x="235" y="39"/>
                    <a:pt x="157" y="117"/>
                  </a:cubicBezTo>
                  <a:cubicBezTo>
                    <a:pt x="1" y="274"/>
                    <a:pt x="1" y="526"/>
                    <a:pt x="157" y="683"/>
                  </a:cubicBezTo>
                  <a:lnTo>
                    <a:pt x="983" y="1508"/>
                  </a:lnTo>
                  <a:cubicBezTo>
                    <a:pt x="1057" y="1583"/>
                    <a:pt x="1159" y="1625"/>
                    <a:pt x="1265" y="1625"/>
                  </a:cubicBezTo>
                  <a:cubicBezTo>
                    <a:pt x="1621" y="1625"/>
                    <a:pt x="1799" y="1194"/>
                    <a:pt x="1548" y="944"/>
                  </a:cubicBezTo>
                  <a:lnTo>
                    <a:pt x="722" y="117"/>
                  </a:lnTo>
                  <a:cubicBezTo>
                    <a:pt x="644" y="39"/>
                    <a:pt x="542" y="1"/>
                    <a:pt x="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0"/>
            <p:cNvSpPr/>
            <p:nvPr/>
          </p:nvSpPr>
          <p:spPr>
            <a:xfrm>
              <a:off x="849120" y="2564995"/>
              <a:ext cx="105757" cy="89957"/>
            </a:xfrm>
            <a:custGeom>
              <a:avLst/>
              <a:gdLst/>
              <a:ahLst/>
              <a:cxnLst/>
              <a:rect l="l" t="t" r="r" b="b"/>
              <a:pathLst>
                <a:path w="4886" h="4156" extrusionOk="0">
                  <a:moveTo>
                    <a:pt x="3390" y="1"/>
                  </a:moveTo>
                  <a:cubicBezTo>
                    <a:pt x="3241" y="1"/>
                    <a:pt x="3091" y="29"/>
                    <a:pt x="2948" y="88"/>
                  </a:cubicBezTo>
                  <a:cubicBezTo>
                    <a:pt x="2508" y="268"/>
                    <a:pt x="2222" y="697"/>
                    <a:pt x="2222" y="1172"/>
                  </a:cubicBezTo>
                  <a:lnTo>
                    <a:pt x="2222" y="1199"/>
                  </a:lnTo>
                  <a:cubicBezTo>
                    <a:pt x="2222" y="1199"/>
                    <a:pt x="2159" y="1197"/>
                    <a:pt x="2153" y="1197"/>
                  </a:cubicBezTo>
                  <a:cubicBezTo>
                    <a:pt x="2014" y="1197"/>
                    <a:pt x="1591" y="1069"/>
                    <a:pt x="1573" y="1062"/>
                  </a:cubicBezTo>
                  <a:cubicBezTo>
                    <a:pt x="1123" y="908"/>
                    <a:pt x="715" y="651"/>
                    <a:pt x="382" y="311"/>
                  </a:cubicBezTo>
                  <a:cubicBezTo>
                    <a:pt x="365" y="294"/>
                    <a:pt x="344" y="285"/>
                    <a:pt x="322" y="285"/>
                  </a:cubicBezTo>
                  <a:cubicBezTo>
                    <a:pt x="283" y="285"/>
                    <a:pt x="246" y="311"/>
                    <a:pt x="237" y="356"/>
                  </a:cubicBezTo>
                  <a:cubicBezTo>
                    <a:pt x="134" y="920"/>
                    <a:pt x="1" y="2773"/>
                    <a:pt x="1445" y="3215"/>
                  </a:cubicBezTo>
                  <a:cubicBezTo>
                    <a:pt x="1488" y="3230"/>
                    <a:pt x="1497" y="3285"/>
                    <a:pt x="1462" y="3311"/>
                  </a:cubicBezTo>
                  <a:cubicBezTo>
                    <a:pt x="1090" y="3591"/>
                    <a:pt x="637" y="3744"/>
                    <a:pt x="171" y="3744"/>
                  </a:cubicBezTo>
                  <a:cubicBezTo>
                    <a:pt x="169" y="3744"/>
                    <a:pt x="167" y="3744"/>
                    <a:pt x="165" y="3744"/>
                  </a:cubicBezTo>
                  <a:cubicBezTo>
                    <a:pt x="129" y="3744"/>
                    <a:pt x="94" y="3743"/>
                    <a:pt x="58" y="3742"/>
                  </a:cubicBezTo>
                  <a:lnTo>
                    <a:pt x="58" y="3742"/>
                  </a:lnTo>
                  <a:cubicBezTo>
                    <a:pt x="516" y="4012"/>
                    <a:pt x="1037" y="4155"/>
                    <a:pt x="1568" y="4155"/>
                  </a:cubicBezTo>
                  <a:cubicBezTo>
                    <a:pt x="1571" y="4155"/>
                    <a:pt x="1573" y="4155"/>
                    <a:pt x="1576" y="4155"/>
                  </a:cubicBezTo>
                  <a:cubicBezTo>
                    <a:pt x="3221" y="4155"/>
                    <a:pt x="4554" y="2826"/>
                    <a:pt x="4562" y="1184"/>
                  </a:cubicBezTo>
                  <a:lnTo>
                    <a:pt x="4562" y="1171"/>
                  </a:lnTo>
                  <a:cubicBezTo>
                    <a:pt x="4562" y="1157"/>
                    <a:pt x="4561" y="1144"/>
                    <a:pt x="4561" y="1131"/>
                  </a:cubicBezTo>
                  <a:lnTo>
                    <a:pt x="4875" y="129"/>
                  </a:lnTo>
                  <a:cubicBezTo>
                    <a:pt x="4886" y="97"/>
                    <a:pt x="4861" y="67"/>
                    <a:pt x="4831" y="67"/>
                  </a:cubicBezTo>
                  <a:cubicBezTo>
                    <a:pt x="4824" y="67"/>
                    <a:pt x="4817" y="69"/>
                    <a:pt x="4810" y="72"/>
                  </a:cubicBezTo>
                  <a:lnTo>
                    <a:pt x="4225" y="351"/>
                  </a:lnTo>
                  <a:cubicBezTo>
                    <a:pt x="4001" y="123"/>
                    <a:pt x="3698" y="1"/>
                    <a:pt x="33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2045;p60"/>
          <p:cNvGrpSpPr/>
          <p:nvPr/>
        </p:nvGrpSpPr>
        <p:grpSpPr>
          <a:xfrm>
            <a:off x="5948552" y="2891736"/>
            <a:ext cx="523350" cy="409061"/>
            <a:chOff x="1162194" y="2697570"/>
            <a:chExt cx="571904" cy="447013"/>
          </a:xfrm>
        </p:grpSpPr>
        <p:sp>
          <p:nvSpPr>
            <p:cNvPr id="2046" name="Google Shape;2046;p60"/>
            <p:cNvSpPr/>
            <p:nvPr/>
          </p:nvSpPr>
          <p:spPr>
            <a:xfrm>
              <a:off x="1162194" y="2724648"/>
              <a:ext cx="472207" cy="270108"/>
            </a:xfrm>
            <a:custGeom>
              <a:avLst/>
              <a:gdLst/>
              <a:ahLst/>
              <a:cxnLst/>
              <a:rect l="l" t="t" r="r" b="b"/>
              <a:pathLst>
                <a:path w="21816" h="12479" extrusionOk="0">
                  <a:moveTo>
                    <a:pt x="0" y="1"/>
                  </a:moveTo>
                  <a:lnTo>
                    <a:pt x="0" y="11804"/>
                  </a:lnTo>
                  <a:cubicBezTo>
                    <a:pt x="0" y="12176"/>
                    <a:pt x="302" y="12478"/>
                    <a:pt x="673" y="12478"/>
                  </a:cubicBezTo>
                  <a:lnTo>
                    <a:pt x="21815" y="12456"/>
                  </a:lnTo>
                  <a:lnTo>
                    <a:pt x="218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0"/>
            <p:cNvSpPr/>
            <p:nvPr/>
          </p:nvSpPr>
          <p:spPr>
            <a:xfrm>
              <a:off x="1413687" y="2994237"/>
              <a:ext cx="320411" cy="150346"/>
            </a:xfrm>
            <a:custGeom>
              <a:avLst/>
              <a:gdLst/>
              <a:ahLst/>
              <a:cxnLst/>
              <a:rect l="l" t="t" r="r" b="b"/>
              <a:pathLst>
                <a:path w="14803" h="6946" extrusionOk="0">
                  <a:moveTo>
                    <a:pt x="14803" y="1"/>
                  </a:moveTo>
                  <a:lnTo>
                    <a:pt x="2414" y="984"/>
                  </a:lnTo>
                  <a:lnTo>
                    <a:pt x="2407" y="998"/>
                  </a:lnTo>
                  <a:lnTo>
                    <a:pt x="36" y="6774"/>
                  </a:lnTo>
                  <a:cubicBezTo>
                    <a:pt x="1" y="6860"/>
                    <a:pt x="68" y="6945"/>
                    <a:pt x="150" y="6945"/>
                  </a:cubicBezTo>
                  <a:cubicBezTo>
                    <a:pt x="168" y="6945"/>
                    <a:pt x="186" y="6941"/>
                    <a:pt x="203" y="6933"/>
                  </a:cubicBezTo>
                  <a:lnTo>
                    <a:pt x="148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0"/>
            <p:cNvSpPr/>
            <p:nvPr/>
          </p:nvSpPr>
          <p:spPr>
            <a:xfrm>
              <a:off x="1401328" y="2973761"/>
              <a:ext cx="332770" cy="42121"/>
            </a:xfrm>
            <a:custGeom>
              <a:avLst/>
              <a:gdLst/>
              <a:ahLst/>
              <a:cxnLst/>
              <a:rect l="l" t="t" r="r" b="b"/>
              <a:pathLst>
                <a:path w="15374" h="1946" extrusionOk="0">
                  <a:moveTo>
                    <a:pt x="2977" y="0"/>
                  </a:moveTo>
                  <a:lnTo>
                    <a:pt x="118" y="856"/>
                  </a:lnTo>
                  <a:cubicBezTo>
                    <a:pt x="0" y="892"/>
                    <a:pt x="0" y="1058"/>
                    <a:pt x="118" y="1093"/>
                  </a:cubicBezTo>
                  <a:lnTo>
                    <a:pt x="2978" y="1946"/>
                  </a:lnTo>
                  <a:lnTo>
                    <a:pt x="2985" y="1929"/>
                  </a:lnTo>
                  <a:lnTo>
                    <a:pt x="15374" y="947"/>
                  </a:lnTo>
                  <a:lnTo>
                    <a:pt x="2984" y="17"/>
                  </a:lnTo>
                  <a:lnTo>
                    <a:pt x="297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0"/>
            <p:cNvSpPr/>
            <p:nvPr/>
          </p:nvSpPr>
          <p:spPr>
            <a:xfrm>
              <a:off x="1413492" y="2845059"/>
              <a:ext cx="320606" cy="149199"/>
            </a:xfrm>
            <a:custGeom>
              <a:avLst/>
              <a:gdLst/>
              <a:ahLst/>
              <a:cxnLst/>
              <a:rect l="l" t="t" r="r" b="b"/>
              <a:pathLst>
                <a:path w="14812" h="6893" extrusionOk="0">
                  <a:moveTo>
                    <a:pt x="150" y="1"/>
                  </a:moveTo>
                  <a:cubicBezTo>
                    <a:pt x="68" y="1"/>
                    <a:pt x="1" y="86"/>
                    <a:pt x="36" y="172"/>
                  </a:cubicBezTo>
                  <a:lnTo>
                    <a:pt x="2415" y="5946"/>
                  </a:lnTo>
                  <a:lnTo>
                    <a:pt x="2422" y="5962"/>
                  </a:lnTo>
                  <a:lnTo>
                    <a:pt x="14812" y="6893"/>
                  </a:lnTo>
                  <a:lnTo>
                    <a:pt x="10205" y="4724"/>
                  </a:lnTo>
                  <a:lnTo>
                    <a:pt x="203" y="13"/>
                  </a:lnTo>
                  <a:cubicBezTo>
                    <a:pt x="185" y="5"/>
                    <a:pt x="167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0"/>
            <p:cNvSpPr/>
            <p:nvPr/>
          </p:nvSpPr>
          <p:spPr>
            <a:xfrm>
              <a:off x="1182069" y="2781258"/>
              <a:ext cx="76017" cy="76017"/>
            </a:xfrm>
            <a:custGeom>
              <a:avLst/>
              <a:gdLst/>
              <a:ahLst/>
              <a:cxnLst/>
              <a:rect l="l" t="t" r="r" b="b"/>
              <a:pathLst>
                <a:path w="3512" h="3512" extrusionOk="0">
                  <a:moveTo>
                    <a:pt x="500" y="1"/>
                  </a:moveTo>
                  <a:cubicBezTo>
                    <a:pt x="224" y="1"/>
                    <a:pt x="1" y="224"/>
                    <a:pt x="1" y="500"/>
                  </a:cubicBezTo>
                  <a:lnTo>
                    <a:pt x="1" y="3013"/>
                  </a:lnTo>
                  <a:cubicBezTo>
                    <a:pt x="1" y="3289"/>
                    <a:pt x="224" y="3512"/>
                    <a:pt x="500" y="3512"/>
                  </a:cubicBezTo>
                  <a:lnTo>
                    <a:pt x="3012" y="3512"/>
                  </a:lnTo>
                  <a:cubicBezTo>
                    <a:pt x="3289" y="3512"/>
                    <a:pt x="3512" y="3289"/>
                    <a:pt x="3512" y="3013"/>
                  </a:cubicBezTo>
                  <a:lnTo>
                    <a:pt x="3512" y="500"/>
                  </a:lnTo>
                  <a:cubicBezTo>
                    <a:pt x="3512" y="224"/>
                    <a:pt x="3289" y="1"/>
                    <a:pt x="30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0"/>
            <p:cNvSpPr/>
            <p:nvPr/>
          </p:nvSpPr>
          <p:spPr>
            <a:xfrm>
              <a:off x="1162194" y="2697570"/>
              <a:ext cx="472207" cy="54177"/>
            </a:xfrm>
            <a:custGeom>
              <a:avLst/>
              <a:gdLst/>
              <a:ahLst/>
              <a:cxnLst/>
              <a:rect l="l" t="t" r="r" b="b"/>
              <a:pathLst>
                <a:path w="21816" h="2503" extrusionOk="0">
                  <a:moveTo>
                    <a:pt x="673" y="1"/>
                  </a:moveTo>
                  <a:cubicBezTo>
                    <a:pt x="302" y="1"/>
                    <a:pt x="0" y="302"/>
                    <a:pt x="0" y="675"/>
                  </a:cubicBezTo>
                  <a:lnTo>
                    <a:pt x="0" y="2503"/>
                  </a:lnTo>
                  <a:lnTo>
                    <a:pt x="21815" y="2503"/>
                  </a:lnTo>
                  <a:lnTo>
                    <a:pt x="21815" y="675"/>
                  </a:lnTo>
                  <a:cubicBezTo>
                    <a:pt x="21815" y="302"/>
                    <a:pt x="21513" y="1"/>
                    <a:pt x="21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0"/>
            <p:cNvSpPr/>
            <p:nvPr/>
          </p:nvSpPr>
          <p:spPr>
            <a:xfrm>
              <a:off x="1545483" y="2697570"/>
              <a:ext cx="66147" cy="54177"/>
            </a:xfrm>
            <a:custGeom>
              <a:avLst/>
              <a:gdLst/>
              <a:ahLst/>
              <a:cxnLst/>
              <a:rect l="l" t="t" r="r" b="b"/>
              <a:pathLst>
                <a:path w="3056" h="2503" extrusionOk="0">
                  <a:moveTo>
                    <a:pt x="1407" y="1"/>
                  </a:moveTo>
                  <a:lnTo>
                    <a:pt x="1" y="2503"/>
                  </a:lnTo>
                  <a:lnTo>
                    <a:pt x="1651" y="2503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0"/>
            <p:cNvSpPr/>
            <p:nvPr/>
          </p:nvSpPr>
          <p:spPr>
            <a:xfrm>
              <a:off x="1454509" y="2697570"/>
              <a:ext cx="66147" cy="54177"/>
            </a:xfrm>
            <a:custGeom>
              <a:avLst/>
              <a:gdLst/>
              <a:ahLst/>
              <a:cxnLst/>
              <a:rect l="l" t="t" r="r" b="b"/>
              <a:pathLst>
                <a:path w="3056" h="2503" extrusionOk="0">
                  <a:moveTo>
                    <a:pt x="1408" y="1"/>
                  </a:moveTo>
                  <a:lnTo>
                    <a:pt x="0" y="2503"/>
                  </a:lnTo>
                  <a:lnTo>
                    <a:pt x="1650" y="2503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0"/>
            <p:cNvSpPr/>
            <p:nvPr/>
          </p:nvSpPr>
          <p:spPr>
            <a:xfrm>
              <a:off x="1363535" y="2697570"/>
              <a:ext cx="66147" cy="54177"/>
            </a:xfrm>
            <a:custGeom>
              <a:avLst/>
              <a:gdLst/>
              <a:ahLst/>
              <a:cxnLst/>
              <a:rect l="l" t="t" r="r" b="b"/>
              <a:pathLst>
                <a:path w="3056" h="2503" extrusionOk="0">
                  <a:moveTo>
                    <a:pt x="1407" y="1"/>
                  </a:moveTo>
                  <a:lnTo>
                    <a:pt x="0" y="2503"/>
                  </a:lnTo>
                  <a:lnTo>
                    <a:pt x="1649" y="2503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0"/>
            <p:cNvSpPr/>
            <p:nvPr/>
          </p:nvSpPr>
          <p:spPr>
            <a:xfrm>
              <a:off x="1272562" y="2697570"/>
              <a:ext cx="66169" cy="54177"/>
            </a:xfrm>
            <a:custGeom>
              <a:avLst/>
              <a:gdLst/>
              <a:ahLst/>
              <a:cxnLst/>
              <a:rect l="l" t="t" r="r" b="b"/>
              <a:pathLst>
                <a:path w="3057" h="2503" extrusionOk="0">
                  <a:moveTo>
                    <a:pt x="1406" y="1"/>
                  </a:moveTo>
                  <a:lnTo>
                    <a:pt x="0" y="2503"/>
                  </a:lnTo>
                  <a:lnTo>
                    <a:pt x="1651" y="2503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0"/>
            <p:cNvSpPr/>
            <p:nvPr/>
          </p:nvSpPr>
          <p:spPr>
            <a:xfrm>
              <a:off x="1181588" y="2697570"/>
              <a:ext cx="66147" cy="54177"/>
            </a:xfrm>
            <a:custGeom>
              <a:avLst/>
              <a:gdLst/>
              <a:ahLst/>
              <a:cxnLst/>
              <a:rect l="l" t="t" r="r" b="b"/>
              <a:pathLst>
                <a:path w="3056" h="2503" extrusionOk="0">
                  <a:moveTo>
                    <a:pt x="1406" y="1"/>
                  </a:moveTo>
                  <a:lnTo>
                    <a:pt x="0" y="2503"/>
                  </a:lnTo>
                  <a:lnTo>
                    <a:pt x="1649" y="2503"/>
                  </a:lnTo>
                  <a:lnTo>
                    <a:pt x="30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0"/>
            <p:cNvSpPr/>
            <p:nvPr/>
          </p:nvSpPr>
          <p:spPr>
            <a:xfrm>
              <a:off x="1293860" y="2790298"/>
              <a:ext cx="33809" cy="17294"/>
            </a:xfrm>
            <a:custGeom>
              <a:avLst/>
              <a:gdLst/>
              <a:ahLst/>
              <a:cxnLst/>
              <a:rect l="l" t="t" r="r" b="b"/>
              <a:pathLst>
                <a:path w="1562" h="799" extrusionOk="0">
                  <a:moveTo>
                    <a:pt x="399" y="1"/>
                  </a:moveTo>
                  <a:cubicBezTo>
                    <a:pt x="180" y="1"/>
                    <a:pt x="1" y="179"/>
                    <a:pt x="1" y="399"/>
                  </a:cubicBezTo>
                  <a:cubicBezTo>
                    <a:pt x="1" y="621"/>
                    <a:pt x="181" y="799"/>
                    <a:pt x="401" y="799"/>
                  </a:cubicBezTo>
                  <a:cubicBezTo>
                    <a:pt x="403" y="799"/>
                    <a:pt x="406" y="799"/>
                    <a:pt x="408" y="799"/>
                  </a:cubicBezTo>
                  <a:lnTo>
                    <a:pt x="1154" y="799"/>
                  </a:lnTo>
                  <a:cubicBezTo>
                    <a:pt x="1156" y="799"/>
                    <a:pt x="1158" y="799"/>
                    <a:pt x="1161" y="799"/>
                  </a:cubicBezTo>
                  <a:cubicBezTo>
                    <a:pt x="1381" y="799"/>
                    <a:pt x="1561" y="621"/>
                    <a:pt x="1561" y="399"/>
                  </a:cubicBezTo>
                  <a:cubicBezTo>
                    <a:pt x="1561" y="179"/>
                    <a:pt x="1382" y="1"/>
                    <a:pt x="1163" y="1"/>
                  </a:cubicBezTo>
                  <a:cubicBezTo>
                    <a:pt x="1160" y="1"/>
                    <a:pt x="1157" y="1"/>
                    <a:pt x="1154" y="1"/>
                  </a:cubicBezTo>
                  <a:lnTo>
                    <a:pt x="408" y="1"/>
                  </a:lnTo>
                  <a:cubicBezTo>
                    <a:pt x="405" y="1"/>
                    <a:pt x="402" y="1"/>
                    <a:pt x="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0"/>
            <p:cNvSpPr/>
            <p:nvPr/>
          </p:nvSpPr>
          <p:spPr>
            <a:xfrm>
              <a:off x="1338795" y="2790298"/>
              <a:ext cx="235303" cy="17294"/>
            </a:xfrm>
            <a:custGeom>
              <a:avLst/>
              <a:gdLst/>
              <a:ahLst/>
              <a:cxnLst/>
              <a:rect l="l" t="t" r="r" b="b"/>
              <a:pathLst>
                <a:path w="10871" h="799" extrusionOk="0">
                  <a:moveTo>
                    <a:pt x="397" y="1"/>
                  </a:moveTo>
                  <a:cubicBezTo>
                    <a:pt x="178" y="1"/>
                    <a:pt x="1" y="179"/>
                    <a:pt x="1" y="399"/>
                  </a:cubicBezTo>
                  <a:cubicBezTo>
                    <a:pt x="1" y="621"/>
                    <a:pt x="180" y="799"/>
                    <a:pt x="400" y="799"/>
                  </a:cubicBezTo>
                  <a:cubicBezTo>
                    <a:pt x="402" y="799"/>
                    <a:pt x="404" y="799"/>
                    <a:pt x="407" y="799"/>
                  </a:cubicBezTo>
                  <a:lnTo>
                    <a:pt x="10464" y="799"/>
                  </a:lnTo>
                  <a:cubicBezTo>
                    <a:pt x="10466" y="799"/>
                    <a:pt x="10468" y="799"/>
                    <a:pt x="10471" y="799"/>
                  </a:cubicBezTo>
                  <a:cubicBezTo>
                    <a:pt x="10691" y="799"/>
                    <a:pt x="10871" y="621"/>
                    <a:pt x="10871" y="399"/>
                  </a:cubicBezTo>
                  <a:cubicBezTo>
                    <a:pt x="10871" y="179"/>
                    <a:pt x="10692" y="1"/>
                    <a:pt x="10473" y="1"/>
                  </a:cubicBezTo>
                  <a:cubicBezTo>
                    <a:pt x="10470" y="1"/>
                    <a:pt x="10467" y="1"/>
                    <a:pt x="10464" y="1"/>
                  </a:cubicBezTo>
                  <a:lnTo>
                    <a:pt x="407" y="1"/>
                  </a:lnTo>
                  <a:cubicBezTo>
                    <a:pt x="404" y="1"/>
                    <a:pt x="401" y="1"/>
                    <a:pt x="3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0"/>
            <p:cNvSpPr/>
            <p:nvPr/>
          </p:nvSpPr>
          <p:spPr>
            <a:xfrm>
              <a:off x="1293860" y="2824843"/>
              <a:ext cx="89870" cy="17294"/>
            </a:xfrm>
            <a:custGeom>
              <a:avLst/>
              <a:gdLst/>
              <a:ahLst/>
              <a:cxnLst/>
              <a:rect l="l" t="t" r="r" b="b"/>
              <a:pathLst>
                <a:path w="4152" h="799" extrusionOk="0">
                  <a:moveTo>
                    <a:pt x="401" y="0"/>
                  </a:moveTo>
                  <a:cubicBezTo>
                    <a:pt x="181" y="0"/>
                    <a:pt x="1" y="178"/>
                    <a:pt x="1" y="400"/>
                  </a:cubicBezTo>
                  <a:cubicBezTo>
                    <a:pt x="1" y="620"/>
                    <a:pt x="180" y="798"/>
                    <a:pt x="399" y="798"/>
                  </a:cubicBezTo>
                  <a:cubicBezTo>
                    <a:pt x="402" y="798"/>
                    <a:pt x="405" y="798"/>
                    <a:pt x="408" y="798"/>
                  </a:cubicBezTo>
                  <a:lnTo>
                    <a:pt x="3761" y="798"/>
                  </a:lnTo>
                  <a:cubicBezTo>
                    <a:pt x="3978" y="794"/>
                    <a:pt x="4152" y="617"/>
                    <a:pt x="4152" y="400"/>
                  </a:cubicBezTo>
                  <a:cubicBezTo>
                    <a:pt x="4152" y="182"/>
                    <a:pt x="3978" y="4"/>
                    <a:pt x="3761" y="0"/>
                  </a:cubicBezTo>
                  <a:lnTo>
                    <a:pt x="408" y="0"/>
                  </a:lnTo>
                  <a:cubicBezTo>
                    <a:pt x="406" y="0"/>
                    <a:pt x="403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0"/>
            <p:cNvSpPr/>
            <p:nvPr/>
          </p:nvSpPr>
          <p:spPr>
            <a:xfrm>
              <a:off x="1440115" y="2824843"/>
              <a:ext cx="133615" cy="17294"/>
            </a:xfrm>
            <a:custGeom>
              <a:avLst/>
              <a:gdLst/>
              <a:ahLst/>
              <a:cxnLst/>
              <a:rect l="l" t="t" r="r" b="b"/>
              <a:pathLst>
                <a:path w="6173" h="799" extrusionOk="0">
                  <a:moveTo>
                    <a:pt x="401" y="0"/>
                  </a:moveTo>
                  <a:cubicBezTo>
                    <a:pt x="181" y="0"/>
                    <a:pt x="1" y="178"/>
                    <a:pt x="1" y="400"/>
                  </a:cubicBezTo>
                  <a:cubicBezTo>
                    <a:pt x="1" y="620"/>
                    <a:pt x="180" y="798"/>
                    <a:pt x="399" y="798"/>
                  </a:cubicBezTo>
                  <a:cubicBezTo>
                    <a:pt x="402" y="798"/>
                    <a:pt x="405" y="798"/>
                    <a:pt x="408" y="798"/>
                  </a:cubicBezTo>
                  <a:lnTo>
                    <a:pt x="5783" y="798"/>
                  </a:lnTo>
                  <a:cubicBezTo>
                    <a:pt x="5999" y="794"/>
                    <a:pt x="6173" y="617"/>
                    <a:pt x="6173" y="400"/>
                  </a:cubicBezTo>
                  <a:cubicBezTo>
                    <a:pt x="6173" y="182"/>
                    <a:pt x="5999" y="4"/>
                    <a:pt x="5783" y="0"/>
                  </a:cubicBezTo>
                  <a:lnTo>
                    <a:pt x="408" y="0"/>
                  </a:lnTo>
                  <a:cubicBezTo>
                    <a:pt x="406" y="0"/>
                    <a:pt x="403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0"/>
            <p:cNvSpPr/>
            <p:nvPr/>
          </p:nvSpPr>
          <p:spPr>
            <a:xfrm>
              <a:off x="1293860" y="2865146"/>
              <a:ext cx="104848" cy="17316"/>
            </a:xfrm>
            <a:custGeom>
              <a:avLst/>
              <a:gdLst/>
              <a:ahLst/>
              <a:cxnLst/>
              <a:rect l="l" t="t" r="r" b="b"/>
              <a:pathLst>
                <a:path w="4844" h="800" extrusionOk="0">
                  <a:moveTo>
                    <a:pt x="401" y="0"/>
                  </a:moveTo>
                  <a:cubicBezTo>
                    <a:pt x="181" y="0"/>
                    <a:pt x="1" y="179"/>
                    <a:pt x="1" y="400"/>
                  </a:cubicBezTo>
                  <a:cubicBezTo>
                    <a:pt x="1" y="621"/>
                    <a:pt x="181" y="800"/>
                    <a:pt x="401" y="800"/>
                  </a:cubicBezTo>
                  <a:cubicBezTo>
                    <a:pt x="403" y="800"/>
                    <a:pt x="406" y="800"/>
                    <a:pt x="408" y="799"/>
                  </a:cubicBezTo>
                  <a:lnTo>
                    <a:pt x="4452" y="799"/>
                  </a:lnTo>
                  <a:cubicBezTo>
                    <a:pt x="4670" y="794"/>
                    <a:pt x="4844" y="617"/>
                    <a:pt x="4844" y="400"/>
                  </a:cubicBezTo>
                  <a:cubicBezTo>
                    <a:pt x="4844" y="182"/>
                    <a:pt x="4670" y="6"/>
                    <a:pt x="4452" y="0"/>
                  </a:cubicBezTo>
                  <a:lnTo>
                    <a:pt x="408" y="0"/>
                  </a:lnTo>
                  <a:cubicBezTo>
                    <a:pt x="406" y="0"/>
                    <a:pt x="403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0"/>
            <p:cNvSpPr/>
            <p:nvPr/>
          </p:nvSpPr>
          <p:spPr>
            <a:xfrm>
              <a:off x="1187930" y="2910081"/>
              <a:ext cx="81796" cy="17294"/>
            </a:xfrm>
            <a:custGeom>
              <a:avLst/>
              <a:gdLst/>
              <a:ahLst/>
              <a:cxnLst/>
              <a:rect l="l" t="t" r="r" b="b"/>
              <a:pathLst>
                <a:path w="3779" h="799" extrusionOk="0">
                  <a:moveTo>
                    <a:pt x="399" y="0"/>
                  </a:moveTo>
                  <a:cubicBezTo>
                    <a:pt x="179" y="0"/>
                    <a:pt x="1" y="179"/>
                    <a:pt x="1" y="399"/>
                  </a:cubicBezTo>
                  <a:cubicBezTo>
                    <a:pt x="1" y="620"/>
                    <a:pt x="180" y="798"/>
                    <a:pt x="401" y="798"/>
                  </a:cubicBezTo>
                  <a:cubicBezTo>
                    <a:pt x="403" y="798"/>
                    <a:pt x="406" y="798"/>
                    <a:pt x="408" y="798"/>
                  </a:cubicBezTo>
                  <a:lnTo>
                    <a:pt x="3387" y="798"/>
                  </a:lnTo>
                  <a:cubicBezTo>
                    <a:pt x="3605" y="794"/>
                    <a:pt x="3778" y="617"/>
                    <a:pt x="3778" y="399"/>
                  </a:cubicBezTo>
                  <a:cubicBezTo>
                    <a:pt x="3778" y="182"/>
                    <a:pt x="3605" y="4"/>
                    <a:pt x="3387" y="0"/>
                  </a:cubicBezTo>
                  <a:lnTo>
                    <a:pt x="408" y="0"/>
                  </a:lnTo>
                  <a:cubicBezTo>
                    <a:pt x="405" y="0"/>
                    <a:pt x="402" y="0"/>
                    <a:pt x="3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0"/>
            <p:cNvSpPr/>
            <p:nvPr/>
          </p:nvSpPr>
          <p:spPr>
            <a:xfrm>
              <a:off x="1279250" y="2910081"/>
              <a:ext cx="137879" cy="17294"/>
            </a:xfrm>
            <a:custGeom>
              <a:avLst/>
              <a:gdLst/>
              <a:ahLst/>
              <a:cxnLst/>
              <a:rect l="l" t="t" r="r" b="b"/>
              <a:pathLst>
                <a:path w="6370" h="799" extrusionOk="0">
                  <a:moveTo>
                    <a:pt x="391" y="0"/>
                  </a:moveTo>
                  <a:cubicBezTo>
                    <a:pt x="174" y="4"/>
                    <a:pt x="1" y="182"/>
                    <a:pt x="1" y="399"/>
                  </a:cubicBezTo>
                  <a:cubicBezTo>
                    <a:pt x="1" y="617"/>
                    <a:pt x="174" y="794"/>
                    <a:pt x="391" y="798"/>
                  </a:cubicBezTo>
                  <a:lnTo>
                    <a:pt x="5980" y="798"/>
                  </a:lnTo>
                  <a:cubicBezTo>
                    <a:pt x="6196" y="794"/>
                    <a:pt x="6370" y="617"/>
                    <a:pt x="6370" y="399"/>
                  </a:cubicBezTo>
                  <a:cubicBezTo>
                    <a:pt x="6370" y="182"/>
                    <a:pt x="6196" y="4"/>
                    <a:pt x="59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4" name="Google Shape;2064;p60"/>
          <p:cNvGrpSpPr/>
          <p:nvPr/>
        </p:nvGrpSpPr>
        <p:grpSpPr>
          <a:xfrm>
            <a:off x="5276786" y="2913466"/>
            <a:ext cx="523350" cy="365604"/>
            <a:chOff x="2578707" y="2684713"/>
            <a:chExt cx="571904" cy="399523"/>
          </a:xfrm>
        </p:grpSpPr>
        <p:sp>
          <p:nvSpPr>
            <p:cNvPr id="2065" name="Google Shape;2065;p60"/>
            <p:cNvSpPr/>
            <p:nvPr/>
          </p:nvSpPr>
          <p:spPr>
            <a:xfrm>
              <a:off x="2685244" y="2773609"/>
              <a:ext cx="351428" cy="298117"/>
            </a:xfrm>
            <a:custGeom>
              <a:avLst/>
              <a:gdLst/>
              <a:ahLst/>
              <a:cxnLst/>
              <a:rect l="l" t="t" r="r" b="b"/>
              <a:pathLst>
                <a:path w="16236" h="13773" extrusionOk="0">
                  <a:moveTo>
                    <a:pt x="3190" y="0"/>
                  </a:moveTo>
                  <a:cubicBezTo>
                    <a:pt x="2991" y="0"/>
                    <a:pt x="2829" y="162"/>
                    <a:pt x="2829" y="361"/>
                  </a:cubicBezTo>
                  <a:lnTo>
                    <a:pt x="2829" y="3456"/>
                  </a:lnTo>
                  <a:lnTo>
                    <a:pt x="1774" y="3456"/>
                  </a:lnTo>
                  <a:cubicBezTo>
                    <a:pt x="794" y="3456"/>
                    <a:pt x="1" y="4249"/>
                    <a:pt x="1" y="5228"/>
                  </a:cubicBezTo>
                  <a:lnTo>
                    <a:pt x="1" y="13773"/>
                  </a:lnTo>
                  <a:lnTo>
                    <a:pt x="16236" y="13773"/>
                  </a:lnTo>
                  <a:lnTo>
                    <a:pt x="16236" y="5228"/>
                  </a:lnTo>
                  <a:cubicBezTo>
                    <a:pt x="16236" y="4250"/>
                    <a:pt x="15443" y="3456"/>
                    <a:pt x="14464" y="3456"/>
                  </a:cubicBezTo>
                  <a:lnTo>
                    <a:pt x="13303" y="3456"/>
                  </a:lnTo>
                  <a:lnTo>
                    <a:pt x="13303" y="361"/>
                  </a:lnTo>
                  <a:cubicBezTo>
                    <a:pt x="13303" y="162"/>
                    <a:pt x="13141" y="0"/>
                    <a:pt x="12943" y="0"/>
                  </a:cubicBezTo>
                  <a:lnTo>
                    <a:pt x="11189" y="0"/>
                  </a:lnTo>
                  <a:cubicBezTo>
                    <a:pt x="11050" y="0"/>
                    <a:pt x="10923" y="80"/>
                    <a:pt x="10863" y="205"/>
                  </a:cubicBezTo>
                  <a:lnTo>
                    <a:pt x="10274" y="1439"/>
                  </a:lnTo>
                  <a:lnTo>
                    <a:pt x="5859" y="1439"/>
                  </a:lnTo>
                  <a:lnTo>
                    <a:pt x="5270" y="205"/>
                  </a:lnTo>
                  <a:cubicBezTo>
                    <a:pt x="5209" y="80"/>
                    <a:pt x="5082" y="0"/>
                    <a:pt x="49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0"/>
            <p:cNvSpPr/>
            <p:nvPr/>
          </p:nvSpPr>
          <p:spPr>
            <a:xfrm>
              <a:off x="3034962" y="2809886"/>
              <a:ext cx="115649" cy="268095"/>
            </a:xfrm>
            <a:custGeom>
              <a:avLst/>
              <a:gdLst/>
              <a:ahLst/>
              <a:cxnLst/>
              <a:rect l="l" t="t" r="r" b="b"/>
              <a:pathLst>
                <a:path w="5343" h="12386" extrusionOk="0">
                  <a:moveTo>
                    <a:pt x="2048" y="1"/>
                  </a:moveTo>
                  <a:cubicBezTo>
                    <a:pt x="1831" y="1"/>
                    <a:pt x="1655" y="176"/>
                    <a:pt x="1655" y="392"/>
                  </a:cubicBezTo>
                  <a:lnTo>
                    <a:pt x="1655" y="5419"/>
                  </a:lnTo>
                  <a:cubicBezTo>
                    <a:pt x="1656" y="6028"/>
                    <a:pt x="2147" y="6519"/>
                    <a:pt x="2756" y="6520"/>
                  </a:cubicBezTo>
                  <a:lnTo>
                    <a:pt x="2829" y="6520"/>
                  </a:lnTo>
                  <a:cubicBezTo>
                    <a:pt x="3436" y="6519"/>
                    <a:pt x="3928" y="6028"/>
                    <a:pt x="3928" y="5421"/>
                  </a:cubicBezTo>
                  <a:lnTo>
                    <a:pt x="3928" y="4897"/>
                  </a:lnTo>
                  <a:cubicBezTo>
                    <a:pt x="3928" y="4723"/>
                    <a:pt x="4069" y="4582"/>
                    <a:pt x="4243" y="4582"/>
                  </a:cubicBezTo>
                  <a:cubicBezTo>
                    <a:pt x="4416" y="4582"/>
                    <a:pt x="4558" y="4723"/>
                    <a:pt x="4558" y="4897"/>
                  </a:cubicBezTo>
                  <a:lnTo>
                    <a:pt x="4558" y="10083"/>
                  </a:lnTo>
                  <a:cubicBezTo>
                    <a:pt x="4556" y="10920"/>
                    <a:pt x="3879" y="11599"/>
                    <a:pt x="3042" y="11599"/>
                  </a:cubicBezTo>
                  <a:lnTo>
                    <a:pt x="394" y="11599"/>
                  </a:lnTo>
                  <a:cubicBezTo>
                    <a:pt x="177" y="11601"/>
                    <a:pt x="1" y="11776"/>
                    <a:pt x="1" y="11992"/>
                  </a:cubicBezTo>
                  <a:cubicBezTo>
                    <a:pt x="1" y="12209"/>
                    <a:pt x="177" y="12385"/>
                    <a:pt x="394" y="12385"/>
                  </a:cubicBezTo>
                  <a:lnTo>
                    <a:pt x="3042" y="12385"/>
                  </a:lnTo>
                  <a:cubicBezTo>
                    <a:pt x="4311" y="12385"/>
                    <a:pt x="5342" y="11353"/>
                    <a:pt x="5342" y="10083"/>
                  </a:cubicBezTo>
                  <a:lnTo>
                    <a:pt x="5342" y="4896"/>
                  </a:lnTo>
                  <a:cubicBezTo>
                    <a:pt x="5342" y="4289"/>
                    <a:pt x="4850" y="3796"/>
                    <a:pt x="4243" y="3796"/>
                  </a:cubicBezTo>
                  <a:cubicBezTo>
                    <a:pt x="3636" y="3796"/>
                    <a:pt x="3143" y="4289"/>
                    <a:pt x="3143" y="4896"/>
                  </a:cubicBezTo>
                  <a:lnTo>
                    <a:pt x="3143" y="5419"/>
                  </a:lnTo>
                  <a:cubicBezTo>
                    <a:pt x="3143" y="5593"/>
                    <a:pt x="3002" y="5734"/>
                    <a:pt x="2829" y="5734"/>
                  </a:cubicBezTo>
                  <a:lnTo>
                    <a:pt x="2756" y="5734"/>
                  </a:lnTo>
                  <a:cubicBezTo>
                    <a:pt x="2582" y="5734"/>
                    <a:pt x="2441" y="5593"/>
                    <a:pt x="2441" y="5419"/>
                  </a:cubicBezTo>
                  <a:lnTo>
                    <a:pt x="2441" y="392"/>
                  </a:lnTo>
                  <a:cubicBezTo>
                    <a:pt x="2441" y="176"/>
                    <a:pt x="2265" y="1"/>
                    <a:pt x="20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0"/>
            <p:cNvSpPr/>
            <p:nvPr/>
          </p:nvSpPr>
          <p:spPr>
            <a:xfrm>
              <a:off x="2666196" y="3054734"/>
              <a:ext cx="389783" cy="29502"/>
            </a:xfrm>
            <a:custGeom>
              <a:avLst/>
              <a:gdLst/>
              <a:ahLst/>
              <a:cxnLst/>
              <a:rect l="l" t="t" r="r" b="b"/>
              <a:pathLst>
                <a:path w="18008" h="1363" extrusionOk="0">
                  <a:moveTo>
                    <a:pt x="672" y="0"/>
                  </a:moveTo>
                  <a:cubicBezTo>
                    <a:pt x="300" y="5"/>
                    <a:pt x="1" y="308"/>
                    <a:pt x="1" y="680"/>
                  </a:cubicBezTo>
                  <a:cubicBezTo>
                    <a:pt x="1" y="1053"/>
                    <a:pt x="300" y="1356"/>
                    <a:pt x="672" y="1362"/>
                  </a:cubicBezTo>
                  <a:lnTo>
                    <a:pt x="17274" y="1362"/>
                  </a:lnTo>
                  <a:cubicBezTo>
                    <a:pt x="17549" y="1362"/>
                    <a:pt x="17797" y="1196"/>
                    <a:pt x="17903" y="942"/>
                  </a:cubicBezTo>
                  <a:cubicBezTo>
                    <a:pt x="18008" y="687"/>
                    <a:pt x="17950" y="394"/>
                    <a:pt x="17754" y="200"/>
                  </a:cubicBezTo>
                  <a:cubicBezTo>
                    <a:pt x="17628" y="72"/>
                    <a:pt x="17454" y="0"/>
                    <a:pt x="172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0"/>
            <p:cNvSpPr/>
            <p:nvPr/>
          </p:nvSpPr>
          <p:spPr>
            <a:xfrm>
              <a:off x="2696608" y="2708999"/>
              <a:ext cx="326472" cy="64632"/>
            </a:xfrm>
            <a:custGeom>
              <a:avLst/>
              <a:gdLst/>
              <a:ahLst/>
              <a:cxnLst/>
              <a:rect l="l" t="t" r="r" b="b"/>
              <a:pathLst>
                <a:path w="15083" h="2986" extrusionOk="0">
                  <a:moveTo>
                    <a:pt x="5216" y="0"/>
                  </a:moveTo>
                  <a:lnTo>
                    <a:pt x="0" y="1387"/>
                  </a:lnTo>
                  <a:lnTo>
                    <a:pt x="0" y="2985"/>
                  </a:lnTo>
                  <a:lnTo>
                    <a:pt x="15083" y="2985"/>
                  </a:lnTo>
                  <a:lnTo>
                    <a:pt x="15083" y="1493"/>
                  </a:lnTo>
                  <a:lnTo>
                    <a:pt x="15083" y="1387"/>
                  </a:lnTo>
                  <a:lnTo>
                    <a:pt x="99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0"/>
            <p:cNvSpPr/>
            <p:nvPr/>
          </p:nvSpPr>
          <p:spPr>
            <a:xfrm>
              <a:off x="2829162" y="2918696"/>
              <a:ext cx="61299" cy="58961"/>
            </a:xfrm>
            <a:custGeom>
              <a:avLst/>
              <a:gdLst/>
              <a:ahLst/>
              <a:cxnLst/>
              <a:rect l="l" t="t" r="r" b="b"/>
              <a:pathLst>
                <a:path w="2832" h="2724" extrusionOk="0">
                  <a:moveTo>
                    <a:pt x="1469" y="1"/>
                  </a:moveTo>
                  <a:cubicBezTo>
                    <a:pt x="918" y="1"/>
                    <a:pt x="422" y="332"/>
                    <a:pt x="212" y="840"/>
                  </a:cubicBezTo>
                  <a:cubicBezTo>
                    <a:pt x="0" y="1350"/>
                    <a:pt x="118" y="1936"/>
                    <a:pt x="507" y="2325"/>
                  </a:cubicBezTo>
                  <a:cubicBezTo>
                    <a:pt x="767" y="2585"/>
                    <a:pt x="1116" y="2723"/>
                    <a:pt x="1470" y="2723"/>
                  </a:cubicBezTo>
                  <a:cubicBezTo>
                    <a:pt x="1645" y="2723"/>
                    <a:pt x="1822" y="2690"/>
                    <a:pt x="1990" y="2620"/>
                  </a:cubicBezTo>
                  <a:cubicBezTo>
                    <a:pt x="2499" y="2410"/>
                    <a:pt x="2831" y="1912"/>
                    <a:pt x="2831" y="1363"/>
                  </a:cubicBezTo>
                  <a:cubicBezTo>
                    <a:pt x="2831" y="611"/>
                    <a:pt x="2221" y="1"/>
                    <a:pt x="14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0"/>
            <p:cNvSpPr/>
            <p:nvPr/>
          </p:nvSpPr>
          <p:spPr>
            <a:xfrm>
              <a:off x="2781629" y="2868826"/>
              <a:ext cx="158701" cy="158701"/>
            </a:xfrm>
            <a:custGeom>
              <a:avLst/>
              <a:gdLst/>
              <a:ahLst/>
              <a:cxnLst/>
              <a:rect l="l" t="t" r="r" b="b"/>
              <a:pathLst>
                <a:path w="7332" h="7332" extrusionOk="0">
                  <a:moveTo>
                    <a:pt x="3665" y="2304"/>
                  </a:moveTo>
                  <a:cubicBezTo>
                    <a:pt x="3841" y="2304"/>
                    <a:pt x="4018" y="2338"/>
                    <a:pt x="4186" y="2408"/>
                  </a:cubicBezTo>
                  <a:cubicBezTo>
                    <a:pt x="4695" y="2618"/>
                    <a:pt x="5027" y="3114"/>
                    <a:pt x="5027" y="3665"/>
                  </a:cubicBezTo>
                  <a:cubicBezTo>
                    <a:pt x="5027" y="4417"/>
                    <a:pt x="4417" y="5027"/>
                    <a:pt x="3665" y="5027"/>
                  </a:cubicBezTo>
                  <a:cubicBezTo>
                    <a:pt x="3114" y="5027"/>
                    <a:pt x="2618" y="4696"/>
                    <a:pt x="2408" y="4186"/>
                  </a:cubicBezTo>
                  <a:cubicBezTo>
                    <a:pt x="2196" y="3677"/>
                    <a:pt x="2314" y="3092"/>
                    <a:pt x="2703" y="2703"/>
                  </a:cubicBezTo>
                  <a:cubicBezTo>
                    <a:pt x="2963" y="2442"/>
                    <a:pt x="3311" y="2304"/>
                    <a:pt x="3665" y="2304"/>
                  </a:cubicBezTo>
                  <a:close/>
                  <a:moveTo>
                    <a:pt x="3665" y="0"/>
                  </a:moveTo>
                  <a:cubicBezTo>
                    <a:pt x="1641" y="0"/>
                    <a:pt x="0" y="1641"/>
                    <a:pt x="0" y="3665"/>
                  </a:cubicBezTo>
                  <a:cubicBezTo>
                    <a:pt x="0" y="5690"/>
                    <a:pt x="1641" y="7332"/>
                    <a:pt x="3665" y="7332"/>
                  </a:cubicBezTo>
                  <a:cubicBezTo>
                    <a:pt x="5690" y="7332"/>
                    <a:pt x="7332" y="5690"/>
                    <a:pt x="7332" y="3665"/>
                  </a:cubicBezTo>
                  <a:cubicBezTo>
                    <a:pt x="7332" y="1641"/>
                    <a:pt x="5690" y="0"/>
                    <a:pt x="3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0"/>
            <p:cNvSpPr/>
            <p:nvPr/>
          </p:nvSpPr>
          <p:spPr>
            <a:xfrm>
              <a:off x="2902863" y="2939670"/>
              <a:ext cx="19892" cy="17035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527" y="1"/>
                  </a:moveTo>
                  <a:cubicBezTo>
                    <a:pt x="176" y="1"/>
                    <a:pt x="1" y="424"/>
                    <a:pt x="249" y="670"/>
                  </a:cubicBezTo>
                  <a:cubicBezTo>
                    <a:pt x="329" y="751"/>
                    <a:pt x="427" y="787"/>
                    <a:pt x="524" y="787"/>
                  </a:cubicBezTo>
                  <a:cubicBezTo>
                    <a:pt x="725" y="787"/>
                    <a:pt x="919" y="630"/>
                    <a:pt x="919" y="394"/>
                  </a:cubicBezTo>
                  <a:cubicBezTo>
                    <a:pt x="919" y="176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0"/>
            <p:cNvSpPr/>
            <p:nvPr/>
          </p:nvSpPr>
          <p:spPr>
            <a:xfrm>
              <a:off x="2887257" y="2901964"/>
              <a:ext cx="19892" cy="17056"/>
            </a:xfrm>
            <a:custGeom>
              <a:avLst/>
              <a:gdLst/>
              <a:ahLst/>
              <a:cxnLst/>
              <a:rect l="l" t="t" r="r" b="b"/>
              <a:pathLst>
                <a:path w="919" h="788" extrusionOk="0">
                  <a:moveTo>
                    <a:pt x="527" y="1"/>
                  </a:moveTo>
                  <a:cubicBezTo>
                    <a:pt x="176" y="1"/>
                    <a:pt x="1" y="424"/>
                    <a:pt x="249" y="672"/>
                  </a:cubicBezTo>
                  <a:cubicBezTo>
                    <a:pt x="329" y="752"/>
                    <a:pt x="427" y="787"/>
                    <a:pt x="523" y="787"/>
                  </a:cubicBezTo>
                  <a:cubicBezTo>
                    <a:pt x="725" y="787"/>
                    <a:pt x="919" y="631"/>
                    <a:pt x="919" y="394"/>
                  </a:cubicBezTo>
                  <a:cubicBezTo>
                    <a:pt x="919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0"/>
            <p:cNvSpPr/>
            <p:nvPr/>
          </p:nvSpPr>
          <p:spPr>
            <a:xfrm>
              <a:off x="2887257" y="2977354"/>
              <a:ext cx="19892" cy="17035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527" y="0"/>
                  </a:moveTo>
                  <a:cubicBezTo>
                    <a:pt x="176" y="0"/>
                    <a:pt x="1" y="423"/>
                    <a:pt x="249" y="670"/>
                  </a:cubicBezTo>
                  <a:cubicBezTo>
                    <a:pt x="329" y="750"/>
                    <a:pt x="427" y="786"/>
                    <a:pt x="524" y="786"/>
                  </a:cubicBezTo>
                  <a:cubicBezTo>
                    <a:pt x="725" y="786"/>
                    <a:pt x="919" y="630"/>
                    <a:pt x="919" y="393"/>
                  </a:cubicBezTo>
                  <a:cubicBezTo>
                    <a:pt x="919" y="176"/>
                    <a:pt x="744" y="0"/>
                    <a:pt x="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0"/>
            <p:cNvSpPr/>
            <p:nvPr/>
          </p:nvSpPr>
          <p:spPr>
            <a:xfrm>
              <a:off x="2849595" y="2886358"/>
              <a:ext cx="19892" cy="17056"/>
            </a:xfrm>
            <a:custGeom>
              <a:avLst/>
              <a:gdLst/>
              <a:ahLst/>
              <a:cxnLst/>
              <a:rect l="l" t="t" r="r" b="b"/>
              <a:pathLst>
                <a:path w="919" h="788" extrusionOk="0">
                  <a:moveTo>
                    <a:pt x="525" y="1"/>
                  </a:moveTo>
                  <a:cubicBezTo>
                    <a:pt x="175" y="1"/>
                    <a:pt x="0" y="424"/>
                    <a:pt x="248" y="672"/>
                  </a:cubicBezTo>
                  <a:cubicBezTo>
                    <a:pt x="328" y="752"/>
                    <a:pt x="426" y="788"/>
                    <a:pt x="523" y="788"/>
                  </a:cubicBezTo>
                  <a:cubicBezTo>
                    <a:pt x="724" y="788"/>
                    <a:pt x="918" y="631"/>
                    <a:pt x="918" y="394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0"/>
            <p:cNvSpPr/>
            <p:nvPr/>
          </p:nvSpPr>
          <p:spPr>
            <a:xfrm>
              <a:off x="2849595" y="2992938"/>
              <a:ext cx="19892" cy="17056"/>
            </a:xfrm>
            <a:custGeom>
              <a:avLst/>
              <a:gdLst/>
              <a:ahLst/>
              <a:cxnLst/>
              <a:rect l="l" t="t" r="r" b="b"/>
              <a:pathLst>
                <a:path w="919" h="788" extrusionOk="0">
                  <a:moveTo>
                    <a:pt x="525" y="1"/>
                  </a:moveTo>
                  <a:cubicBezTo>
                    <a:pt x="175" y="1"/>
                    <a:pt x="0" y="424"/>
                    <a:pt x="248" y="671"/>
                  </a:cubicBezTo>
                  <a:cubicBezTo>
                    <a:pt x="328" y="751"/>
                    <a:pt x="427" y="787"/>
                    <a:pt x="523" y="787"/>
                  </a:cubicBezTo>
                  <a:cubicBezTo>
                    <a:pt x="725" y="787"/>
                    <a:pt x="918" y="630"/>
                    <a:pt x="918" y="394"/>
                  </a:cubicBezTo>
                  <a:cubicBezTo>
                    <a:pt x="918" y="176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0"/>
            <p:cNvSpPr/>
            <p:nvPr/>
          </p:nvSpPr>
          <p:spPr>
            <a:xfrm>
              <a:off x="2811911" y="2901964"/>
              <a:ext cx="19892" cy="17056"/>
            </a:xfrm>
            <a:custGeom>
              <a:avLst/>
              <a:gdLst/>
              <a:ahLst/>
              <a:cxnLst/>
              <a:rect l="l" t="t" r="r" b="b"/>
              <a:pathLst>
                <a:path w="919" h="788" extrusionOk="0">
                  <a:moveTo>
                    <a:pt x="526" y="1"/>
                  </a:moveTo>
                  <a:cubicBezTo>
                    <a:pt x="176" y="1"/>
                    <a:pt x="1" y="424"/>
                    <a:pt x="248" y="672"/>
                  </a:cubicBezTo>
                  <a:cubicBezTo>
                    <a:pt x="328" y="752"/>
                    <a:pt x="426" y="788"/>
                    <a:pt x="523" y="788"/>
                  </a:cubicBezTo>
                  <a:cubicBezTo>
                    <a:pt x="725" y="788"/>
                    <a:pt x="919" y="631"/>
                    <a:pt x="919" y="394"/>
                  </a:cubicBezTo>
                  <a:cubicBezTo>
                    <a:pt x="919" y="177"/>
                    <a:pt x="742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0"/>
            <p:cNvSpPr/>
            <p:nvPr/>
          </p:nvSpPr>
          <p:spPr>
            <a:xfrm>
              <a:off x="2811911" y="2977354"/>
              <a:ext cx="19892" cy="17035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526" y="0"/>
                  </a:moveTo>
                  <a:cubicBezTo>
                    <a:pt x="176" y="0"/>
                    <a:pt x="1" y="423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5" y="787"/>
                    <a:pt x="919" y="630"/>
                    <a:pt x="919" y="393"/>
                  </a:cubicBezTo>
                  <a:cubicBezTo>
                    <a:pt x="919" y="176"/>
                    <a:pt x="742" y="0"/>
                    <a:pt x="5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0"/>
            <p:cNvSpPr/>
            <p:nvPr/>
          </p:nvSpPr>
          <p:spPr>
            <a:xfrm>
              <a:off x="2796326" y="2939670"/>
              <a:ext cx="19870" cy="17035"/>
            </a:xfrm>
            <a:custGeom>
              <a:avLst/>
              <a:gdLst/>
              <a:ahLst/>
              <a:cxnLst/>
              <a:rect l="l" t="t" r="r" b="b"/>
              <a:pathLst>
                <a:path w="918" h="787" extrusionOk="0">
                  <a:moveTo>
                    <a:pt x="525" y="1"/>
                  </a:moveTo>
                  <a:cubicBezTo>
                    <a:pt x="176" y="1"/>
                    <a:pt x="0" y="423"/>
                    <a:pt x="247" y="670"/>
                  </a:cubicBezTo>
                  <a:cubicBezTo>
                    <a:pt x="327" y="751"/>
                    <a:pt x="425" y="787"/>
                    <a:pt x="522" y="787"/>
                  </a:cubicBezTo>
                  <a:cubicBezTo>
                    <a:pt x="724" y="787"/>
                    <a:pt x="918" y="630"/>
                    <a:pt x="918" y="394"/>
                  </a:cubicBezTo>
                  <a:cubicBezTo>
                    <a:pt x="918" y="177"/>
                    <a:pt x="743" y="1"/>
                    <a:pt x="526" y="1"/>
                  </a:cubicBezTo>
                  <a:cubicBezTo>
                    <a:pt x="526" y="1"/>
                    <a:pt x="525" y="1"/>
                    <a:pt x="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0"/>
            <p:cNvSpPr/>
            <p:nvPr/>
          </p:nvSpPr>
          <p:spPr>
            <a:xfrm>
              <a:off x="2593188" y="2684713"/>
              <a:ext cx="112749" cy="121775"/>
            </a:xfrm>
            <a:custGeom>
              <a:avLst/>
              <a:gdLst/>
              <a:ahLst/>
              <a:cxnLst/>
              <a:rect l="l" t="t" r="r" b="b"/>
              <a:pathLst>
                <a:path w="5209" h="5626" extrusionOk="0">
                  <a:moveTo>
                    <a:pt x="2604" y="1"/>
                  </a:moveTo>
                  <a:cubicBezTo>
                    <a:pt x="1164" y="1"/>
                    <a:pt x="1" y="1175"/>
                    <a:pt x="13" y="2615"/>
                  </a:cubicBezTo>
                  <a:lnTo>
                    <a:pt x="13" y="5626"/>
                  </a:lnTo>
                  <a:lnTo>
                    <a:pt x="5196" y="5626"/>
                  </a:lnTo>
                  <a:lnTo>
                    <a:pt x="5196" y="4107"/>
                  </a:lnTo>
                  <a:lnTo>
                    <a:pt x="5196" y="2615"/>
                  </a:lnTo>
                  <a:cubicBezTo>
                    <a:pt x="5208" y="1175"/>
                    <a:pt x="4045" y="1"/>
                    <a:pt x="26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0"/>
            <p:cNvSpPr/>
            <p:nvPr/>
          </p:nvSpPr>
          <p:spPr>
            <a:xfrm>
              <a:off x="3015114" y="2685168"/>
              <a:ext cx="112251" cy="116775"/>
            </a:xfrm>
            <a:custGeom>
              <a:avLst/>
              <a:gdLst/>
              <a:ahLst/>
              <a:cxnLst/>
              <a:rect l="l" t="t" r="r" b="b"/>
              <a:pathLst>
                <a:path w="5186" h="5395" extrusionOk="0">
                  <a:moveTo>
                    <a:pt x="2594" y="1"/>
                  </a:moveTo>
                  <a:cubicBezTo>
                    <a:pt x="1162" y="1"/>
                    <a:pt x="1" y="1161"/>
                    <a:pt x="1" y="2594"/>
                  </a:cubicBezTo>
                  <a:lnTo>
                    <a:pt x="1" y="5394"/>
                  </a:lnTo>
                  <a:lnTo>
                    <a:pt x="5186" y="5394"/>
                  </a:lnTo>
                  <a:lnTo>
                    <a:pt x="5186" y="2594"/>
                  </a:lnTo>
                  <a:cubicBezTo>
                    <a:pt x="5186" y="1161"/>
                    <a:pt x="4025" y="1"/>
                    <a:pt x="2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0"/>
            <p:cNvSpPr/>
            <p:nvPr/>
          </p:nvSpPr>
          <p:spPr>
            <a:xfrm>
              <a:off x="3000395" y="2792852"/>
              <a:ext cx="143009" cy="32359"/>
            </a:xfrm>
            <a:custGeom>
              <a:avLst/>
              <a:gdLst/>
              <a:ahLst/>
              <a:cxnLst/>
              <a:rect l="l" t="t" r="r" b="b"/>
              <a:pathLst>
                <a:path w="6607" h="1495" extrusionOk="0">
                  <a:moveTo>
                    <a:pt x="746" y="0"/>
                  </a:moveTo>
                  <a:cubicBezTo>
                    <a:pt x="335" y="0"/>
                    <a:pt x="1" y="335"/>
                    <a:pt x="1" y="747"/>
                  </a:cubicBezTo>
                  <a:cubicBezTo>
                    <a:pt x="1" y="1160"/>
                    <a:pt x="335" y="1494"/>
                    <a:pt x="746" y="1494"/>
                  </a:cubicBezTo>
                  <a:lnTo>
                    <a:pt x="5801" y="1494"/>
                  </a:lnTo>
                  <a:cubicBezTo>
                    <a:pt x="6102" y="1494"/>
                    <a:pt x="6374" y="1311"/>
                    <a:pt x="6490" y="1033"/>
                  </a:cubicBezTo>
                  <a:cubicBezTo>
                    <a:pt x="6606" y="754"/>
                    <a:pt x="6542" y="433"/>
                    <a:pt x="6328" y="220"/>
                  </a:cubicBezTo>
                  <a:cubicBezTo>
                    <a:pt x="6188" y="80"/>
                    <a:pt x="5999" y="0"/>
                    <a:pt x="58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0"/>
            <p:cNvSpPr/>
            <p:nvPr/>
          </p:nvSpPr>
          <p:spPr>
            <a:xfrm>
              <a:off x="2578707" y="2792852"/>
              <a:ext cx="141710" cy="32359"/>
            </a:xfrm>
            <a:custGeom>
              <a:avLst/>
              <a:gdLst/>
              <a:ahLst/>
              <a:cxnLst/>
              <a:rect l="l" t="t" r="r" b="b"/>
              <a:pathLst>
                <a:path w="6547" h="1495" extrusionOk="0">
                  <a:moveTo>
                    <a:pt x="747" y="0"/>
                  </a:moveTo>
                  <a:cubicBezTo>
                    <a:pt x="334" y="0"/>
                    <a:pt x="0" y="335"/>
                    <a:pt x="0" y="747"/>
                  </a:cubicBezTo>
                  <a:cubicBezTo>
                    <a:pt x="0" y="1160"/>
                    <a:pt x="334" y="1494"/>
                    <a:pt x="747" y="1494"/>
                  </a:cubicBezTo>
                  <a:lnTo>
                    <a:pt x="5800" y="1494"/>
                  </a:lnTo>
                  <a:cubicBezTo>
                    <a:pt x="6213" y="1494"/>
                    <a:pt x="6547" y="1160"/>
                    <a:pt x="6547" y="747"/>
                  </a:cubicBezTo>
                  <a:cubicBezTo>
                    <a:pt x="6547" y="335"/>
                    <a:pt x="6213" y="0"/>
                    <a:pt x="58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3" name="Google Shape;2083;p60"/>
          <p:cNvGrpSpPr/>
          <p:nvPr/>
        </p:nvGrpSpPr>
        <p:grpSpPr>
          <a:xfrm>
            <a:off x="6915685" y="3666616"/>
            <a:ext cx="523350" cy="360196"/>
            <a:chOff x="5001367" y="4053998"/>
            <a:chExt cx="571904" cy="393614"/>
          </a:xfrm>
        </p:grpSpPr>
        <p:sp>
          <p:nvSpPr>
            <p:cNvPr id="2084" name="Google Shape;2084;p60"/>
            <p:cNvSpPr/>
            <p:nvPr/>
          </p:nvSpPr>
          <p:spPr>
            <a:xfrm>
              <a:off x="5001367" y="4064409"/>
              <a:ext cx="571904" cy="365930"/>
            </a:xfrm>
            <a:custGeom>
              <a:avLst/>
              <a:gdLst/>
              <a:ahLst/>
              <a:cxnLst/>
              <a:rect l="l" t="t" r="r" b="b"/>
              <a:pathLst>
                <a:path w="26422" h="16906" extrusionOk="0">
                  <a:moveTo>
                    <a:pt x="305" y="0"/>
                  </a:moveTo>
                  <a:cubicBezTo>
                    <a:pt x="136" y="0"/>
                    <a:pt x="1" y="136"/>
                    <a:pt x="1" y="304"/>
                  </a:cubicBezTo>
                  <a:lnTo>
                    <a:pt x="1" y="16602"/>
                  </a:lnTo>
                  <a:cubicBezTo>
                    <a:pt x="1" y="16769"/>
                    <a:pt x="136" y="16905"/>
                    <a:pt x="305" y="16905"/>
                  </a:cubicBezTo>
                  <a:lnTo>
                    <a:pt x="10957" y="16905"/>
                  </a:lnTo>
                  <a:lnTo>
                    <a:pt x="10957" y="14494"/>
                  </a:lnTo>
                  <a:lnTo>
                    <a:pt x="13212" y="12573"/>
                  </a:lnTo>
                  <a:lnTo>
                    <a:pt x="15465" y="14494"/>
                  </a:lnTo>
                  <a:lnTo>
                    <a:pt x="15465" y="16905"/>
                  </a:lnTo>
                  <a:lnTo>
                    <a:pt x="26119" y="16905"/>
                  </a:lnTo>
                  <a:cubicBezTo>
                    <a:pt x="26286" y="16905"/>
                    <a:pt x="26422" y="16769"/>
                    <a:pt x="26422" y="16601"/>
                  </a:cubicBezTo>
                  <a:lnTo>
                    <a:pt x="26422" y="303"/>
                  </a:lnTo>
                  <a:cubicBezTo>
                    <a:pt x="26422" y="136"/>
                    <a:pt x="26286" y="0"/>
                    <a:pt x="26119" y="0"/>
                  </a:cubicBezTo>
                  <a:lnTo>
                    <a:pt x="15465" y="0"/>
                  </a:lnTo>
                  <a:lnTo>
                    <a:pt x="15465" y="3343"/>
                  </a:lnTo>
                  <a:lnTo>
                    <a:pt x="13212" y="5265"/>
                  </a:lnTo>
                  <a:lnTo>
                    <a:pt x="10957" y="3343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0"/>
            <p:cNvSpPr/>
            <p:nvPr/>
          </p:nvSpPr>
          <p:spPr>
            <a:xfrm>
              <a:off x="5496150" y="4113868"/>
              <a:ext cx="43788" cy="43766"/>
            </a:xfrm>
            <a:custGeom>
              <a:avLst/>
              <a:gdLst/>
              <a:ahLst/>
              <a:cxnLst/>
              <a:rect l="l" t="t" r="r" b="b"/>
              <a:pathLst>
                <a:path w="2023" h="2022" extrusionOk="0">
                  <a:moveTo>
                    <a:pt x="1" y="0"/>
                  </a:moveTo>
                  <a:lnTo>
                    <a:pt x="1" y="2021"/>
                  </a:lnTo>
                  <a:lnTo>
                    <a:pt x="1741" y="2021"/>
                  </a:lnTo>
                  <a:cubicBezTo>
                    <a:pt x="1897" y="2021"/>
                    <a:pt x="2022" y="1896"/>
                    <a:pt x="2022" y="1741"/>
                  </a:cubicBezTo>
                  <a:lnTo>
                    <a:pt x="2022" y="281"/>
                  </a:lnTo>
                  <a:cubicBezTo>
                    <a:pt x="2022" y="125"/>
                    <a:pt x="1897" y="0"/>
                    <a:pt x="1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0"/>
            <p:cNvSpPr/>
            <p:nvPr/>
          </p:nvSpPr>
          <p:spPr>
            <a:xfrm>
              <a:off x="5496150" y="4263478"/>
              <a:ext cx="43788" cy="43745"/>
            </a:xfrm>
            <a:custGeom>
              <a:avLst/>
              <a:gdLst/>
              <a:ahLst/>
              <a:cxnLst/>
              <a:rect l="l" t="t" r="r" b="b"/>
              <a:pathLst>
                <a:path w="2023" h="2021" extrusionOk="0">
                  <a:moveTo>
                    <a:pt x="1" y="1"/>
                  </a:moveTo>
                  <a:lnTo>
                    <a:pt x="1" y="2021"/>
                  </a:lnTo>
                  <a:lnTo>
                    <a:pt x="1741" y="2021"/>
                  </a:lnTo>
                  <a:cubicBezTo>
                    <a:pt x="1897" y="2021"/>
                    <a:pt x="2022" y="1895"/>
                    <a:pt x="2022" y="1741"/>
                  </a:cubicBezTo>
                  <a:lnTo>
                    <a:pt x="2022" y="280"/>
                  </a:lnTo>
                  <a:cubicBezTo>
                    <a:pt x="2022" y="126"/>
                    <a:pt x="1897" y="1"/>
                    <a:pt x="1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0"/>
            <p:cNvSpPr/>
            <p:nvPr/>
          </p:nvSpPr>
          <p:spPr>
            <a:xfrm>
              <a:off x="5035869" y="4338261"/>
              <a:ext cx="50671" cy="43745"/>
            </a:xfrm>
            <a:custGeom>
              <a:avLst/>
              <a:gdLst/>
              <a:ahLst/>
              <a:cxnLst/>
              <a:rect l="l" t="t" r="r" b="b"/>
              <a:pathLst>
                <a:path w="2341" h="2021" extrusionOk="0">
                  <a:moveTo>
                    <a:pt x="279" y="0"/>
                  </a:moveTo>
                  <a:cubicBezTo>
                    <a:pt x="125" y="0"/>
                    <a:pt x="1" y="125"/>
                    <a:pt x="1" y="280"/>
                  </a:cubicBezTo>
                  <a:lnTo>
                    <a:pt x="1" y="1741"/>
                  </a:lnTo>
                  <a:cubicBezTo>
                    <a:pt x="1" y="1895"/>
                    <a:pt x="126" y="2020"/>
                    <a:pt x="282" y="2020"/>
                  </a:cubicBezTo>
                  <a:lnTo>
                    <a:pt x="2341" y="2020"/>
                  </a:lnTo>
                  <a:lnTo>
                    <a:pt x="2341" y="1"/>
                  </a:lnTo>
                  <a:lnTo>
                    <a:pt x="282" y="1"/>
                  </a:lnTo>
                  <a:cubicBezTo>
                    <a:pt x="281" y="0"/>
                    <a:pt x="28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0"/>
            <p:cNvSpPr/>
            <p:nvPr/>
          </p:nvSpPr>
          <p:spPr>
            <a:xfrm>
              <a:off x="5035869" y="4263478"/>
              <a:ext cx="50671" cy="43745"/>
            </a:xfrm>
            <a:custGeom>
              <a:avLst/>
              <a:gdLst/>
              <a:ahLst/>
              <a:cxnLst/>
              <a:rect l="l" t="t" r="r" b="b"/>
              <a:pathLst>
                <a:path w="2341" h="2021" extrusionOk="0">
                  <a:moveTo>
                    <a:pt x="282" y="1"/>
                  </a:moveTo>
                  <a:cubicBezTo>
                    <a:pt x="126" y="1"/>
                    <a:pt x="1" y="126"/>
                    <a:pt x="1" y="280"/>
                  </a:cubicBezTo>
                  <a:lnTo>
                    <a:pt x="1" y="1741"/>
                  </a:lnTo>
                  <a:cubicBezTo>
                    <a:pt x="1" y="1895"/>
                    <a:pt x="126" y="2021"/>
                    <a:pt x="282" y="2021"/>
                  </a:cubicBezTo>
                  <a:lnTo>
                    <a:pt x="2341" y="2021"/>
                  </a:lnTo>
                  <a:lnTo>
                    <a:pt x="234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0"/>
            <p:cNvSpPr/>
            <p:nvPr/>
          </p:nvSpPr>
          <p:spPr>
            <a:xfrm>
              <a:off x="5035869" y="4188673"/>
              <a:ext cx="50671" cy="43745"/>
            </a:xfrm>
            <a:custGeom>
              <a:avLst/>
              <a:gdLst/>
              <a:ahLst/>
              <a:cxnLst/>
              <a:rect l="l" t="t" r="r" b="b"/>
              <a:pathLst>
                <a:path w="2341" h="2021" extrusionOk="0">
                  <a:moveTo>
                    <a:pt x="282" y="0"/>
                  </a:moveTo>
                  <a:cubicBezTo>
                    <a:pt x="126" y="0"/>
                    <a:pt x="1" y="126"/>
                    <a:pt x="1" y="280"/>
                  </a:cubicBezTo>
                  <a:lnTo>
                    <a:pt x="1" y="1741"/>
                  </a:lnTo>
                  <a:cubicBezTo>
                    <a:pt x="1" y="1895"/>
                    <a:pt x="126" y="2020"/>
                    <a:pt x="282" y="2020"/>
                  </a:cubicBezTo>
                  <a:lnTo>
                    <a:pt x="2341" y="2020"/>
                  </a:lnTo>
                  <a:lnTo>
                    <a:pt x="23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0"/>
            <p:cNvSpPr/>
            <p:nvPr/>
          </p:nvSpPr>
          <p:spPr>
            <a:xfrm>
              <a:off x="5035869" y="4113868"/>
              <a:ext cx="50671" cy="43766"/>
            </a:xfrm>
            <a:custGeom>
              <a:avLst/>
              <a:gdLst/>
              <a:ahLst/>
              <a:cxnLst/>
              <a:rect l="l" t="t" r="r" b="b"/>
              <a:pathLst>
                <a:path w="2341" h="2022" extrusionOk="0">
                  <a:moveTo>
                    <a:pt x="282" y="0"/>
                  </a:moveTo>
                  <a:cubicBezTo>
                    <a:pt x="126" y="0"/>
                    <a:pt x="1" y="125"/>
                    <a:pt x="1" y="281"/>
                  </a:cubicBezTo>
                  <a:lnTo>
                    <a:pt x="1" y="1741"/>
                  </a:lnTo>
                  <a:cubicBezTo>
                    <a:pt x="1" y="1896"/>
                    <a:pt x="126" y="2021"/>
                    <a:pt x="282" y="2021"/>
                  </a:cubicBezTo>
                  <a:lnTo>
                    <a:pt x="2341" y="2021"/>
                  </a:lnTo>
                  <a:lnTo>
                    <a:pt x="23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0"/>
            <p:cNvSpPr/>
            <p:nvPr/>
          </p:nvSpPr>
          <p:spPr>
            <a:xfrm>
              <a:off x="5287882" y="4053998"/>
              <a:ext cx="217532" cy="393571"/>
            </a:xfrm>
            <a:custGeom>
              <a:avLst/>
              <a:gdLst/>
              <a:ahLst/>
              <a:cxnLst/>
              <a:rect l="l" t="t" r="r" b="b"/>
              <a:pathLst>
                <a:path w="10050" h="18183" extrusionOk="0">
                  <a:moveTo>
                    <a:pt x="9625" y="1"/>
                  </a:moveTo>
                  <a:lnTo>
                    <a:pt x="9625" y="2"/>
                  </a:lnTo>
                  <a:lnTo>
                    <a:pt x="1709" y="2"/>
                  </a:lnTo>
                  <a:cubicBezTo>
                    <a:pt x="766" y="2"/>
                    <a:pt x="1" y="767"/>
                    <a:pt x="1" y="1710"/>
                  </a:cubicBezTo>
                  <a:lnTo>
                    <a:pt x="1" y="16476"/>
                  </a:lnTo>
                  <a:cubicBezTo>
                    <a:pt x="1" y="17418"/>
                    <a:pt x="765" y="18183"/>
                    <a:pt x="1706" y="18183"/>
                  </a:cubicBezTo>
                  <a:cubicBezTo>
                    <a:pt x="1707" y="18183"/>
                    <a:pt x="1708" y="18183"/>
                    <a:pt x="1709" y="18183"/>
                  </a:cubicBezTo>
                  <a:lnTo>
                    <a:pt x="9625" y="18183"/>
                  </a:lnTo>
                  <a:cubicBezTo>
                    <a:pt x="9859" y="18183"/>
                    <a:pt x="10050" y="17993"/>
                    <a:pt x="10050" y="17758"/>
                  </a:cubicBezTo>
                  <a:lnTo>
                    <a:pt x="10050" y="425"/>
                  </a:lnTo>
                  <a:cubicBezTo>
                    <a:pt x="10050" y="191"/>
                    <a:pt x="9859" y="1"/>
                    <a:pt x="9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0"/>
            <p:cNvSpPr/>
            <p:nvPr/>
          </p:nvSpPr>
          <p:spPr>
            <a:xfrm>
              <a:off x="5325869" y="4087396"/>
              <a:ext cx="140411" cy="139935"/>
            </a:xfrm>
            <a:custGeom>
              <a:avLst/>
              <a:gdLst/>
              <a:ahLst/>
              <a:cxnLst/>
              <a:rect l="l" t="t" r="r" b="b"/>
              <a:pathLst>
                <a:path w="6487" h="6465" extrusionOk="0">
                  <a:moveTo>
                    <a:pt x="3243" y="1"/>
                  </a:moveTo>
                  <a:cubicBezTo>
                    <a:pt x="1451" y="1"/>
                    <a:pt x="1" y="1453"/>
                    <a:pt x="1" y="3244"/>
                  </a:cubicBezTo>
                  <a:cubicBezTo>
                    <a:pt x="13" y="5025"/>
                    <a:pt x="1461" y="6464"/>
                    <a:pt x="3243" y="6464"/>
                  </a:cubicBezTo>
                  <a:cubicBezTo>
                    <a:pt x="5025" y="6464"/>
                    <a:pt x="6473" y="5025"/>
                    <a:pt x="6486" y="3244"/>
                  </a:cubicBezTo>
                  <a:cubicBezTo>
                    <a:pt x="6486" y="1453"/>
                    <a:pt x="5033" y="1"/>
                    <a:pt x="3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0"/>
            <p:cNvSpPr/>
            <p:nvPr/>
          </p:nvSpPr>
          <p:spPr>
            <a:xfrm>
              <a:off x="5363834" y="4092006"/>
              <a:ext cx="66991" cy="64459"/>
            </a:xfrm>
            <a:custGeom>
              <a:avLst/>
              <a:gdLst/>
              <a:ahLst/>
              <a:cxnLst/>
              <a:rect l="l" t="t" r="r" b="b"/>
              <a:pathLst>
                <a:path w="3095" h="2978" extrusionOk="0">
                  <a:moveTo>
                    <a:pt x="1489" y="1"/>
                  </a:moveTo>
                  <a:cubicBezTo>
                    <a:pt x="668" y="1"/>
                    <a:pt x="0" y="667"/>
                    <a:pt x="0" y="1489"/>
                  </a:cubicBezTo>
                  <a:cubicBezTo>
                    <a:pt x="0" y="2091"/>
                    <a:pt x="363" y="2634"/>
                    <a:pt x="920" y="2864"/>
                  </a:cubicBezTo>
                  <a:cubicBezTo>
                    <a:pt x="1104" y="2941"/>
                    <a:pt x="1297" y="2978"/>
                    <a:pt x="1489" y="2978"/>
                  </a:cubicBezTo>
                  <a:cubicBezTo>
                    <a:pt x="1876" y="2978"/>
                    <a:pt x="2257" y="2826"/>
                    <a:pt x="2541" y="2542"/>
                  </a:cubicBezTo>
                  <a:cubicBezTo>
                    <a:pt x="2968" y="2116"/>
                    <a:pt x="3095" y="1475"/>
                    <a:pt x="2865" y="919"/>
                  </a:cubicBezTo>
                  <a:cubicBezTo>
                    <a:pt x="2634" y="362"/>
                    <a:pt x="2091" y="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0"/>
            <p:cNvSpPr/>
            <p:nvPr/>
          </p:nvSpPr>
          <p:spPr>
            <a:xfrm>
              <a:off x="5347492" y="4157223"/>
              <a:ext cx="97143" cy="70606"/>
            </a:xfrm>
            <a:custGeom>
              <a:avLst/>
              <a:gdLst/>
              <a:ahLst/>
              <a:cxnLst/>
              <a:rect l="l" t="t" r="r" b="b"/>
              <a:pathLst>
                <a:path w="4488" h="3262" extrusionOk="0">
                  <a:moveTo>
                    <a:pt x="2244" y="0"/>
                  </a:moveTo>
                  <a:cubicBezTo>
                    <a:pt x="1003" y="0"/>
                    <a:pt x="1" y="1011"/>
                    <a:pt x="11" y="2252"/>
                  </a:cubicBezTo>
                  <a:lnTo>
                    <a:pt x="11" y="2369"/>
                  </a:lnTo>
                  <a:cubicBezTo>
                    <a:pt x="613" y="2943"/>
                    <a:pt x="1412" y="3262"/>
                    <a:pt x="2243" y="3262"/>
                  </a:cubicBezTo>
                  <a:lnTo>
                    <a:pt x="2243" y="3262"/>
                  </a:lnTo>
                  <a:cubicBezTo>
                    <a:pt x="3075" y="3262"/>
                    <a:pt x="3875" y="2943"/>
                    <a:pt x="4477" y="2369"/>
                  </a:cubicBezTo>
                  <a:lnTo>
                    <a:pt x="4477" y="2252"/>
                  </a:lnTo>
                  <a:cubicBezTo>
                    <a:pt x="4487" y="1011"/>
                    <a:pt x="3484" y="0"/>
                    <a:pt x="2244" y="0"/>
                  </a:cubicBezTo>
                  <a:close/>
                  <a:moveTo>
                    <a:pt x="2243" y="3262"/>
                  </a:moveTo>
                  <a:lnTo>
                    <a:pt x="2243" y="3262"/>
                  </a:lnTo>
                  <a:cubicBezTo>
                    <a:pt x="2243" y="3262"/>
                    <a:pt x="2243" y="3262"/>
                    <a:pt x="2243" y="3262"/>
                  </a:cubicBezTo>
                  <a:lnTo>
                    <a:pt x="2244" y="3262"/>
                  </a:lnTo>
                  <a:cubicBezTo>
                    <a:pt x="2244" y="3262"/>
                    <a:pt x="2243" y="3262"/>
                    <a:pt x="2243" y="32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0"/>
            <p:cNvSpPr/>
            <p:nvPr/>
          </p:nvSpPr>
          <p:spPr>
            <a:xfrm>
              <a:off x="5363856" y="4091985"/>
              <a:ext cx="44784" cy="64480"/>
            </a:xfrm>
            <a:custGeom>
              <a:avLst/>
              <a:gdLst/>
              <a:ahLst/>
              <a:cxnLst/>
              <a:rect l="l" t="t" r="r" b="b"/>
              <a:pathLst>
                <a:path w="2069" h="2979" extrusionOk="0">
                  <a:moveTo>
                    <a:pt x="1489" y="0"/>
                  </a:moveTo>
                  <a:cubicBezTo>
                    <a:pt x="704" y="0"/>
                    <a:pt x="1" y="634"/>
                    <a:pt x="1" y="1490"/>
                  </a:cubicBezTo>
                  <a:cubicBezTo>
                    <a:pt x="1" y="1989"/>
                    <a:pt x="251" y="2455"/>
                    <a:pt x="667" y="2731"/>
                  </a:cubicBezTo>
                  <a:cubicBezTo>
                    <a:pt x="915" y="2895"/>
                    <a:pt x="1202" y="2979"/>
                    <a:pt x="1490" y="2979"/>
                  </a:cubicBezTo>
                  <a:cubicBezTo>
                    <a:pt x="1686" y="2979"/>
                    <a:pt x="1883" y="2940"/>
                    <a:pt x="2069" y="2861"/>
                  </a:cubicBezTo>
                  <a:cubicBezTo>
                    <a:pt x="1519" y="2628"/>
                    <a:pt x="1161" y="2088"/>
                    <a:pt x="1161" y="1490"/>
                  </a:cubicBezTo>
                  <a:cubicBezTo>
                    <a:pt x="1161" y="892"/>
                    <a:pt x="1519" y="353"/>
                    <a:pt x="2069" y="119"/>
                  </a:cubicBezTo>
                  <a:cubicBezTo>
                    <a:pt x="1877" y="38"/>
                    <a:pt x="1680" y="0"/>
                    <a:pt x="1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0"/>
            <p:cNvSpPr/>
            <p:nvPr/>
          </p:nvSpPr>
          <p:spPr>
            <a:xfrm>
              <a:off x="5347731" y="4157591"/>
              <a:ext cx="60952" cy="70195"/>
            </a:xfrm>
            <a:custGeom>
              <a:avLst/>
              <a:gdLst/>
              <a:ahLst/>
              <a:cxnLst/>
              <a:rect l="l" t="t" r="r" b="b"/>
              <a:pathLst>
                <a:path w="2816" h="3243" extrusionOk="0">
                  <a:moveTo>
                    <a:pt x="2228" y="0"/>
                  </a:moveTo>
                  <a:cubicBezTo>
                    <a:pt x="1035" y="0"/>
                    <a:pt x="0" y="968"/>
                    <a:pt x="0" y="2234"/>
                  </a:cubicBezTo>
                  <a:lnTo>
                    <a:pt x="0" y="2352"/>
                  </a:lnTo>
                  <a:cubicBezTo>
                    <a:pt x="608" y="2929"/>
                    <a:pt x="1409" y="3243"/>
                    <a:pt x="2232" y="3243"/>
                  </a:cubicBezTo>
                  <a:cubicBezTo>
                    <a:pt x="2426" y="3243"/>
                    <a:pt x="2621" y="3226"/>
                    <a:pt x="2815" y="3190"/>
                  </a:cubicBezTo>
                  <a:cubicBezTo>
                    <a:pt x="2194" y="3079"/>
                    <a:pt x="1619" y="2786"/>
                    <a:pt x="1162" y="2352"/>
                  </a:cubicBezTo>
                  <a:lnTo>
                    <a:pt x="1162" y="2234"/>
                  </a:lnTo>
                  <a:cubicBezTo>
                    <a:pt x="1162" y="1225"/>
                    <a:pt x="1840" y="341"/>
                    <a:pt x="2814" y="78"/>
                  </a:cubicBezTo>
                  <a:cubicBezTo>
                    <a:pt x="2617" y="25"/>
                    <a:pt x="2421" y="0"/>
                    <a:pt x="2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0"/>
            <p:cNvSpPr/>
            <p:nvPr/>
          </p:nvSpPr>
          <p:spPr>
            <a:xfrm>
              <a:off x="5070415" y="4054019"/>
              <a:ext cx="217489" cy="393593"/>
            </a:xfrm>
            <a:custGeom>
              <a:avLst/>
              <a:gdLst/>
              <a:ahLst/>
              <a:cxnLst/>
              <a:rect l="l" t="t" r="r" b="b"/>
              <a:pathLst>
                <a:path w="10048" h="18184" extrusionOk="0">
                  <a:moveTo>
                    <a:pt x="425" y="1"/>
                  </a:moveTo>
                  <a:cubicBezTo>
                    <a:pt x="190" y="1"/>
                    <a:pt x="0" y="191"/>
                    <a:pt x="0" y="425"/>
                  </a:cubicBezTo>
                  <a:lnTo>
                    <a:pt x="0" y="17759"/>
                  </a:lnTo>
                  <a:cubicBezTo>
                    <a:pt x="0" y="17994"/>
                    <a:pt x="190" y="18183"/>
                    <a:pt x="425" y="18183"/>
                  </a:cubicBezTo>
                  <a:lnTo>
                    <a:pt x="8340" y="18183"/>
                  </a:lnTo>
                  <a:cubicBezTo>
                    <a:pt x="9284" y="18183"/>
                    <a:pt x="10048" y="17419"/>
                    <a:pt x="10048" y="16475"/>
                  </a:cubicBezTo>
                  <a:lnTo>
                    <a:pt x="10048" y="1710"/>
                  </a:lnTo>
                  <a:cubicBezTo>
                    <a:pt x="10048" y="766"/>
                    <a:pt x="9284" y="2"/>
                    <a:pt x="8341" y="2"/>
                  </a:cubicBezTo>
                  <a:lnTo>
                    <a:pt x="83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0"/>
            <p:cNvSpPr/>
            <p:nvPr/>
          </p:nvSpPr>
          <p:spPr>
            <a:xfrm>
              <a:off x="5101475" y="4085080"/>
              <a:ext cx="119718" cy="105909"/>
            </a:xfrm>
            <a:custGeom>
              <a:avLst/>
              <a:gdLst/>
              <a:ahLst/>
              <a:cxnLst/>
              <a:rect l="l" t="t" r="r" b="b"/>
              <a:pathLst>
                <a:path w="5531" h="4893" extrusionOk="0">
                  <a:moveTo>
                    <a:pt x="359" y="1"/>
                  </a:moveTo>
                  <a:cubicBezTo>
                    <a:pt x="161" y="1"/>
                    <a:pt x="0" y="161"/>
                    <a:pt x="0" y="360"/>
                  </a:cubicBezTo>
                  <a:lnTo>
                    <a:pt x="0" y="4534"/>
                  </a:lnTo>
                  <a:cubicBezTo>
                    <a:pt x="0" y="4733"/>
                    <a:pt x="161" y="4892"/>
                    <a:pt x="359" y="4892"/>
                  </a:cubicBezTo>
                  <a:lnTo>
                    <a:pt x="5171" y="4892"/>
                  </a:lnTo>
                  <a:cubicBezTo>
                    <a:pt x="5370" y="4892"/>
                    <a:pt x="5530" y="4733"/>
                    <a:pt x="5530" y="4534"/>
                  </a:cubicBezTo>
                  <a:lnTo>
                    <a:pt x="5530" y="360"/>
                  </a:lnTo>
                  <a:cubicBezTo>
                    <a:pt x="5530" y="161"/>
                    <a:pt x="5370" y="2"/>
                    <a:pt x="5171" y="2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0"/>
            <p:cNvSpPr/>
            <p:nvPr/>
          </p:nvSpPr>
          <p:spPr>
            <a:xfrm>
              <a:off x="5096475" y="4228370"/>
              <a:ext cx="34177" cy="17273"/>
            </a:xfrm>
            <a:custGeom>
              <a:avLst/>
              <a:gdLst/>
              <a:ahLst/>
              <a:cxnLst/>
              <a:rect l="l" t="t" r="r" b="b"/>
              <a:pathLst>
                <a:path w="1579" h="798" extrusionOk="0">
                  <a:moveTo>
                    <a:pt x="391" y="1"/>
                  </a:moveTo>
                  <a:cubicBezTo>
                    <a:pt x="174" y="5"/>
                    <a:pt x="0" y="182"/>
                    <a:pt x="0" y="399"/>
                  </a:cubicBezTo>
                  <a:cubicBezTo>
                    <a:pt x="0" y="616"/>
                    <a:pt x="174" y="793"/>
                    <a:pt x="391" y="797"/>
                  </a:cubicBezTo>
                  <a:lnTo>
                    <a:pt x="1189" y="797"/>
                  </a:lnTo>
                  <a:cubicBezTo>
                    <a:pt x="1405" y="793"/>
                    <a:pt x="1579" y="616"/>
                    <a:pt x="1579" y="399"/>
                  </a:cubicBezTo>
                  <a:cubicBezTo>
                    <a:pt x="1579" y="182"/>
                    <a:pt x="1405" y="5"/>
                    <a:pt x="1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0"/>
            <p:cNvSpPr/>
            <p:nvPr/>
          </p:nvSpPr>
          <p:spPr>
            <a:xfrm>
              <a:off x="5138705" y="4228370"/>
              <a:ext cx="111991" cy="17273"/>
            </a:xfrm>
            <a:custGeom>
              <a:avLst/>
              <a:gdLst/>
              <a:ahLst/>
              <a:cxnLst/>
              <a:rect l="l" t="t" r="r" b="b"/>
              <a:pathLst>
                <a:path w="5174" h="798" extrusionOk="0">
                  <a:moveTo>
                    <a:pt x="398" y="1"/>
                  </a:moveTo>
                  <a:cubicBezTo>
                    <a:pt x="179" y="1"/>
                    <a:pt x="0" y="179"/>
                    <a:pt x="0" y="399"/>
                  </a:cubicBezTo>
                  <a:cubicBezTo>
                    <a:pt x="0" y="619"/>
                    <a:pt x="179" y="797"/>
                    <a:pt x="398" y="797"/>
                  </a:cubicBezTo>
                  <a:cubicBezTo>
                    <a:pt x="401" y="797"/>
                    <a:pt x="404" y="797"/>
                    <a:pt x="407" y="797"/>
                  </a:cubicBezTo>
                  <a:lnTo>
                    <a:pt x="4766" y="797"/>
                  </a:lnTo>
                  <a:cubicBezTo>
                    <a:pt x="4769" y="797"/>
                    <a:pt x="4772" y="797"/>
                    <a:pt x="4775" y="797"/>
                  </a:cubicBezTo>
                  <a:cubicBezTo>
                    <a:pt x="4994" y="797"/>
                    <a:pt x="5173" y="619"/>
                    <a:pt x="5173" y="399"/>
                  </a:cubicBezTo>
                  <a:cubicBezTo>
                    <a:pt x="5173" y="179"/>
                    <a:pt x="4994" y="1"/>
                    <a:pt x="4775" y="1"/>
                  </a:cubicBezTo>
                  <a:cubicBezTo>
                    <a:pt x="4772" y="1"/>
                    <a:pt x="4769" y="1"/>
                    <a:pt x="4766" y="1"/>
                  </a:cubicBezTo>
                  <a:lnTo>
                    <a:pt x="407" y="1"/>
                  </a:lnTo>
                  <a:cubicBezTo>
                    <a:pt x="404" y="1"/>
                    <a:pt x="401" y="1"/>
                    <a:pt x="3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0"/>
            <p:cNvSpPr/>
            <p:nvPr/>
          </p:nvSpPr>
          <p:spPr>
            <a:xfrm>
              <a:off x="5215956" y="4265166"/>
              <a:ext cx="34567" cy="17294"/>
            </a:xfrm>
            <a:custGeom>
              <a:avLst/>
              <a:gdLst/>
              <a:ahLst/>
              <a:cxnLst/>
              <a:rect l="l" t="t" r="r" b="b"/>
              <a:pathLst>
                <a:path w="1597" h="799" extrusionOk="0">
                  <a:moveTo>
                    <a:pt x="400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9"/>
                    <a:pt x="400" y="799"/>
                  </a:cubicBezTo>
                  <a:lnTo>
                    <a:pt x="1197" y="799"/>
                  </a:lnTo>
                  <a:cubicBezTo>
                    <a:pt x="1418" y="799"/>
                    <a:pt x="1596" y="620"/>
                    <a:pt x="1596" y="400"/>
                  </a:cubicBezTo>
                  <a:cubicBezTo>
                    <a:pt x="1596" y="180"/>
                    <a:pt x="1418" y="1"/>
                    <a:pt x="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0"/>
            <p:cNvSpPr/>
            <p:nvPr/>
          </p:nvSpPr>
          <p:spPr>
            <a:xfrm>
              <a:off x="5096302" y="4265166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9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0"/>
                    <a:pt x="179" y="799"/>
                    <a:pt x="399" y="799"/>
                  </a:cubicBezTo>
                  <a:lnTo>
                    <a:pt x="4759" y="799"/>
                  </a:lnTo>
                  <a:cubicBezTo>
                    <a:pt x="4979" y="799"/>
                    <a:pt x="5157" y="620"/>
                    <a:pt x="5157" y="400"/>
                  </a:cubicBezTo>
                  <a:cubicBezTo>
                    <a:pt x="5157" y="180"/>
                    <a:pt x="4979" y="1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0"/>
            <p:cNvSpPr/>
            <p:nvPr/>
          </p:nvSpPr>
          <p:spPr>
            <a:xfrm>
              <a:off x="5096302" y="4302006"/>
              <a:ext cx="34524" cy="17294"/>
            </a:xfrm>
            <a:custGeom>
              <a:avLst/>
              <a:gdLst/>
              <a:ahLst/>
              <a:cxnLst/>
              <a:rect l="l" t="t" r="r" b="b"/>
              <a:pathLst>
                <a:path w="1595" h="799" extrusionOk="0">
                  <a:moveTo>
                    <a:pt x="399" y="0"/>
                  </a:moveTo>
                  <a:cubicBezTo>
                    <a:pt x="179" y="0"/>
                    <a:pt x="0" y="179"/>
                    <a:pt x="0" y="400"/>
                  </a:cubicBezTo>
                  <a:cubicBezTo>
                    <a:pt x="0" y="619"/>
                    <a:pt x="179" y="798"/>
                    <a:pt x="399" y="798"/>
                  </a:cubicBezTo>
                  <a:lnTo>
                    <a:pt x="1197" y="798"/>
                  </a:lnTo>
                  <a:cubicBezTo>
                    <a:pt x="1417" y="798"/>
                    <a:pt x="1595" y="619"/>
                    <a:pt x="1595" y="400"/>
                  </a:cubicBezTo>
                  <a:cubicBezTo>
                    <a:pt x="1595" y="179"/>
                    <a:pt x="1417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0"/>
            <p:cNvSpPr/>
            <p:nvPr/>
          </p:nvSpPr>
          <p:spPr>
            <a:xfrm>
              <a:off x="5138900" y="4302006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8" y="0"/>
                  </a:moveTo>
                  <a:cubicBezTo>
                    <a:pt x="178" y="0"/>
                    <a:pt x="0" y="179"/>
                    <a:pt x="0" y="400"/>
                  </a:cubicBezTo>
                  <a:cubicBezTo>
                    <a:pt x="0" y="619"/>
                    <a:pt x="178" y="798"/>
                    <a:pt x="398" y="798"/>
                  </a:cubicBezTo>
                  <a:lnTo>
                    <a:pt x="4757" y="798"/>
                  </a:lnTo>
                  <a:cubicBezTo>
                    <a:pt x="4978" y="798"/>
                    <a:pt x="5156" y="619"/>
                    <a:pt x="5156" y="400"/>
                  </a:cubicBezTo>
                  <a:cubicBezTo>
                    <a:pt x="5156" y="179"/>
                    <a:pt x="4978" y="0"/>
                    <a:pt x="47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0"/>
            <p:cNvSpPr/>
            <p:nvPr/>
          </p:nvSpPr>
          <p:spPr>
            <a:xfrm>
              <a:off x="5215956" y="4338824"/>
              <a:ext cx="34567" cy="17294"/>
            </a:xfrm>
            <a:custGeom>
              <a:avLst/>
              <a:gdLst/>
              <a:ahLst/>
              <a:cxnLst/>
              <a:rect l="l" t="t" r="r" b="b"/>
              <a:pathLst>
                <a:path w="1597" h="799" extrusionOk="0">
                  <a:moveTo>
                    <a:pt x="400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8"/>
                    <a:pt x="400" y="798"/>
                  </a:cubicBezTo>
                  <a:lnTo>
                    <a:pt x="1197" y="798"/>
                  </a:lnTo>
                  <a:cubicBezTo>
                    <a:pt x="1418" y="798"/>
                    <a:pt x="1596" y="620"/>
                    <a:pt x="1596" y="400"/>
                  </a:cubicBezTo>
                  <a:cubicBezTo>
                    <a:pt x="1596" y="180"/>
                    <a:pt x="1418" y="1"/>
                    <a:pt x="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0"/>
            <p:cNvSpPr/>
            <p:nvPr/>
          </p:nvSpPr>
          <p:spPr>
            <a:xfrm>
              <a:off x="5096302" y="4338824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9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0"/>
                    <a:pt x="179" y="798"/>
                    <a:pt x="399" y="798"/>
                  </a:cubicBezTo>
                  <a:lnTo>
                    <a:pt x="4759" y="798"/>
                  </a:lnTo>
                  <a:cubicBezTo>
                    <a:pt x="4979" y="798"/>
                    <a:pt x="5157" y="620"/>
                    <a:pt x="5157" y="400"/>
                  </a:cubicBezTo>
                  <a:cubicBezTo>
                    <a:pt x="5157" y="180"/>
                    <a:pt x="4979" y="1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0"/>
            <p:cNvSpPr/>
            <p:nvPr/>
          </p:nvSpPr>
          <p:spPr>
            <a:xfrm>
              <a:off x="5096302" y="4375642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9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20"/>
                    <a:pt x="179" y="799"/>
                    <a:pt x="399" y="799"/>
                  </a:cubicBezTo>
                  <a:lnTo>
                    <a:pt x="4759" y="799"/>
                  </a:lnTo>
                  <a:cubicBezTo>
                    <a:pt x="4979" y="799"/>
                    <a:pt x="5157" y="620"/>
                    <a:pt x="5157" y="399"/>
                  </a:cubicBezTo>
                  <a:cubicBezTo>
                    <a:pt x="5157" y="180"/>
                    <a:pt x="4979" y="1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0"/>
            <p:cNvSpPr/>
            <p:nvPr/>
          </p:nvSpPr>
          <p:spPr>
            <a:xfrm>
              <a:off x="5325306" y="4265166"/>
              <a:ext cx="34524" cy="17294"/>
            </a:xfrm>
            <a:custGeom>
              <a:avLst/>
              <a:gdLst/>
              <a:ahLst/>
              <a:cxnLst/>
              <a:rect l="l" t="t" r="r" b="b"/>
              <a:pathLst>
                <a:path w="1595" h="799" extrusionOk="0">
                  <a:moveTo>
                    <a:pt x="399" y="1"/>
                  </a:moveTo>
                  <a:cubicBezTo>
                    <a:pt x="178" y="1"/>
                    <a:pt x="1" y="180"/>
                    <a:pt x="1" y="400"/>
                  </a:cubicBezTo>
                  <a:cubicBezTo>
                    <a:pt x="1" y="620"/>
                    <a:pt x="178" y="799"/>
                    <a:pt x="399" y="799"/>
                  </a:cubicBezTo>
                  <a:lnTo>
                    <a:pt x="1197" y="799"/>
                  </a:lnTo>
                  <a:cubicBezTo>
                    <a:pt x="1416" y="799"/>
                    <a:pt x="1595" y="620"/>
                    <a:pt x="1595" y="400"/>
                  </a:cubicBezTo>
                  <a:cubicBezTo>
                    <a:pt x="1595" y="180"/>
                    <a:pt x="1416" y="1"/>
                    <a:pt x="1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0"/>
            <p:cNvSpPr/>
            <p:nvPr/>
          </p:nvSpPr>
          <p:spPr>
            <a:xfrm>
              <a:off x="5367882" y="4265166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8" y="1"/>
                  </a:moveTo>
                  <a:cubicBezTo>
                    <a:pt x="178" y="1"/>
                    <a:pt x="0" y="180"/>
                    <a:pt x="0" y="400"/>
                  </a:cubicBezTo>
                  <a:cubicBezTo>
                    <a:pt x="0" y="620"/>
                    <a:pt x="178" y="799"/>
                    <a:pt x="398" y="799"/>
                  </a:cubicBezTo>
                  <a:lnTo>
                    <a:pt x="4758" y="799"/>
                  </a:lnTo>
                  <a:cubicBezTo>
                    <a:pt x="4978" y="799"/>
                    <a:pt x="5156" y="620"/>
                    <a:pt x="5156" y="400"/>
                  </a:cubicBezTo>
                  <a:cubicBezTo>
                    <a:pt x="5156" y="180"/>
                    <a:pt x="4978" y="1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0"/>
            <p:cNvSpPr/>
            <p:nvPr/>
          </p:nvSpPr>
          <p:spPr>
            <a:xfrm>
              <a:off x="5444982" y="4302006"/>
              <a:ext cx="34524" cy="17294"/>
            </a:xfrm>
            <a:custGeom>
              <a:avLst/>
              <a:gdLst/>
              <a:ahLst/>
              <a:cxnLst/>
              <a:rect l="l" t="t" r="r" b="b"/>
              <a:pathLst>
                <a:path w="1595" h="799" extrusionOk="0">
                  <a:moveTo>
                    <a:pt x="398" y="0"/>
                  </a:moveTo>
                  <a:cubicBezTo>
                    <a:pt x="178" y="0"/>
                    <a:pt x="0" y="179"/>
                    <a:pt x="0" y="400"/>
                  </a:cubicBezTo>
                  <a:cubicBezTo>
                    <a:pt x="0" y="619"/>
                    <a:pt x="178" y="798"/>
                    <a:pt x="398" y="798"/>
                  </a:cubicBezTo>
                  <a:lnTo>
                    <a:pt x="1196" y="798"/>
                  </a:lnTo>
                  <a:cubicBezTo>
                    <a:pt x="1416" y="798"/>
                    <a:pt x="1594" y="619"/>
                    <a:pt x="1594" y="400"/>
                  </a:cubicBezTo>
                  <a:cubicBezTo>
                    <a:pt x="1594" y="179"/>
                    <a:pt x="1416" y="0"/>
                    <a:pt x="11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0"/>
            <p:cNvSpPr/>
            <p:nvPr/>
          </p:nvSpPr>
          <p:spPr>
            <a:xfrm>
              <a:off x="5325306" y="4302006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9" y="0"/>
                  </a:moveTo>
                  <a:cubicBezTo>
                    <a:pt x="178" y="0"/>
                    <a:pt x="1" y="179"/>
                    <a:pt x="1" y="400"/>
                  </a:cubicBezTo>
                  <a:cubicBezTo>
                    <a:pt x="1" y="619"/>
                    <a:pt x="178" y="798"/>
                    <a:pt x="399" y="798"/>
                  </a:cubicBezTo>
                  <a:lnTo>
                    <a:pt x="4759" y="798"/>
                  </a:lnTo>
                  <a:cubicBezTo>
                    <a:pt x="4978" y="798"/>
                    <a:pt x="5157" y="619"/>
                    <a:pt x="5157" y="400"/>
                  </a:cubicBezTo>
                  <a:cubicBezTo>
                    <a:pt x="5157" y="179"/>
                    <a:pt x="4978" y="0"/>
                    <a:pt x="4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0"/>
            <p:cNvSpPr/>
            <p:nvPr/>
          </p:nvSpPr>
          <p:spPr>
            <a:xfrm>
              <a:off x="5325306" y="4338824"/>
              <a:ext cx="34524" cy="17294"/>
            </a:xfrm>
            <a:custGeom>
              <a:avLst/>
              <a:gdLst/>
              <a:ahLst/>
              <a:cxnLst/>
              <a:rect l="l" t="t" r="r" b="b"/>
              <a:pathLst>
                <a:path w="1595" h="799" extrusionOk="0">
                  <a:moveTo>
                    <a:pt x="399" y="1"/>
                  </a:moveTo>
                  <a:cubicBezTo>
                    <a:pt x="178" y="1"/>
                    <a:pt x="1" y="180"/>
                    <a:pt x="1" y="400"/>
                  </a:cubicBezTo>
                  <a:cubicBezTo>
                    <a:pt x="1" y="620"/>
                    <a:pt x="178" y="798"/>
                    <a:pt x="399" y="798"/>
                  </a:cubicBezTo>
                  <a:lnTo>
                    <a:pt x="1197" y="798"/>
                  </a:lnTo>
                  <a:cubicBezTo>
                    <a:pt x="1416" y="798"/>
                    <a:pt x="1595" y="620"/>
                    <a:pt x="1595" y="400"/>
                  </a:cubicBezTo>
                  <a:cubicBezTo>
                    <a:pt x="1595" y="180"/>
                    <a:pt x="1416" y="1"/>
                    <a:pt x="1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0"/>
            <p:cNvSpPr/>
            <p:nvPr/>
          </p:nvSpPr>
          <p:spPr>
            <a:xfrm>
              <a:off x="5367882" y="4338824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8" y="1"/>
                  </a:moveTo>
                  <a:cubicBezTo>
                    <a:pt x="178" y="1"/>
                    <a:pt x="0" y="180"/>
                    <a:pt x="0" y="400"/>
                  </a:cubicBezTo>
                  <a:cubicBezTo>
                    <a:pt x="0" y="620"/>
                    <a:pt x="178" y="798"/>
                    <a:pt x="398" y="798"/>
                  </a:cubicBezTo>
                  <a:lnTo>
                    <a:pt x="4758" y="798"/>
                  </a:lnTo>
                  <a:cubicBezTo>
                    <a:pt x="4978" y="798"/>
                    <a:pt x="5156" y="620"/>
                    <a:pt x="5156" y="400"/>
                  </a:cubicBezTo>
                  <a:cubicBezTo>
                    <a:pt x="5156" y="180"/>
                    <a:pt x="4978" y="1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0"/>
            <p:cNvSpPr/>
            <p:nvPr/>
          </p:nvSpPr>
          <p:spPr>
            <a:xfrm>
              <a:off x="5367882" y="4375642"/>
              <a:ext cx="111623" cy="17294"/>
            </a:xfrm>
            <a:custGeom>
              <a:avLst/>
              <a:gdLst/>
              <a:ahLst/>
              <a:cxnLst/>
              <a:rect l="l" t="t" r="r" b="b"/>
              <a:pathLst>
                <a:path w="5157" h="799" extrusionOk="0">
                  <a:moveTo>
                    <a:pt x="398" y="1"/>
                  </a:moveTo>
                  <a:cubicBezTo>
                    <a:pt x="178" y="1"/>
                    <a:pt x="0" y="180"/>
                    <a:pt x="0" y="399"/>
                  </a:cubicBezTo>
                  <a:cubicBezTo>
                    <a:pt x="0" y="620"/>
                    <a:pt x="178" y="799"/>
                    <a:pt x="398" y="799"/>
                  </a:cubicBezTo>
                  <a:lnTo>
                    <a:pt x="4758" y="799"/>
                  </a:lnTo>
                  <a:cubicBezTo>
                    <a:pt x="4978" y="799"/>
                    <a:pt x="5156" y="620"/>
                    <a:pt x="5156" y="399"/>
                  </a:cubicBezTo>
                  <a:cubicBezTo>
                    <a:pt x="5156" y="180"/>
                    <a:pt x="4978" y="1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" name="Google Shape;2115;p60"/>
          <p:cNvGrpSpPr/>
          <p:nvPr/>
        </p:nvGrpSpPr>
        <p:grpSpPr>
          <a:xfrm>
            <a:off x="5392448" y="3585019"/>
            <a:ext cx="523350" cy="523389"/>
            <a:chOff x="3587884" y="4017136"/>
            <a:chExt cx="571904" cy="571947"/>
          </a:xfrm>
        </p:grpSpPr>
        <p:sp>
          <p:nvSpPr>
            <p:cNvPr id="2116" name="Google Shape;2116;p60"/>
            <p:cNvSpPr/>
            <p:nvPr/>
          </p:nvSpPr>
          <p:spPr>
            <a:xfrm>
              <a:off x="4074334" y="4212612"/>
              <a:ext cx="85454" cy="181017"/>
            </a:xfrm>
            <a:custGeom>
              <a:avLst/>
              <a:gdLst/>
              <a:ahLst/>
              <a:cxnLst/>
              <a:rect l="l" t="t" r="r" b="b"/>
              <a:pathLst>
                <a:path w="3948" h="8363" extrusionOk="0">
                  <a:moveTo>
                    <a:pt x="1" y="0"/>
                  </a:moveTo>
                  <a:lnTo>
                    <a:pt x="1" y="8362"/>
                  </a:lnTo>
                  <a:lnTo>
                    <a:pt x="852" y="8362"/>
                  </a:lnTo>
                  <a:cubicBezTo>
                    <a:pt x="2613" y="8041"/>
                    <a:pt x="3948" y="6500"/>
                    <a:pt x="3948" y="4646"/>
                  </a:cubicBezTo>
                  <a:lnTo>
                    <a:pt x="3948" y="3716"/>
                  </a:lnTo>
                  <a:cubicBezTo>
                    <a:pt x="3948" y="1862"/>
                    <a:pt x="2613" y="321"/>
                    <a:pt x="8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0"/>
            <p:cNvSpPr/>
            <p:nvPr/>
          </p:nvSpPr>
          <p:spPr>
            <a:xfrm>
              <a:off x="3783685" y="4503651"/>
              <a:ext cx="180498" cy="85433"/>
            </a:xfrm>
            <a:custGeom>
              <a:avLst/>
              <a:gdLst/>
              <a:ahLst/>
              <a:cxnLst/>
              <a:rect l="l" t="t" r="r" b="b"/>
              <a:pathLst>
                <a:path w="8339" h="3947" extrusionOk="0">
                  <a:moveTo>
                    <a:pt x="8339" y="1"/>
                  </a:moveTo>
                  <a:lnTo>
                    <a:pt x="1" y="2"/>
                  </a:lnTo>
                  <a:lnTo>
                    <a:pt x="1" y="942"/>
                  </a:lnTo>
                  <a:cubicBezTo>
                    <a:pt x="358" y="2658"/>
                    <a:pt x="1878" y="3946"/>
                    <a:pt x="3700" y="3946"/>
                  </a:cubicBezTo>
                  <a:lnTo>
                    <a:pt x="4629" y="3946"/>
                  </a:lnTo>
                  <a:cubicBezTo>
                    <a:pt x="6469" y="3946"/>
                    <a:pt x="8002" y="2632"/>
                    <a:pt x="8339" y="890"/>
                  </a:cubicBezTo>
                  <a:lnTo>
                    <a:pt x="83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0"/>
            <p:cNvSpPr/>
            <p:nvPr/>
          </p:nvSpPr>
          <p:spPr>
            <a:xfrm>
              <a:off x="3783663" y="4017136"/>
              <a:ext cx="180519" cy="100931"/>
            </a:xfrm>
            <a:custGeom>
              <a:avLst/>
              <a:gdLst/>
              <a:ahLst/>
              <a:cxnLst/>
              <a:rect l="l" t="t" r="r" b="b"/>
              <a:pathLst>
                <a:path w="8340" h="4663" extrusionOk="0">
                  <a:moveTo>
                    <a:pt x="4630" y="1"/>
                  </a:moveTo>
                  <a:lnTo>
                    <a:pt x="4630" y="2"/>
                  </a:lnTo>
                  <a:lnTo>
                    <a:pt x="3701" y="2"/>
                  </a:lnTo>
                  <a:cubicBezTo>
                    <a:pt x="1879" y="2"/>
                    <a:pt x="358" y="1291"/>
                    <a:pt x="0" y="3005"/>
                  </a:cubicBezTo>
                  <a:lnTo>
                    <a:pt x="0" y="4662"/>
                  </a:lnTo>
                  <a:lnTo>
                    <a:pt x="8340" y="4662"/>
                  </a:lnTo>
                  <a:lnTo>
                    <a:pt x="8340" y="3058"/>
                  </a:lnTo>
                  <a:cubicBezTo>
                    <a:pt x="8002" y="1317"/>
                    <a:pt x="6470" y="1"/>
                    <a:pt x="46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0"/>
            <p:cNvSpPr/>
            <p:nvPr/>
          </p:nvSpPr>
          <p:spPr>
            <a:xfrm>
              <a:off x="3587884" y="4213175"/>
              <a:ext cx="92727" cy="179935"/>
            </a:xfrm>
            <a:custGeom>
              <a:avLst/>
              <a:gdLst/>
              <a:ahLst/>
              <a:cxnLst/>
              <a:rect l="l" t="t" r="r" b="b"/>
              <a:pathLst>
                <a:path w="4284" h="8313" extrusionOk="0">
                  <a:moveTo>
                    <a:pt x="2965" y="0"/>
                  </a:moveTo>
                  <a:cubicBezTo>
                    <a:pt x="1270" y="373"/>
                    <a:pt x="1" y="1885"/>
                    <a:pt x="1" y="3692"/>
                  </a:cubicBezTo>
                  <a:lnTo>
                    <a:pt x="1" y="4621"/>
                  </a:lnTo>
                  <a:cubicBezTo>
                    <a:pt x="1" y="6430"/>
                    <a:pt x="1270" y="7939"/>
                    <a:pt x="2965" y="8313"/>
                  </a:cubicBezTo>
                  <a:lnTo>
                    <a:pt x="4283" y="8313"/>
                  </a:lnTo>
                  <a:lnTo>
                    <a:pt x="4283" y="2"/>
                  </a:lnTo>
                  <a:lnTo>
                    <a:pt x="29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0"/>
            <p:cNvSpPr/>
            <p:nvPr/>
          </p:nvSpPr>
          <p:spPr>
            <a:xfrm>
              <a:off x="3634832" y="4063673"/>
              <a:ext cx="475411" cy="475432"/>
            </a:xfrm>
            <a:custGeom>
              <a:avLst/>
              <a:gdLst/>
              <a:ahLst/>
              <a:cxnLst/>
              <a:rect l="l" t="t" r="r" b="b"/>
              <a:pathLst>
                <a:path w="21964" h="21965" extrusionOk="0">
                  <a:moveTo>
                    <a:pt x="10983" y="4894"/>
                  </a:moveTo>
                  <a:cubicBezTo>
                    <a:pt x="14345" y="4894"/>
                    <a:pt x="17069" y="7620"/>
                    <a:pt x="17069" y="10983"/>
                  </a:cubicBezTo>
                  <a:cubicBezTo>
                    <a:pt x="17069" y="14345"/>
                    <a:pt x="14344" y="17070"/>
                    <a:pt x="10983" y="17070"/>
                  </a:cubicBezTo>
                  <a:cubicBezTo>
                    <a:pt x="7621" y="17070"/>
                    <a:pt x="4894" y="14345"/>
                    <a:pt x="4894" y="10983"/>
                  </a:cubicBezTo>
                  <a:cubicBezTo>
                    <a:pt x="4894" y="7620"/>
                    <a:pt x="7621" y="4894"/>
                    <a:pt x="10983" y="4894"/>
                  </a:cubicBezTo>
                  <a:close/>
                  <a:moveTo>
                    <a:pt x="10983" y="0"/>
                  </a:moveTo>
                  <a:cubicBezTo>
                    <a:pt x="4918" y="0"/>
                    <a:pt x="0" y="4917"/>
                    <a:pt x="0" y="10983"/>
                  </a:cubicBezTo>
                  <a:cubicBezTo>
                    <a:pt x="0" y="17048"/>
                    <a:pt x="4916" y="21965"/>
                    <a:pt x="10983" y="21965"/>
                  </a:cubicBezTo>
                  <a:cubicBezTo>
                    <a:pt x="17048" y="21965"/>
                    <a:pt x="21964" y="17048"/>
                    <a:pt x="21964" y="10983"/>
                  </a:cubicBezTo>
                  <a:cubicBezTo>
                    <a:pt x="21964" y="4917"/>
                    <a:pt x="17048" y="0"/>
                    <a:pt x="109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0"/>
            <p:cNvSpPr/>
            <p:nvPr/>
          </p:nvSpPr>
          <p:spPr>
            <a:xfrm>
              <a:off x="3705719" y="4134582"/>
              <a:ext cx="333658" cy="333658"/>
            </a:xfrm>
            <a:custGeom>
              <a:avLst/>
              <a:gdLst/>
              <a:ahLst/>
              <a:cxnLst/>
              <a:rect l="l" t="t" r="r" b="b"/>
              <a:pathLst>
                <a:path w="15415" h="15415" extrusionOk="0">
                  <a:moveTo>
                    <a:pt x="7708" y="1618"/>
                  </a:moveTo>
                  <a:cubicBezTo>
                    <a:pt x="11070" y="1618"/>
                    <a:pt x="13794" y="4344"/>
                    <a:pt x="13794" y="7707"/>
                  </a:cubicBezTo>
                  <a:cubicBezTo>
                    <a:pt x="13794" y="11069"/>
                    <a:pt x="11069" y="13794"/>
                    <a:pt x="7708" y="13794"/>
                  </a:cubicBezTo>
                  <a:cubicBezTo>
                    <a:pt x="4346" y="13794"/>
                    <a:pt x="1619" y="11069"/>
                    <a:pt x="1619" y="7707"/>
                  </a:cubicBezTo>
                  <a:cubicBezTo>
                    <a:pt x="1619" y="4344"/>
                    <a:pt x="4346" y="1618"/>
                    <a:pt x="7708" y="1618"/>
                  </a:cubicBezTo>
                  <a:close/>
                  <a:moveTo>
                    <a:pt x="7708" y="0"/>
                  </a:moveTo>
                  <a:cubicBezTo>
                    <a:pt x="3451" y="0"/>
                    <a:pt x="0" y="3450"/>
                    <a:pt x="0" y="7707"/>
                  </a:cubicBezTo>
                  <a:cubicBezTo>
                    <a:pt x="0" y="11963"/>
                    <a:pt x="3451" y="15414"/>
                    <a:pt x="7708" y="15414"/>
                  </a:cubicBezTo>
                  <a:cubicBezTo>
                    <a:pt x="11964" y="15414"/>
                    <a:pt x="15414" y="11963"/>
                    <a:pt x="15414" y="7707"/>
                  </a:cubicBezTo>
                  <a:cubicBezTo>
                    <a:pt x="15414" y="3450"/>
                    <a:pt x="11963" y="0"/>
                    <a:pt x="7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0"/>
            <p:cNvSpPr/>
            <p:nvPr/>
          </p:nvSpPr>
          <p:spPr>
            <a:xfrm>
              <a:off x="3918013" y="4083630"/>
              <a:ext cx="175108" cy="172013"/>
            </a:xfrm>
            <a:custGeom>
              <a:avLst/>
              <a:gdLst/>
              <a:ahLst/>
              <a:cxnLst/>
              <a:rect l="l" t="t" r="r" b="b"/>
              <a:pathLst>
                <a:path w="8090" h="7947" extrusionOk="0">
                  <a:moveTo>
                    <a:pt x="4485" y="1"/>
                  </a:moveTo>
                  <a:cubicBezTo>
                    <a:pt x="4362" y="1"/>
                    <a:pt x="4241" y="54"/>
                    <a:pt x="4157" y="154"/>
                  </a:cubicBezTo>
                  <a:lnTo>
                    <a:pt x="3648" y="762"/>
                  </a:lnTo>
                  <a:lnTo>
                    <a:pt x="1505" y="3322"/>
                  </a:lnTo>
                  <a:lnTo>
                    <a:pt x="438" y="4595"/>
                  </a:lnTo>
                  <a:lnTo>
                    <a:pt x="314" y="4745"/>
                  </a:lnTo>
                  <a:cubicBezTo>
                    <a:pt x="1" y="5120"/>
                    <a:pt x="24" y="5671"/>
                    <a:pt x="370" y="6017"/>
                  </a:cubicBezTo>
                  <a:lnTo>
                    <a:pt x="2023" y="7670"/>
                  </a:lnTo>
                  <a:cubicBezTo>
                    <a:pt x="2207" y="7854"/>
                    <a:pt x="2449" y="7947"/>
                    <a:pt x="2692" y="7947"/>
                  </a:cubicBezTo>
                  <a:cubicBezTo>
                    <a:pt x="2906" y="7947"/>
                    <a:pt x="3121" y="7874"/>
                    <a:pt x="3296" y="7727"/>
                  </a:cubicBezTo>
                  <a:lnTo>
                    <a:pt x="3445" y="7602"/>
                  </a:lnTo>
                  <a:lnTo>
                    <a:pt x="4718" y="6535"/>
                  </a:lnTo>
                  <a:lnTo>
                    <a:pt x="7279" y="4392"/>
                  </a:lnTo>
                  <a:lnTo>
                    <a:pt x="7889" y="3882"/>
                  </a:lnTo>
                  <a:cubicBezTo>
                    <a:pt x="8056" y="3741"/>
                    <a:pt x="8090" y="3498"/>
                    <a:pt x="7970" y="3316"/>
                  </a:cubicBezTo>
                  <a:lnTo>
                    <a:pt x="7970" y="3316"/>
                  </a:lnTo>
                  <a:lnTo>
                    <a:pt x="7971" y="3318"/>
                  </a:lnTo>
                  <a:cubicBezTo>
                    <a:pt x="7109" y="2030"/>
                    <a:pt x="6023" y="953"/>
                    <a:pt x="4725" y="74"/>
                  </a:cubicBezTo>
                  <a:cubicBezTo>
                    <a:pt x="4651" y="25"/>
                    <a:pt x="4567" y="1"/>
                    <a:pt x="44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0"/>
            <p:cNvSpPr/>
            <p:nvPr/>
          </p:nvSpPr>
          <p:spPr>
            <a:xfrm>
              <a:off x="3917992" y="4083630"/>
              <a:ext cx="157273" cy="166017"/>
            </a:xfrm>
            <a:custGeom>
              <a:avLst/>
              <a:gdLst/>
              <a:ahLst/>
              <a:cxnLst/>
              <a:rect l="l" t="t" r="r" b="b"/>
              <a:pathLst>
                <a:path w="7266" h="7670" extrusionOk="0">
                  <a:moveTo>
                    <a:pt x="4485" y="1"/>
                  </a:moveTo>
                  <a:cubicBezTo>
                    <a:pt x="4362" y="1"/>
                    <a:pt x="4241" y="53"/>
                    <a:pt x="4157" y="153"/>
                  </a:cubicBezTo>
                  <a:lnTo>
                    <a:pt x="3647" y="761"/>
                  </a:lnTo>
                  <a:lnTo>
                    <a:pt x="1505" y="3322"/>
                  </a:lnTo>
                  <a:lnTo>
                    <a:pt x="438" y="4595"/>
                  </a:lnTo>
                  <a:lnTo>
                    <a:pt x="314" y="4745"/>
                  </a:lnTo>
                  <a:cubicBezTo>
                    <a:pt x="0" y="5120"/>
                    <a:pt x="24" y="5671"/>
                    <a:pt x="370" y="6017"/>
                  </a:cubicBezTo>
                  <a:lnTo>
                    <a:pt x="2024" y="7670"/>
                  </a:lnTo>
                  <a:lnTo>
                    <a:pt x="1937" y="7582"/>
                  </a:lnTo>
                  <a:cubicBezTo>
                    <a:pt x="1591" y="7236"/>
                    <a:pt x="1566" y="6685"/>
                    <a:pt x="1879" y="6311"/>
                  </a:cubicBezTo>
                  <a:lnTo>
                    <a:pt x="2003" y="6160"/>
                  </a:lnTo>
                  <a:lnTo>
                    <a:pt x="3070" y="4887"/>
                  </a:lnTo>
                  <a:lnTo>
                    <a:pt x="5213" y="2327"/>
                  </a:lnTo>
                  <a:lnTo>
                    <a:pt x="5722" y="1718"/>
                  </a:lnTo>
                  <a:cubicBezTo>
                    <a:pt x="5806" y="1618"/>
                    <a:pt x="5928" y="1566"/>
                    <a:pt x="6050" y="1566"/>
                  </a:cubicBezTo>
                  <a:cubicBezTo>
                    <a:pt x="6133" y="1566"/>
                    <a:pt x="6216" y="1590"/>
                    <a:pt x="6289" y="1639"/>
                  </a:cubicBezTo>
                  <a:cubicBezTo>
                    <a:pt x="6630" y="1868"/>
                    <a:pt x="6955" y="2113"/>
                    <a:pt x="7265" y="2371"/>
                  </a:cubicBezTo>
                  <a:cubicBezTo>
                    <a:pt x="6539" y="1492"/>
                    <a:pt x="5692" y="726"/>
                    <a:pt x="4725" y="73"/>
                  </a:cubicBezTo>
                  <a:cubicBezTo>
                    <a:pt x="4652" y="24"/>
                    <a:pt x="4568" y="1"/>
                    <a:pt x="44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0"/>
            <p:cNvSpPr/>
            <p:nvPr/>
          </p:nvSpPr>
          <p:spPr>
            <a:xfrm>
              <a:off x="3917992" y="4350642"/>
              <a:ext cx="175108" cy="172013"/>
            </a:xfrm>
            <a:custGeom>
              <a:avLst/>
              <a:gdLst/>
              <a:ahLst/>
              <a:cxnLst/>
              <a:rect l="l" t="t" r="r" b="b"/>
              <a:pathLst>
                <a:path w="8090" h="7947" extrusionOk="0">
                  <a:moveTo>
                    <a:pt x="2691" y="0"/>
                  </a:moveTo>
                  <a:cubicBezTo>
                    <a:pt x="2448" y="0"/>
                    <a:pt x="2207" y="93"/>
                    <a:pt x="2023" y="276"/>
                  </a:cubicBezTo>
                  <a:lnTo>
                    <a:pt x="370" y="1929"/>
                  </a:lnTo>
                  <a:cubicBezTo>
                    <a:pt x="24" y="2275"/>
                    <a:pt x="0" y="2827"/>
                    <a:pt x="314" y="3202"/>
                  </a:cubicBezTo>
                  <a:lnTo>
                    <a:pt x="438" y="3351"/>
                  </a:lnTo>
                  <a:lnTo>
                    <a:pt x="1505" y="4624"/>
                  </a:lnTo>
                  <a:lnTo>
                    <a:pt x="3647" y="7184"/>
                  </a:lnTo>
                  <a:lnTo>
                    <a:pt x="4159" y="7794"/>
                  </a:lnTo>
                  <a:cubicBezTo>
                    <a:pt x="4243" y="7894"/>
                    <a:pt x="4364" y="7947"/>
                    <a:pt x="4486" y="7947"/>
                  </a:cubicBezTo>
                  <a:cubicBezTo>
                    <a:pt x="4568" y="7947"/>
                    <a:pt x="4650" y="7923"/>
                    <a:pt x="4723" y="7875"/>
                  </a:cubicBezTo>
                  <a:cubicBezTo>
                    <a:pt x="6011" y="7013"/>
                    <a:pt x="7088" y="5927"/>
                    <a:pt x="7967" y="4629"/>
                  </a:cubicBezTo>
                  <a:cubicBezTo>
                    <a:pt x="8089" y="4448"/>
                    <a:pt x="8055" y="4204"/>
                    <a:pt x="7888" y="4063"/>
                  </a:cubicBezTo>
                  <a:lnTo>
                    <a:pt x="7280" y="3555"/>
                  </a:lnTo>
                  <a:lnTo>
                    <a:pt x="4718" y="1409"/>
                  </a:lnTo>
                  <a:lnTo>
                    <a:pt x="3445" y="344"/>
                  </a:lnTo>
                  <a:lnTo>
                    <a:pt x="3296" y="220"/>
                  </a:lnTo>
                  <a:cubicBezTo>
                    <a:pt x="3120" y="73"/>
                    <a:pt x="2905" y="0"/>
                    <a:pt x="2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0"/>
            <p:cNvSpPr/>
            <p:nvPr/>
          </p:nvSpPr>
          <p:spPr>
            <a:xfrm>
              <a:off x="3917992" y="4358889"/>
              <a:ext cx="156450" cy="163766"/>
            </a:xfrm>
            <a:custGeom>
              <a:avLst/>
              <a:gdLst/>
              <a:ahLst/>
              <a:cxnLst/>
              <a:rect l="l" t="t" r="r" b="b"/>
              <a:pathLst>
                <a:path w="7228" h="7566" extrusionOk="0">
                  <a:moveTo>
                    <a:pt x="1919" y="1"/>
                  </a:moveTo>
                  <a:lnTo>
                    <a:pt x="1919" y="1"/>
                  </a:lnTo>
                  <a:cubicBezTo>
                    <a:pt x="1918" y="2"/>
                    <a:pt x="1917" y="2"/>
                    <a:pt x="1916" y="3"/>
                  </a:cubicBezTo>
                  <a:lnTo>
                    <a:pt x="1916" y="3"/>
                  </a:lnTo>
                  <a:lnTo>
                    <a:pt x="1919" y="1"/>
                  </a:lnTo>
                  <a:close/>
                  <a:moveTo>
                    <a:pt x="1916" y="3"/>
                  </a:moveTo>
                  <a:lnTo>
                    <a:pt x="371" y="1548"/>
                  </a:lnTo>
                  <a:cubicBezTo>
                    <a:pt x="25" y="1893"/>
                    <a:pt x="0" y="2445"/>
                    <a:pt x="314" y="2820"/>
                  </a:cubicBezTo>
                  <a:lnTo>
                    <a:pt x="439" y="2969"/>
                  </a:lnTo>
                  <a:lnTo>
                    <a:pt x="1506" y="4242"/>
                  </a:lnTo>
                  <a:lnTo>
                    <a:pt x="3649" y="6802"/>
                  </a:lnTo>
                  <a:lnTo>
                    <a:pt x="4159" y="7413"/>
                  </a:lnTo>
                  <a:cubicBezTo>
                    <a:pt x="4243" y="7513"/>
                    <a:pt x="4365" y="7565"/>
                    <a:pt x="4488" y="7565"/>
                  </a:cubicBezTo>
                  <a:cubicBezTo>
                    <a:pt x="4570" y="7565"/>
                    <a:pt x="4652" y="7542"/>
                    <a:pt x="4725" y="7494"/>
                  </a:cubicBezTo>
                  <a:cubicBezTo>
                    <a:pt x="5663" y="6866"/>
                    <a:pt x="6507" y="6104"/>
                    <a:pt x="7228" y="5234"/>
                  </a:cubicBezTo>
                  <a:lnTo>
                    <a:pt x="7228" y="5234"/>
                  </a:lnTo>
                  <a:cubicBezTo>
                    <a:pt x="6921" y="5487"/>
                    <a:pt x="6602" y="5726"/>
                    <a:pt x="6272" y="5947"/>
                  </a:cubicBezTo>
                  <a:lnTo>
                    <a:pt x="6270" y="5947"/>
                  </a:lnTo>
                  <a:cubicBezTo>
                    <a:pt x="6198" y="5996"/>
                    <a:pt x="6115" y="6019"/>
                    <a:pt x="6033" y="6019"/>
                  </a:cubicBezTo>
                  <a:cubicBezTo>
                    <a:pt x="5911" y="6019"/>
                    <a:pt x="5790" y="5967"/>
                    <a:pt x="5706" y="5867"/>
                  </a:cubicBezTo>
                  <a:lnTo>
                    <a:pt x="5195" y="5256"/>
                  </a:lnTo>
                  <a:lnTo>
                    <a:pt x="3052" y="2696"/>
                  </a:lnTo>
                  <a:lnTo>
                    <a:pt x="1985" y="1423"/>
                  </a:lnTo>
                  <a:lnTo>
                    <a:pt x="1861" y="1272"/>
                  </a:lnTo>
                  <a:cubicBezTo>
                    <a:pt x="1548" y="899"/>
                    <a:pt x="1572" y="348"/>
                    <a:pt x="1916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0"/>
            <p:cNvSpPr/>
            <p:nvPr/>
          </p:nvSpPr>
          <p:spPr>
            <a:xfrm>
              <a:off x="3651996" y="4083586"/>
              <a:ext cx="175086" cy="172056"/>
            </a:xfrm>
            <a:custGeom>
              <a:avLst/>
              <a:gdLst/>
              <a:ahLst/>
              <a:cxnLst/>
              <a:rect l="l" t="t" r="r" b="b"/>
              <a:pathLst>
                <a:path w="8089" h="7949" extrusionOk="0">
                  <a:moveTo>
                    <a:pt x="3602" y="0"/>
                  </a:moveTo>
                  <a:cubicBezTo>
                    <a:pt x="3520" y="0"/>
                    <a:pt x="3438" y="24"/>
                    <a:pt x="3365" y="72"/>
                  </a:cubicBezTo>
                  <a:cubicBezTo>
                    <a:pt x="2077" y="934"/>
                    <a:pt x="1000" y="2021"/>
                    <a:pt x="121" y="3318"/>
                  </a:cubicBezTo>
                  <a:cubicBezTo>
                    <a:pt x="0" y="3500"/>
                    <a:pt x="34" y="3744"/>
                    <a:pt x="201" y="3885"/>
                  </a:cubicBezTo>
                  <a:lnTo>
                    <a:pt x="810" y="4394"/>
                  </a:lnTo>
                  <a:lnTo>
                    <a:pt x="3370" y="6537"/>
                  </a:lnTo>
                  <a:lnTo>
                    <a:pt x="4643" y="7604"/>
                  </a:lnTo>
                  <a:lnTo>
                    <a:pt x="4793" y="7729"/>
                  </a:lnTo>
                  <a:cubicBezTo>
                    <a:pt x="4969" y="7876"/>
                    <a:pt x="5183" y="7949"/>
                    <a:pt x="5397" y="7949"/>
                  </a:cubicBezTo>
                  <a:cubicBezTo>
                    <a:pt x="5640" y="7949"/>
                    <a:pt x="5881" y="7856"/>
                    <a:pt x="6065" y="7672"/>
                  </a:cubicBezTo>
                  <a:lnTo>
                    <a:pt x="7718" y="6019"/>
                  </a:lnTo>
                  <a:cubicBezTo>
                    <a:pt x="8064" y="5673"/>
                    <a:pt x="8089" y="5122"/>
                    <a:pt x="7776" y="4747"/>
                  </a:cubicBezTo>
                  <a:lnTo>
                    <a:pt x="7650" y="4598"/>
                  </a:lnTo>
                  <a:lnTo>
                    <a:pt x="6585" y="3325"/>
                  </a:lnTo>
                  <a:lnTo>
                    <a:pt x="4439" y="763"/>
                  </a:lnTo>
                  <a:lnTo>
                    <a:pt x="3930" y="152"/>
                  </a:lnTo>
                  <a:cubicBezTo>
                    <a:pt x="3846" y="53"/>
                    <a:pt x="3725" y="0"/>
                    <a:pt x="36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0"/>
            <p:cNvSpPr/>
            <p:nvPr/>
          </p:nvSpPr>
          <p:spPr>
            <a:xfrm>
              <a:off x="3651996" y="4101032"/>
              <a:ext cx="163809" cy="154632"/>
            </a:xfrm>
            <a:custGeom>
              <a:avLst/>
              <a:gdLst/>
              <a:ahLst/>
              <a:cxnLst/>
              <a:rect l="l" t="t" r="r" b="b"/>
              <a:pathLst>
                <a:path w="7568" h="7144" extrusionOk="0">
                  <a:moveTo>
                    <a:pt x="2386" y="0"/>
                  </a:moveTo>
                  <a:cubicBezTo>
                    <a:pt x="1521" y="720"/>
                    <a:pt x="766" y="1558"/>
                    <a:pt x="121" y="2514"/>
                  </a:cubicBezTo>
                  <a:cubicBezTo>
                    <a:pt x="0" y="2695"/>
                    <a:pt x="34" y="2939"/>
                    <a:pt x="201" y="3080"/>
                  </a:cubicBezTo>
                  <a:lnTo>
                    <a:pt x="810" y="3590"/>
                  </a:lnTo>
                  <a:lnTo>
                    <a:pt x="3370" y="5732"/>
                  </a:lnTo>
                  <a:lnTo>
                    <a:pt x="4643" y="6799"/>
                  </a:lnTo>
                  <a:lnTo>
                    <a:pt x="4793" y="6923"/>
                  </a:lnTo>
                  <a:cubicBezTo>
                    <a:pt x="4969" y="7070"/>
                    <a:pt x="5184" y="7143"/>
                    <a:pt x="5399" y="7143"/>
                  </a:cubicBezTo>
                  <a:cubicBezTo>
                    <a:pt x="5641" y="7143"/>
                    <a:pt x="5882" y="7051"/>
                    <a:pt x="6065" y="6867"/>
                  </a:cubicBezTo>
                  <a:lnTo>
                    <a:pt x="7568" y="5364"/>
                  </a:lnTo>
                  <a:lnTo>
                    <a:pt x="7568" y="5364"/>
                  </a:lnTo>
                  <a:cubicBezTo>
                    <a:pt x="7384" y="5547"/>
                    <a:pt x="7143" y="5640"/>
                    <a:pt x="6901" y="5640"/>
                  </a:cubicBezTo>
                  <a:cubicBezTo>
                    <a:pt x="6687" y="5640"/>
                    <a:pt x="6472" y="5567"/>
                    <a:pt x="6296" y="5420"/>
                  </a:cubicBezTo>
                  <a:lnTo>
                    <a:pt x="6146" y="5295"/>
                  </a:lnTo>
                  <a:lnTo>
                    <a:pt x="4873" y="4228"/>
                  </a:lnTo>
                  <a:lnTo>
                    <a:pt x="2312" y="2086"/>
                  </a:lnTo>
                  <a:lnTo>
                    <a:pt x="1704" y="1576"/>
                  </a:lnTo>
                  <a:cubicBezTo>
                    <a:pt x="1537" y="1435"/>
                    <a:pt x="1503" y="1191"/>
                    <a:pt x="1624" y="1010"/>
                  </a:cubicBezTo>
                  <a:cubicBezTo>
                    <a:pt x="1861" y="660"/>
                    <a:pt x="2115" y="323"/>
                    <a:pt x="23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0"/>
            <p:cNvSpPr/>
            <p:nvPr/>
          </p:nvSpPr>
          <p:spPr>
            <a:xfrm>
              <a:off x="3651931" y="4350599"/>
              <a:ext cx="175130" cy="172034"/>
            </a:xfrm>
            <a:custGeom>
              <a:avLst/>
              <a:gdLst/>
              <a:ahLst/>
              <a:cxnLst/>
              <a:rect l="l" t="t" r="r" b="b"/>
              <a:pathLst>
                <a:path w="8091" h="7948" extrusionOk="0">
                  <a:moveTo>
                    <a:pt x="5401" y="1"/>
                  </a:moveTo>
                  <a:cubicBezTo>
                    <a:pt x="5187" y="1"/>
                    <a:pt x="4972" y="74"/>
                    <a:pt x="4796" y="220"/>
                  </a:cubicBezTo>
                  <a:lnTo>
                    <a:pt x="4647" y="346"/>
                  </a:lnTo>
                  <a:lnTo>
                    <a:pt x="3374" y="1411"/>
                  </a:lnTo>
                  <a:lnTo>
                    <a:pt x="811" y="3555"/>
                  </a:lnTo>
                  <a:lnTo>
                    <a:pt x="201" y="4066"/>
                  </a:lnTo>
                  <a:cubicBezTo>
                    <a:pt x="36" y="4207"/>
                    <a:pt x="0" y="4450"/>
                    <a:pt x="121" y="4631"/>
                  </a:cubicBezTo>
                  <a:cubicBezTo>
                    <a:pt x="984" y="5919"/>
                    <a:pt x="2070" y="6996"/>
                    <a:pt x="3368" y="7875"/>
                  </a:cubicBezTo>
                  <a:cubicBezTo>
                    <a:pt x="3441" y="7923"/>
                    <a:pt x="3524" y="7947"/>
                    <a:pt x="3607" y="7947"/>
                  </a:cubicBezTo>
                  <a:cubicBezTo>
                    <a:pt x="3729" y="7947"/>
                    <a:pt x="3850" y="7895"/>
                    <a:pt x="3935" y="7795"/>
                  </a:cubicBezTo>
                  <a:lnTo>
                    <a:pt x="4442" y="7186"/>
                  </a:lnTo>
                  <a:lnTo>
                    <a:pt x="6588" y="4625"/>
                  </a:lnTo>
                  <a:lnTo>
                    <a:pt x="7653" y="3352"/>
                  </a:lnTo>
                  <a:lnTo>
                    <a:pt x="7779" y="3203"/>
                  </a:lnTo>
                  <a:cubicBezTo>
                    <a:pt x="8091" y="2828"/>
                    <a:pt x="8067" y="2276"/>
                    <a:pt x="7721" y="1931"/>
                  </a:cubicBezTo>
                  <a:lnTo>
                    <a:pt x="6068" y="278"/>
                  </a:lnTo>
                  <a:cubicBezTo>
                    <a:pt x="5885" y="94"/>
                    <a:pt x="5643" y="1"/>
                    <a:pt x="5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0"/>
            <p:cNvSpPr/>
            <p:nvPr/>
          </p:nvSpPr>
          <p:spPr>
            <a:xfrm>
              <a:off x="3669983" y="4358911"/>
              <a:ext cx="157078" cy="163723"/>
            </a:xfrm>
            <a:custGeom>
              <a:avLst/>
              <a:gdLst/>
              <a:ahLst/>
              <a:cxnLst/>
              <a:rect l="l" t="t" r="r" b="b"/>
              <a:pathLst>
                <a:path w="7257" h="7564" extrusionOk="0">
                  <a:moveTo>
                    <a:pt x="5341" y="1"/>
                  </a:moveTo>
                  <a:lnTo>
                    <a:pt x="5344" y="4"/>
                  </a:lnTo>
                  <a:lnTo>
                    <a:pt x="5344" y="4"/>
                  </a:lnTo>
                  <a:cubicBezTo>
                    <a:pt x="5343" y="3"/>
                    <a:pt x="5342" y="2"/>
                    <a:pt x="5341" y="1"/>
                  </a:cubicBezTo>
                  <a:close/>
                  <a:moveTo>
                    <a:pt x="5344" y="4"/>
                  </a:moveTo>
                  <a:cubicBezTo>
                    <a:pt x="5687" y="348"/>
                    <a:pt x="5711" y="899"/>
                    <a:pt x="5399" y="1273"/>
                  </a:cubicBezTo>
                  <a:lnTo>
                    <a:pt x="5273" y="1422"/>
                  </a:lnTo>
                  <a:lnTo>
                    <a:pt x="4208" y="2695"/>
                  </a:lnTo>
                  <a:lnTo>
                    <a:pt x="2064" y="5258"/>
                  </a:lnTo>
                  <a:lnTo>
                    <a:pt x="1555" y="5865"/>
                  </a:lnTo>
                  <a:cubicBezTo>
                    <a:pt x="1470" y="5965"/>
                    <a:pt x="1349" y="6017"/>
                    <a:pt x="1227" y="6017"/>
                  </a:cubicBezTo>
                  <a:cubicBezTo>
                    <a:pt x="1144" y="6017"/>
                    <a:pt x="1061" y="5993"/>
                    <a:pt x="988" y="5945"/>
                  </a:cubicBezTo>
                  <a:cubicBezTo>
                    <a:pt x="643" y="5712"/>
                    <a:pt x="314" y="5465"/>
                    <a:pt x="1" y="5204"/>
                  </a:cubicBezTo>
                  <a:lnTo>
                    <a:pt x="1" y="5204"/>
                  </a:lnTo>
                  <a:cubicBezTo>
                    <a:pt x="725" y="6078"/>
                    <a:pt x="1569" y="6840"/>
                    <a:pt x="2534" y="7491"/>
                  </a:cubicBezTo>
                  <a:cubicBezTo>
                    <a:pt x="2607" y="7540"/>
                    <a:pt x="2690" y="7564"/>
                    <a:pt x="2772" y="7564"/>
                  </a:cubicBezTo>
                  <a:cubicBezTo>
                    <a:pt x="2895" y="7564"/>
                    <a:pt x="3016" y="7511"/>
                    <a:pt x="3101" y="7411"/>
                  </a:cubicBezTo>
                  <a:lnTo>
                    <a:pt x="3608" y="6804"/>
                  </a:lnTo>
                  <a:lnTo>
                    <a:pt x="5754" y="4241"/>
                  </a:lnTo>
                  <a:lnTo>
                    <a:pt x="6819" y="2968"/>
                  </a:lnTo>
                  <a:lnTo>
                    <a:pt x="6945" y="2819"/>
                  </a:lnTo>
                  <a:cubicBezTo>
                    <a:pt x="7257" y="2444"/>
                    <a:pt x="7233" y="1892"/>
                    <a:pt x="6887" y="1547"/>
                  </a:cubicBezTo>
                  <a:lnTo>
                    <a:pt x="5344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0" name="Google Shape;2130;p60"/>
          <p:cNvGrpSpPr/>
          <p:nvPr/>
        </p:nvGrpSpPr>
        <p:grpSpPr>
          <a:xfrm>
            <a:off x="6154045" y="3629764"/>
            <a:ext cx="523389" cy="433900"/>
            <a:chOff x="4352688" y="4041941"/>
            <a:chExt cx="571947" cy="474155"/>
          </a:xfrm>
        </p:grpSpPr>
        <p:sp>
          <p:nvSpPr>
            <p:cNvPr id="2131" name="Google Shape;2131;p60"/>
            <p:cNvSpPr/>
            <p:nvPr/>
          </p:nvSpPr>
          <p:spPr>
            <a:xfrm>
              <a:off x="4477493" y="4041941"/>
              <a:ext cx="447142" cy="333290"/>
            </a:xfrm>
            <a:custGeom>
              <a:avLst/>
              <a:gdLst/>
              <a:ahLst/>
              <a:cxnLst/>
              <a:rect l="l" t="t" r="r" b="b"/>
              <a:pathLst>
                <a:path w="20658" h="15398" extrusionOk="0">
                  <a:moveTo>
                    <a:pt x="1392" y="0"/>
                  </a:moveTo>
                  <a:cubicBezTo>
                    <a:pt x="624" y="0"/>
                    <a:pt x="1" y="624"/>
                    <a:pt x="1" y="1393"/>
                  </a:cubicBezTo>
                  <a:lnTo>
                    <a:pt x="1" y="12680"/>
                  </a:lnTo>
                  <a:lnTo>
                    <a:pt x="14892" y="13476"/>
                  </a:lnTo>
                  <a:lnTo>
                    <a:pt x="16744" y="13476"/>
                  </a:lnTo>
                  <a:lnTo>
                    <a:pt x="17457" y="15311"/>
                  </a:lnTo>
                  <a:cubicBezTo>
                    <a:pt x="17479" y="15369"/>
                    <a:pt x="17531" y="15398"/>
                    <a:pt x="17582" y="15398"/>
                  </a:cubicBezTo>
                  <a:cubicBezTo>
                    <a:pt x="17636" y="15398"/>
                    <a:pt x="17689" y="15367"/>
                    <a:pt x="17710" y="15307"/>
                  </a:cubicBezTo>
                  <a:lnTo>
                    <a:pt x="18354" y="13476"/>
                  </a:lnTo>
                  <a:lnTo>
                    <a:pt x="19264" y="13476"/>
                  </a:lnTo>
                  <a:cubicBezTo>
                    <a:pt x="20034" y="13475"/>
                    <a:pt x="20657" y="12852"/>
                    <a:pt x="20657" y="12082"/>
                  </a:cubicBezTo>
                  <a:lnTo>
                    <a:pt x="20657" y="1393"/>
                  </a:lnTo>
                  <a:cubicBezTo>
                    <a:pt x="20657" y="623"/>
                    <a:pt x="20034" y="0"/>
                    <a:pt x="19264" y="0"/>
                  </a:cubicBezTo>
                  <a:lnTo>
                    <a:pt x="1394" y="0"/>
                  </a:lnTo>
                  <a:cubicBezTo>
                    <a:pt x="1393" y="0"/>
                    <a:pt x="1392" y="0"/>
                    <a:pt x="13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0"/>
            <p:cNvSpPr/>
            <p:nvPr/>
          </p:nvSpPr>
          <p:spPr>
            <a:xfrm>
              <a:off x="4352688" y="4162071"/>
              <a:ext cx="447164" cy="354026"/>
            </a:xfrm>
            <a:custGeom>
              <a:avLst/>
              <a:gdLst/>
              <a:ahLst/>
              <a:cxnLst/>
              <a:rect l="l" t="t" r="r" b="b"/>
              <a:pathLst>
                <a:path w="20659" h="16356" extrusionOk="0">
                  <a:moveTo>
                    <a:pt x="1395" y="1"/>
                  </a:moveTo>
                  <a:cubicBezTo>
                    <a:pt x="625" y="1"/>
                    <a:pt x="2" y="625"/>
                    <a:pt x="1" y="1394"/>
                  </a:cubicBezTo>
                  <a:lnTo>
                    <a:pt x="1" y="12872"/>
                  </a:lnTo>
                  <a:cubicBezTo>
                    <a:pt x="1" y="13642"/>
                    <a:pt x="625" y="14266"/>
                    <a:pt x="1395" y="14266"/>
                  </a:cubicBezTo>
                  <a:lnTo>
                    <a:pt x="3380" y="14266"/>
                  </a:lnTo>
                  <a:lnTo>
                    <a:pt x="4086" y="16228"/>
                  </a:lnTo>
                  <a:cubicBezTo>
                    <a:pt x="4117" y="16313"/>
                    <a:pt x="4193" y="16356"/>
                    <a:pt x="4269" y="16356"/>
                  </a:cubicBezTo>
                  <a:cubicBezTo>
                    <a:pt x="4339" y="16356"/>
                    <a:pt x="4409" y="16319"/>
                    <a:pt x="4444" y="16245"/>
                  </a:cubicBezTo>
                  <a:lnTo>
                    <a:pt x="5379" y="14264"/>
                  </a:lnTo>
                  <a:lnTo>
                    <a:pt x="19265" y="14264"/>
                  </a:lnTo>
                  <a:cubicBezTo>
                    <a:pt x="20036" y="14264"/>
                    <a:pt x="20658" y="13642"/>
                    <a:pt x="20658" y="12871"/>
                  </a:cubicBezTo>
                  <a:lnTo>
                    <a:pt x="20658" y="7926"/>
                  </a:lnTo>
                  <a:lnTo>
                    <a:pt x="20658" y="1394"/>
                  </a:lnTo>
                  <a:cubicBezTo>
                    <a:pt x="20658" y="625"/>
                    <a:pt x="20034" y="1"/>
                    <a:pt x="19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0"/>
            <p:cNvSpPr/>
            <p:nvPr/>
          </p:nvSpPr>
          <p:spPr>
            <a:xfrm>
              <a:off x="4352710" y="4162071"/>
              <a:ext cx="116450" cy="354026"/>
            </a:xfrm>
            <a:custGeom>
              <a:avLst/>
              <a:gdLst/>
              <a:ahLst/>
              <a:cxnLst/>
              <a:rect l="l" t="t" r="r" b="b"/>
              <a:pathLst>
                <a:path w="5380" h="16356" extrusionOk="0">
                  <a:moveTo>
                    <a:pt x="1394" y="1"/>
                  </a:moveTo>
                  <a:cubicBezTo>
                    <a:pt x="625" y="1"/>
                    <a:pt x="1" y="625"/>
                    <a:pt x="1" y="1394"/>
                  </a:cubicBezTo>
                  <a:lnTo>
                    <a:pt x="1" y="12872"/>
                  </a:lnTo>
                  <a:cubicBezTo>
                    <a:pt x="1" y="13642"/>
                    <a:pt x="625" y="14266"/>
                    <a:pt x="1394" y="14266"/>
                  </a:cubicBezTo>
                  <a:lnTo>
                    <a:pt x="3380" y="14266"/>
                  </a:lnTo>
                  <a:lnTo>
                    <a:pt x="4087" y="16228"/>
                  </a:lnTo>
                  <a:cubicBezTo>
                    <a:pt x="4117" y="16312"/>
                    <a:pt x="4193" y="16356"/>
                    <a:pt x="4269" y="16356"/>
                  </a:cubicBezTo>
                  <a:cubicBezTo>
                    <a:pt x="4338" y="16356"/>
                    <a:pt x="4409" y="16319"/>
                    <a:pt x="4444" y="16244"/>
                  </a:cubicBezTo>
                  <a:lnTo>
                    <a:pt x="5379" y="14264"/>
                  </a:lnTo>
                  <a:lnTo>
                    <a:pt x="3968" y="14264"/>
                  </a:lnTo>
                  <a:cubicBezTo>
                    <a:pt x="3197" y="14264"/>
                    <a:pt x="2575" y="13640"/>
                    <a:pt x="2575" y="12871"/>
                  </a:cubicBezTo>
                  <a:lnTo>
                    <a:pt x="2575" y="1394"/>
                  </a:lnTo>
                  <a:cubicBezTo>
                    <a:pt x="2575" y="625"/>
                    <a:pt x="3197" y="1"/>
                    <a:pt x="3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0"/>
            <p:cNvSpPr/>
            <p:nvPr/>
          </p:nvSpPr>
          <p:spPr>
            <a:xfrm>
              <a:off x="4410199" y="4220794"/>
              <a:ext cx="300887" cy="191234"/>
            </a:xfrm>
            <a:custGeom>
              <a:avLst/>
              <a:gdLst/>
              <a:ahLst/>
              <a:cxnLst/>
              <a:rect l="l" t="t" r="r" b="b"/>
              <a:pathLst>
                <a:path w="13901" h="8835" extrusionOk="0">
                  <a:moveTo>
                    <a:pt x="3679" y="1"/>
                  </a:moveTo>
                  <a:cubicBezTo>
                    <a:pt x="3426" y="1"/>
                    <a:pt x="3185" y="111"/>
                    <a:pt x="3021" y="303"/>
                  </a:cubicBezTo>
                  <a:lnTo>
                    <a:pt x="2364" y="1064"/>
                  </a:lnTo>
                  <a:lnTo>
                    <a:pt x="231" y="1064"/>
                  </a:lnTo>
                  <a:cubicBezTo>
                    <a:pt x="104" y="1064"/>
                    <a:pt x="1" y="1166"/>
                    <a:pt x="1" y="1294"/>
                  </a:cubicBezTo>
                  <a:lnTo>
                    <a:pt x="1" y="5975"/>
                  </a:lnTo>
                  <a:cubicBezTo>
                    <a:pt x="1" y="6101"/>
                    <a:pt x="104" y="6204"/>
                    <a:pt x="231" y="6204"/>
                  </a:cubicBezTo>
                  <a:lnTo>
                    <a:pt x="1702" y="6204"/>
                  </a:lnTo>
                  <a:lnTo>
                    <a:pt x="6422" y="7286"/>
                  </a:lnTo>
                  <a:lnTo>
                    <a:pt x="7293" y="8156"/>
                  </a:lnTo>
                  <a:cubicBezTo>
                    <a:pt x="7296" y="8160"/>
                    <a:pt x="7301" y="8163"/>
                    <a:pt x="7305" y="8167"/>
                  </a:cubicBezTo>
                  <a:cubicBezTo>
                    <a:pt x="7308" y="8171"/>
                    <a:pt x="7310" y="8172"/>
                    <a:pt x="7312" y="8176"/>
                  </a:cubicBezTo>
                  <a:lnTo>
                    <a:pt x="7522" y="8386"/>
                  </a:lnTo>
                  <a:lnTo>
                    <a:pt x="7736" y="8598"/>
                  </a:lnTo>
                  <a:cubicBezTo>
                    <a:pt x="7893" y="8755"/>
                    <a:pt x="8099" y="8834"/>
                    <a:pt x="8305" y="8834"/>
                  </a:cubicBezTo>
                  <a:cubicBezTo>
                    <a:pt x="8499" y="8834"/>
                    <a:pt x="8694" y="8764"/>
                    <a:pt x="8848" y="8624"/>
                  </a:cubicBezTo>
                  <a:cubicBezTo>
                    <a:pt x="9166" y="8333"/>
                    <a:pt x="9198" y="7844"/>
                    <a:pt x="8923" y="7514"/>
                  </a:cubicBezTo>
                  <a:lnTo>
                    <a:pt x="8923" y="7514"/>
                  </a:lnTo>
                  <a:lnTo>
                    <a:pt x="9410" y="8001"/>
                  </a:lnTo>
                  <a:cubicBezTo>
                    <a:pt x="9566" y="8158"/>
                    <a:pt x="9773" y="8237"/>
                    <a:pt x="9979" y="8237"/>
                  </a:cubicBezTo>
                  <a:cubicBezTo>
                    <a:pt x="10174" y="8237"/>
                    <a:pt x="10368" y="8167"/>
                    <a:pt x="10522" y="8026"/>
                  </a:cubicBezTo>
                  <a:cubicBezTo>
                    <a:pt x="10841" y="7735"/>
                    <a:pt x="10872" y="7245"/>
                    <a:pt x="10594" y="6916"/>
                  </a:cubicBezTo>
                  <a:lnTo>
                    <a:pt x="10594" y="6916"/>
                  </a:lnTo>
                  <a:lnTo>
                    <a:pt x="10923" y="7244"/>
                  </a:lnTo>
                  <a:cubicBezTo>
                    <a:pt x="11081" y="7406"/>
                    <a:pt x="11290" y="7487"/>
                    <a:pt x="11499" y="7487"/>
                  </a:cubicBezTo>
                  <a:cubicBezTo>
                    <a:pt x="11705" y="7487"/>
                    <a:pt x="11911" y="7409"/>
                    <a:pt x="12068" y="7252"/>
                  </a:cubicBezTo>
                  <a:cubicBezTo>
                    <a:pt x="12379" y="6941"/>
                    <a:pt x="12383" y="6439"/>
                    <a:pt x="12079" y="6125"/>
                  </a:cubicBezTo>
                  <a:lnTo>
                    <a:pt x="12079" y="6125"/>
                  </a:lnTo>
                  <a:lnTo>
                    <a:pt x="12379" y="6425"/>
                  </a:lnTo>
                  <a:cubicBezTo>
                    <a:pt x="12529" y="6574"/>
                    <a:pt x="12733" y="6657"/>
                    <a:pt x="12944" y="6657"/>
                  </a:cubicBezTo>
                  <a:cubicBezTo>
                    <a:pt x="13503" y="6657"/>
                    <a:pt x="13900" y="6112"/>
                    <a:pt x="13728" y="5580"/>
                  </a:cubicBezTo>
                  <a:lnTo>
                    <a:pt x="13727" y="5580"/>
                  </a:lnTo>
                  <a:cubicBezTo>
                    <a:pt x="13687" y="5463"/>
                    <a:pt x="13622" y="5357"/>
                    <a:pt x="13535" y="5270"/>
                  </a:cubicBezTo>
                  <a:lnTo>
                    <a:pt x="10717" y="2440"/>
                  </a:lnTo>
                  <a:lnTo>
                    <a:pt x="65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0"/>
            <p:cNvSpPr/>
            <p:nvPr/>
          </p:nvSpPr>
          <p:spPr>
            <a:xfrm>
              <a:off x="4500134" y="4204127"/>
              <a:ext cx="244350" cy="137424"/>
            </a:xfrm>
            <a:custGeom>
              <a:avLst/>
              <a:gdLst/>
              <a:ahLst/>
              <a:cxnLst/>
              <a:rect l="l" t="t" r="r" b="b"/>
              <a:pathLst>
                <a:path w="11289" h="6349" extrusionOk="0">
                  <a:moveTo>
                    <a:pt x="3900" y="1"/>
                  </a:moveTo>
                  <a:cubicBezTo>
                    <a:pt x="3337" y="1"/>
                    <a:pt x="2802" y="255"/>
                    <a:pt x="2446" y="693"/>
                  </a:cubicBezTo>
                  <a:lnTo>
                    <a:pt x="2384" y="768"/>
                  </a:lnTo>
                  <a:lnTo>
                    <a:pt x="370" y="3236"/>
                  </a:lnTo>
                  <a:cubicBezTo>
                    <a:pt x="1" y="3688"/>
                    <a:pt x="67" y="4355"/>
                    <a:pt x="519" y="4725"/>
                  </a:cubicBezTo>
                  <a:cubicBezTo>
                    <a:pt x="716" y="4886"/>
                    <a:pt x="953" y="4964"/>
                    <a:pt x="1189" y="4964"/>
                  </a:cubicBezTo>
                  <a:cubicBezTo>
                    <a:pt x="1495" y="4964"/>
                    <a:pt x="1799" y="4832"/>
                    <a:pt x="2009" y="4576"/>
                  </a:cubicBezTo>
                  <a:lnTo>
                    <a:pt x="3294" y="3009"/>
                  </a:lnTo>
                  <a:cubicBezTo>
                    <a:pt x="3294" y="3009"/>
                    <a:pt x="4317" y="3594"/>
                    <a:pt x="5348" y="3594"/>
                  </a:cubicBezTo>
                  <a:cubicBezTo>
                    <a:pt x="5776" y="3594"/>
                    <a:pt x="6204" y="3493"/>
                    <a:pt x="6562" y="3209"/>
                  </a:cubicBezTo>
                  <a:lnTo>
                    <a:pt x="6562" y="3210"/>
                  </a:lnTo>
                  <a:lnTo>
                    <a:pt x="9380" y="6040"/>
                  </a:lnTo>
                  <a:cubicBezTo>
                    <a:pt x="9466" y="6126"/>
                    <a:pt x="9532" y="6233"/>
                    <a:pt x="9572" y="6349"/>
                  </a:cubicBezTo>
                  <a:lnTo>
                    <a:pt x="11059" y="6346"/>
                  </a:lnTo>
                  <a:cubicBezTo>
                    <a:pt x="11185" y="6346"/>
                    <a:pt x="11289" y="6243"/>
                    <a:pt x="11289" y="6117"/>
                  </a:cubicBezTo>
                  <a:lnTo>
                    <a:pt x="11289" y="1825"/>
                  </a:lnTo>
                  <a:cubicBezTo>
                    <a:pt x="11289" y="1698"/>
                    <a:pt x="11185" y="1595"/>
                    <a:pt x="11059" y="1595"/>
                  </a:cubicBezTo>
                  <a:lnTo>
                    <a:pt x="8041" y="1595"/>
                  </a:lnTo>
                  <a:lnTo>
                    <a:pt x="7384" y="737"/>
                  </a:lnTo>
                  <a:cubicBezTo>
                    <a:pt x="7028" y="272"/>
                    <a:pt x="6476" y="1"/>
                    <a:pt x="5889" y="1"/>
                  </a:cubicBezTo>
                  <a:lnTo>
                    <a:pt x="3905" y="1"/>
                  </a:lnTo>
                  <a:cubicBezTo>
                    <a:pt x="3903" y="1"/>
                    <a:pt x="3902" y="1"/>
                    <a:pt x="3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0"/>
            <p:cNvSpPr/>
            <p:nvPr/>
          </p:nvSpPr>
          <p:spPr>
            <a:xfrm>
              <a:off x="4534679" y="4392439"/>
              <a:ext cx="40433" cy="36840"/>
            </a:xfrm>
            <a:custGeom>
              <a:avLst/>
              <a:gdLst/>
              <a:ahLst/>
              <a:cxnLst/>
              <a:rect l="l" t="t" r="r" b="b"/>
              <a:pathLst>
                <a:path w="1868" h="1702" extrusionOk="0">
                  <a:moveTo>
                    <a:pt x="985" y="1"/>
                  </a:moveTo>
                  <a:cubicBezTo>
                    <a:pt x="801" y="1"/>
                    <a:pt x="617" y="64"/>
                    <a:pt x="468" y="190"/>
                  </a:cubicBezTo>
                  <a:lnTo>
                    <a:pt x="278" y="379"/>
                  </a:lnTo>
                  <a:cubicBezTo>
                    <a:pt x="0" y="708"/>
                    <a:pt x="32" y="1198"/>
                    <a:pt x="350" y="1489"/>
                  </a:cubicBezTo>
                  <a:cubicBezTo>
                    <a:pt x="504" y="1631"/>
                    <a:pt x="699" y="1701"/>
                    <a:pt x="893" y="1701"/>
                  </a:cubicBezTo>
                  <a:cubicBezTo>
                    <a:pt x="1100" y="1701"/>
                    <a:pt x="1306" y="1622"/>
                    <a:pt x="1463" y="1464"/>
                  </a:cubicBezTo>
                  <a:lnTo>
                    <a:pt x="1554" y="1374"/>
                  </a:lnTo>
                  <a:cubicBezTo>
                    <a:pt x="1865" y="1063"/>
                    <a:pt x="1867" y="561"/>
                    <a:pt x="1562" y="245"/>
                  </a:cubicBezTo>
                  <a:cubicBezTo>
                    <a:pt x="1559" y="242"/>
                    <a:pt x="1558" y="241"/>
                    <a:pt x="1554" y="237"/>
                  </a:cubicBezTo>
                  <a:cubicBezTo>
                    <a:pt x="1550" y="233"/>
                    <a:pt x="1546" y="229"/>
                    <a:pt x="1542" y="225"/>
                  </a:cubicBezTo>
                  <a:cubicBezTo>
                    <a:pt x="1387" y="76"/>
                    <a:pt x="1186" y="1"/>
                    <a:pt x="9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0"/>
            <p:cNvSpPr/>
            <p:nvPr/>
          </p:nvSpPr>
          <p:spPr>
            <a:xfrm>
              <a:off x="4505394" y="4366573"/>
              <a:ext cx="45952" cy="42835"/>
            </a:xfrm>
            <a:custGeom>
              <a:avLst/>
              <a:gdLst/>
              <a:ahLst/>
              <a:cxnLst/>
              <a:rect l="l" t="t" r="r" b="b"/>
              <a:pathLst>
                <a:path w="2123" h="1979" extrusionOk="0">
                  <a:moveTo>
                    <a:pt x="1261" y="1"/>
                  </a:moveTo>
                  <a:cubicBezTo>
                    <a:pt x="1081" y="1"/>
                    <a:pt x="899" y="60"/>
                    <a:pt x="746" y="189"/>
                  </a:cubicBezTo>
                  <a:lnTo>
                    <a:pt x="276" y="659"/>
                  </a:lnTo>
                  <a:cubicBezTo>
                    <a:pt x="0" y="989"/>
                    <a:pt x="33" y="1478"/>
                    <a:pt x="350" y="1767"/>
                  </a:cubicBezTo>
                  <a:cubicBezTo>
                    <a:pt x="505" y="1908"/>
                    <a:pt x="699" y="1978"/>
                    <a:pt x="894" y="1978"/>
                  </a:cubicBezTo>
                  <a:cubicBezTo>
                    <a:pt x="1100" y="1978"/>
                    <a:pt x="1305" y="1900"/>
                    <a:pt x="1462" y="1744"/>
                  </a:cubicBezTo>
                  <a:lnTo>
                    <a:pt x="1631" y="1573"/>
                  </a:lnTo>
                  <a:cubicBezTo>
                    <a:pt x="1646" y="1556"/>
                    <a:pt x="1661" y="1538"/>
                    <a:pt x="1678" y="1522"/>
                  </a:cubicBezTo>
                  <a:lnTo>
                    <a:pt x="1768" y="1431"/>
                  </a:lnTo>
                  <a:cubicBezTo>
                    <a:pt x="1785" y="1415"/>
                    <a:pt x="1802" y="1399"/>
                    <a:pt x="1819" y="1385"/>
                  </a:cubicBezTo>
                  <a:lnTo>
                    <a:pt x="1831" y="1374"/>
                  </a:lnTo>
                  <a:cubicBezTo>
                    <a:pt x="2047" y="1158"/>
                    <a:pt x="2122" y="839"/>
                    <a:pt x="2024" y="549"/>
                  </a:cubicBezTo>
                  <a:cubicBezTo>
                    <a:pt x="1909" y="202"/>
                    <a:pt x="1589" y="1"/>
                    <a:pt x="1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0"/>
            <p:cNvSpPr/>
            <p:nvPr/>
          </p:nvSpPr>
          <p:spPr>
            <a:xfrm>
              <a:off x="4475415" y="4340296"/>
              <a:ext cx="53571" cy="50173"/>
            </a:xfrm>
            <a:custGeom>
              <a:avLst/>
              <a:gdLst/>
              <a:ahLst/>
              <a:cxnLst/>
              <a:rect l="l" t="t" r="r" b="b"/>
              <a:pathLst>
                <a:path w="2475" h="2318" extrusionOk="0">
                  <a:moveTo>
                    <a:pt x="1592" y="1"/>
                  </a:moveTo>
                  <a:cubicBezTo>
                    <a:pt x="1386" y="1"/>
                    <a:pt x="1180" y="79"/>
                    <a:pt x="1023" y="236"/>
                  </a:cubicBezTo>
                  <a:lnTo>
                    <a:pt x="313" y="945"/>
                  </a:lnTo>
                  <a:cubicBezTo>
                    <a:pt x="0" y="1258"/>
                    <a:pt x="0" y="1767"/>
                    <a:pt x="313" y="2082"/>
                  </a:cubicBezTo>
                  <a:cubicBezTo>
                    <a:pt x="471" y="2239"/>
                    <a:pt x="677" y="2318"/>
                    <a:pt x="883" y="2318"/>
                  </a:cubicBezTo>
                  <a:cubicBezTo>
                    <a:pt x="1089" y="2318"/>
                    <a:pt x="1295" y="2239"/>
                    <a:pt x="1452" y="2082"/>
                  </a:cubicBezTo>
                  <a:lnTo>
                    <a:pt x="1661" y="1874"/>
                  </a:lnTo>
                  <a:cubicBezTo>
                    <a:pt x="1675" y="1855"/>
                    <a:pt x="1691" y="1838"/>
                    <a:pt x="1708" y="1821"/>
                  </a:cubicBezTo>
                  <a:lnTo>
                    <a:pt x="2078" y="1451"/>
                  </a:lnTo>
                  <a:cubicBezTo>
                    <a:pt x="2094" y="1434"/>
                    <a:pt x="2113" y="1417"/>
                    <a:pt x="2131" y="1403"/>
                  </a:cubicBezTo>
                  <a:lnTo>
                    <a:pt x="2161" y="1373"/>
                  </a:lnTo>
                  <a:cubicBezTo>
                    <a:pt x="2474" y="1058"/>
                    <a:pt x="2474" y="549"/>
                    <a:pt x="2161" y="234"/>
                  </a:cubicBezTo>
                  <a:lnTo>
                    <a:pt x="2161" y="236"/>
                  </a:lnTo>
                  <a:cubicBezTo>
                    <a:pt x="2004" y="79"/>
                    <a:pt x="1798" y="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0"/>
            <p:cNvSpPr/>
            <p:nvPr/>
          </p:nvSpPr>
          <p:spPr>
            <a:xfrm>
              <a:off x="4445221" y="4327785"/>
              <a:ext cx="46234" cy="42835"/>
            </a:xfrm>
            <a:custGeom>
              <a:avLst/>
              <a:gdLst/>
              <a:ahLst/>
              <a:cxnLst/>
              <a:rect l="l" t="t" r="r" b="b"/>
              <a:pathLst>
                <a:path w="2136" h="1979" extrusionOk="0">
                  <a:moveTo>
                    <a:pt x="1253" y="0"/>
                  </a:moveTo>
                  <a:cubicBezTo>
                    <a:pt x="1047" y="0"/>
                    <a:pt x="841" y="78"/>
                    <a:pt x="685" y="235"/>
                  </a:cubicBezTo>
                  <a:lnTo>
                    <a:pt x="315" y="605"/>
                  </a:lnTo>
                  <a:cubicBezTo>
                    <a:pt x="1" y="919"/>
                    <a:pt x="1" y="1429"/>
                    <a:pt x="315" y="1742"/>
                  </a:cubicBezTo>
                  <a:cubicBezTo>
                    <a:pt x="472" y="1899"/>
                    <a:pt x="678" y="1978"/>
                    <a:pt x="884" y="1978"/>
                  </a:cubicBezTo>
                  <a:cubicBezTo>
                    <a:pt x="1090" y="1978"/>
                    <a:pt x="1295" y="1900"/>
                    <a:pt x="1453" y="1743"/>
                  </a:cubicBezTo>
                  <a:lnTo>
                    <a:pt x="1822" y="1372"/>
                  </a:lnTo>
                  <a:cubicBezTo>
                    <a:pt x="2135" y="1059"/>
                    <a:pt x="2135" y="550"/>
                    <a:pt x="1822" y="235"/>
                  </a:cubicBezTo>
                  <a:cubicBezTo>
                    <a:pt x="1665" y="78"/>
                    <a:pt x="1459" y="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0"/>
            <p:cNvSpPr/>
            <p:nvPr/>
          </p:nvSpPr>
          <p:spPr>
            <a:xfrm>
              <a:off x="4532104" y="4392417"/>
              <a:ext cx="39567" cy="36537"/>
            </a:xfrm>
            <a:custGeom>
              <a:avLst/>
              <a:gdLst/>
              <a:ahLst/>
              <a:cxnLst/>
              <a:rect l="l" t="t" r="r" b="b"/>
              <a:pathLst>
                <a:path w="1828" h="1688" extrusionOk="0">
                  <a:moveTo>
                    <a:pt x="1104" y="1"/>
                  </a:moveTo>
                  <a:cubicBezTo>
                    <a:pt x="920" y="1"/>
                    <a:pt x="735" y="64"/>
                    <a:pt x="585" y="191"/>
                  </a:cubicBezTo>
                  <a:lnTo>
                    <a:pt x="397" y="379"/>
                  </a:lnTo>
                  <a:cubicBezTo>
                    <a:pt x="0" y="852"/>
                    <a:pt x="260" y="1576"/>
                    <a:pt x="867" y="1687"/>
                  </a:cubicBezTo>
                  <a:cubicBezTo>
                    <a:pt x="728" y="1401"/>
                    <a:pt x="769" y="1061"/>
                    <a:pt x="973" y="818"/>
                  </a:cubicBezTo>
                  <a:lnTo>
                    <a:pt x="974" y="818"/>
                  </a:lnTo>
                  <a:lnTo>
                    <a:pt x="1164" y="628"/>
                  </a:lnTo>
                  <a:cubicBezTo>
                    <a:pt x="1309" y="506"/>
                    <a:pt x="1493" y="440"/>
                    <a:pt x="1680" y="440"/>
                  </a:cubicBezTo>
                  <a:cubicBezTo>
                    <a:pt x="1729" y="440"/>
                    <a:pt x="1778" y="444"/>
                    <a:pt x="1827" y="453"/>
                  </a:cubicBezTo>
                  <a:cubicBezTo>
                    <a:pt x="1789" y="376"/>
                    <a:pt x="1740" y="306"/>
                    <a:pt x="1680" y="244"/>
                  </a:cubicBezTo>
                  <a:cubicBezTo>
                    <a:pt x="1678" y="242"/>
                    <a:pt x="1676" y="239"/>
                    <a:pt x="1673" y="237"/>
                  </a:cubicBezTo>
                  <a:cubicBezTo>
                    <a:pt x="1669" y="233"/>
                    <a:pt x="1665" y="230"/>
                    <a:pt x="1661" y="226"/>
                  </a:cubicBezTo>
                  <a:cubicBezTo>
                    <a:pt x="1506" y="77"/>
                    <a:pt x="1305" y="1"/>
                    <a:pt x="1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0"/>
            <p:cNvSpPr/>
            <p:nvPr/>
          </p:nvSpPr>
          <p:spPr>
            <a:xfrm>
              <a:off x="4502796" y="4366551"/>
              <a:ext cx="45584" cy="42554"/>
            </a:xfrm>
            <a:custGeom>
              <a:avLst/>
              <a:gdLst/>
              <a:ahLst/>
              <a:cxnLst/>
              <a:rect l="l" t="t" r="r" b="b"/>
              <a:pathLst>
                <a:path w="2106" h="1966" extrusionOk="0">
                  <a:moveTo>
                    <a:pt x="1382" y="1"/>
                  </a:moveTo>
                  <a:cubicBezTo>
                    <a:pt x="1199" y="1"/>
                    <a:pt x="1016" y="63"/>
                    <a:pt x="866" y="189"/>
                  </a:cubicBezTo>
                  <a:lnTo>
                    <a:pt x="396" y="659"/>
                  </a:lnTo>
                  <a:cubicBezTo>
                    <a:pt x="0" y="1131"/>
                    <a:pt x="262" y="1855"/>
                    <a:pt x="867" y="1966"/>
                  </a:cubicBezTo>
                  <a:cubicBezTo>
                    <a:pt x="728" y="1681"/>
                    <a:pt x="769" y="1340"/>
                    <a:pt x="973" y="1097"/>
                  </a:cubicBezTo>
                  <a:lnTo>
                    <a:pt x="973" y="1099"/>
                  </a:lnTo>
                  <a:lnTo>
                    <a:pt x="1443" y="627"/>
                  </a:lnTo>
                  <a:cubicBezTo>
                    <a:pt x="1589" y="505"/>
                    <a:pt x="1771" y="440"/>
                    <a:pt x="1959" y="440"/>
                  </a:cubicBezTo>
                  <a:cubicBezTo>
                    <a:pt x="2007" y="440"/>
                    <a:pt x="2056" y="445"/>
                    <a:pt x="2105" y="454"/>
                  </a:cubicBezTo>
                  <a:cubicBezTo>
                    <a:pt x="2066" y="374"/>
                    <a:pt x="2014" y="301"/>
                    <a:pt x="1951" y="237"/>
                  </a:cubicBezTo>
                  <a:cubicBezTo>
                    <a:pt x="1794" y="80"/>
                    <a:pt x="1589" y="1"/>
                    <a:pt x="1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0"/>
            <p:cNvSpPr/>
            <p:nvPr/>
          </p:nvSpPr>
          <p:spPr>
            <a:xfrm>
              <a:off x="4475935" y="4340209"/>
              <a:ext cx="49567" cy="49935"/>
            </a:xfrm>
            <a:custGeom>
              <a:avLst/>
              <a:gdLst/>
              <a:ahLst/>
              <a:cxnLst/>
              <a:rect l="l" t="t" r="r" b="b"/>
              <a:pathLst>
                <a:path w="2290" h="2307" extrusionOk="0">
                  <a:moveTo>
                    <a:pt x="1565" y="1"/>
                  </a:moveTo>
                  <a:cubicBezTo>
                    <a:pt x="1362" y="1"/>
                    <a:pt x="1158" y="77"/>
                    <a:pt x="999" y="238"/>
                  </a:cubicBezTo>
                  <a:lnTo>
                    <a:pt x="289" y="947"/>
                  </a:lnTo>
                  <a:cubicBezTo>
                    <a:pt x="78" y="1157"/>
                    <a:pt x="1" y="1470"/>
                    <a:pt x="91" y="1755"/>
                  </a:cubicBezTo>
                  <a:cubicBezTo>
                    <a:pt x="180" y="2040"/>
                    <a:pt x="420" y="2253"/>
                    <a:pt x="714" y="2307"/>
                  </a:cubicBezTo>
                  <a:cubicBezTo>
                    <a:pt x="564" y="1998"/>
                    <a:pt x="625" y="1628"/>
                    <a:pt x="868" y="1385"/>
                  </a:cubicBezTo>
                  <a:lnTo>
                    <a:pt x="867" y="1385"/>
                  </a:lnTo>
                  <a:lnTo>
                    <a:pt x="1576" y="677"/>
                  </a:lnTo>
                  <a:cubicBezTo>
                    <a:pt x="1727" y="524"/>
                    <a:pt x="1932" y="441"/>
                    <a:pt x="2143" y="441"/>
                  </a:cubicBezTo>
                  <a:cubicBezTo>
                    <a:pt x="2192" y="441"/>
                    <a:pt x="2241" y="446"/>
                    <a:pt x="2290" y="455"/>
                  </a:cubicBezTo>
                  <a:cubicBezTo>
                    <a:pt x="2147" y="160"/>
                    <a:pt x="1858" y="1"/>
                    <a:pt x="15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0"/>
            <p:cNvSpPr/>
            <p:nvPr/>
          </p:nvSpPr>
          <p:spPr>
            <a:xfrm>
              <a:off x="4445783" y="4327742"/>
              <a:ext cx="42229" cy="42597"/>
            </a:xfrm>
            <a:custGeom>
              <a:avLst/>
              <a:gdLst/>
              <a:ahLst/>
              <a:cxnLst/>
              <a:rect l="l" t="t" r="r" b="b"/>
              <a:pathLst>
                <a:path w="1951" h="1968" extrusionOk="0">
                  <a:moveTo>
                    <a:pt x="1225" y="1"/>
                  </a:moveTo>
                  <a:cubicBezTo>
                    <a:pt x="1022" y="1"/>
                    <a:pt x="818" y="77"/>
                    <a:pt x="659" y="237"/>
                  </a:cubicBezTo>
                  <a:lnTo>
                    <a:pt x="289" y="607"/>
                  </a:lnTo>
                  <a:cubicBezTo>
                    <a:pt x="78" y="818"/>
                    <a:pt x="1" y="1129"/>
                    <a:pt x="90" y="1415"/>
                  </a:cubicBezTo>
                  <a:cubicBezTo>
                    <a:pt x="178" y="1700"/>
                    <a:pt x="417" y="1912"/>
                    <a:pt x="711" y="1967"/>
                  </a:cubicBezTo>
                  <a:cubicBezTo>
                    <a:pt x="671" y="1882"/>
                    <a:pt x="646" y="1794"/>
                    <a:pt x="635" y="1701"/>
                  </a:cubicBezTo>
                  <a:cubicBezTo>
                    <a:pt x="609" y="1458"/>
                    <a:pt x="694" y="1218"/>
                    <a:pt x="866" y="1045"/>
                  </a:cubicBezTo>
                  <a:lnTo>
                    <a:pt x="1236" y="676"/>
                  </a:lnTo>
                  <a:cubicBezTo>
                    <a:pt x="1388" y="524"/>
                    <a:pt x="1592" y="440"/>
                    <a:pt x="1804" y="440"/>
                  </a:cubicBezTo>
                  <a:cubicBezTo>
                    <a:pt x="1852" y="440"/>
                    <a:pt x="1901" y="445"/>
                    <a:pt x="1950" y="454"/>
                  </a:cubicBezTo>
                  <a:cubicBezTo>
                    <a:pt x="1807" y="160"/>
                    <a:pt x="1518" y="1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0"/>
            <p:cNvSpPr/>
            <p:nvPr/>
          </p:nvSpPr>
          <p:spPr>
            <a:xfrm>
              <a:off x="4515589" y="4090876"/>
              <a:ext cx="42792" cy="17338"/>
            </a:xfrm>
            <a:custGeom>
              <a:avLst/>
              <a:gdLst/>
              <a:ahLst/>
              <a:cxnLst/>
              <a:rect l="l" t="t" r="r" b="b"/>
              <a:pathLst>
                <a:path w="1977" h="801" extrusionOk="0">
                  <a:moveTo>
                    <a:pt x="1577" y="0"/>
                  </a:moveTo>
                  <a:cubicBezTo>
                    <a:pt x="1574" y="0"/>
                    <a:pt x="1571" y="0"/>
                    <a:pt x="1568" y="0"/>
                  </a:cubicBezTo>
                  <a:lnTo>
                    <a:pt x="394" y="0"/>
                  </a:lnTo>
                  <a:cubicBezTo>
                    <a:pt x="176" y="4"/>
                    <a:pt x="1" y="183"/>
                    <a:pt x="1" y="401"/>
                  </a:cubicBezTo>
                  <a:cubicBezTo>
                    <a:pt x="1" y="619"/>
                    <a:pt x="176" y="797"/>
                    <a:pt x="394" y="801"/>
                  </a:cubicBezTo>
                  <a:lnTo>
                    <a:pt x="1568" y="801"/>
                  </a:lnTo>
                  <a:cubicBezTo>
                    <a:pt x="1571" y="801"/>
                    <a:pt x="1574" y="801"/>
                    <a:pt x="1577" y="801"/>
                  </a:cubicBezTo>
                  <a:cubicBezTo>
                    <a:pt x="1797" y="801"/>
                    <a:pt x="1976" y="621"/>
                    <a:pt x="1976" y="401"/>
                  </a:cubicBezTo>
                  <a:cubicBezTo>
                    <a:pt x="1976" y="180"/>
                    <a:pt x="1797" y="0"/>
                    <a:pt x="1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0"/>
            <p:cNvSpPr/>
            <p:nvPr/>
          </p:nvSpPr>
          <p:spPr>
            <a:xfrm>
              <a:off x="4576498" y="4090876"/>
              <a:ext cx="309675" cy="17338"/>
            </a:xfrm>
            <a:custGeom>
              <a:avLst/>
              <a:gdLst/>
              <a:ahLst/>
              <a:cxnLst/>
              <a:rect l="l" t="t" r="r" b="b"/>
              <a:pathLst>
                <a:path w="14307" h="801" extrusionOk="0">
                  <a:moveTo>
                    <a:pt x="400" y="0"/>
                  </a:moveTo>
                  <a:cubicBezTo>
                    <a:pt x="180" y="0"/>
                    <a:pt x="1" y="180"/>
                    <a:pt x="1" y="401"/>
                  </a:cubicBezTo>
                  <a:cubicBezTo>
                    <a:pt x="1" y="621"/>
                    <a:pt x="180" y="801"/>
                    <a:pt x="400" y="801"/>
                  </a:cubicBezTo>
                  <a:cubicBezTo>
                    <a:pt x="403" y="801"/>
                    <a:pt x="406" y="801"/>
                    <a:pt x="409" y="801"/>
                  </a:cubicBezTo>
                  <a:lnTo>
                    <a:pt x="13913" y="801"/>
                  </a:lnTo>
                  <a:cubicBezTo>
                    <a:pt x="14131" y="797"/>
                    <a:pt x="14306" y="619"/>
                    <a:pt x="14306" y="401"/>
                  </a:cubicBezTo>
                  <a:cubicBezTo>
                    <a:pt x="14306" y="183"/>
                    <a:pt x="14131" y="4"/>
                    <a:pt x="13913" y="0"/>
                  </a:cubicBezTo>
                  <a:lnTo>
                    <a:pt x="409" y="0"/>
                  </a:lnTo>
                  <a:cubicBezTo>
                    <a:pt x="406" y="0"/>
                    <a:pt x="403" y="0"/>
                    <a:pt x="4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0"/>
            <p:cNvSpPr/>
            <p:nvPr/>
          </p:nvSpPr>
          <p:spPr>
            <a:xfrm>
              <a:off x="4802688" y="4135940"/>
              <a:ext cx="83225" cy="17338"/>
            </a:xfrm>
            <a:custGeom>
              <a:avLst/>
              <a:gdLst/>
              <a:ahLst/>
              <a:cxnLst/>
              <a:rect l="l" t="t" r="r" b="b"/>
              <a:pathLst>
                <a:path w="3845" h="801" extrusionOk="0">
                  <a:moveTo>
                    <a:pt x="400" y="0"/>
                  </a:moveTo>
                  <a:cubicBezTo>
                    <a:pt x="181" y="0"/>
                    <a:pt x="0" y="179"/>
                    <a:pt x="0" y="400"/>
                  </a:cubicBezTo>
                  <a:cubicBezTo>
                    <a:pt x="0" y="622"/>
                    <a:pt x="181" y="801"/>
                    <a:pt x="400" y="801"/>
                  </a:cubicBezTo>
                  <a:cubicBezTo>
                    <a:pt x="407" y="801"/>
                    <a:pt x="414" y="800"/>
                    <a:pt x="421" y="800"/>
                  </a:cubicBezTo>
                  <a:lnTo>
                    <a:pt x="3463" y="800"/>
                  </a:lnTo>
                  <a:cubicBezTo>
                    <a:pt x="3677" y="790"/>
                    <a:pt x="3844" y="615"/>
                    <a:pt x="3844" y="400"/>
                  </a:cubicBezTo>
                  <a:cubicBezTo>
                    <a:pt x="3844" y="188"/>
                    <a:pt x="3677" y="11"/>
                    <a:pt x="3463" y="1"/>
                  </a:cubicBezTo>
                  <a:lnTo>
                    <a:pt x="421" y="1"/>
                  </a:lnTo>
                  <a:cubicBezTo>
                    <a:pt x="414" y="1"/>
                    <a:pt x="407" y="0"/>
                    <a:pt x="4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0"/>
            <p:cNvSpPr/>
            <p:nvPr/>
          </p:nvSpPr>
          <p:spPr>
            <a:xfrm>
              <a:off x="4835632" y="4181357"/>
              <a:ext cx="50541" cy="17338"/>
            </a:xfrm>
            <a:custGeom>
              <a:avLst/>
              <a:gdLst/>
              <a:ahLst/>
              <a:cxnLst/>
              <a:rect l="l" t="t" r="r" b="b"/>
              <a:pathLst>
                <a:path w="2335" h="801" extrusionOk="0">
                  <a:moveTo>
                    <a:pt x="394" y="0"/>
                  </a:moveTo>
                  <a:cubicBezTo>
                    <a:pt x="176" y="4"/>
                    <a:pt x="1" y="182"/>
                    <a:pt x="1" y="400"/>
                  </a:cubicBezTo>
                  <a:cubicBezTo>
                    <a:pt x="1" y="618"/>
                    <a:pt x="176" y="797"/>
                    <a:pt x="394" y="801"/>
                  </a:cubicBezTo>
                  <a:lnTo>
                    <a:pt x="1941" y="801"/>
                  </a:lnTo>
                  <a:cubicBezTo>
                    <a:pt x="2159" y="797"/>
                    <a:pt x="2334" y="618"/>
                    <a:pt x="2334" y="400"/>
                  </a:cubicBezTo>
                  <a:cubicBezTo>
                    <a:pt x="2334" y="182"/>
                    <a:pt x="2159" y="4"/>
                    <a:pt x="19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0"/>
            <p:cNvSpPr/>
            <p:nvPr/>
          </p:nvSpPr>
          <p:spPr>
            <a:xfrm>
              <a:off x="4835805" y="4233348"/>
              <a:ext cx="50151" cy="17359"/>
            </a:xfrm>
            <a:custGeom>
              <a:avLst/>
              <a:gdLst/>
              <a:ahLst/>
              <a:cxnLst/>
              <a:rect l="l" t="t" r="r" b="b"/>
              <a:pathLst>
                <a:path w="2317" h="802" extrusionOk="0">
                  <a:moveTo>
                    <a:pt x="386" y="1"/>
                  </a:moveTo>
                  <a:cubicBezTo>
                    <a:pt x="170" y="10"/>
                    <a:pt x="1" y="186"/>
                    <a:pt x="1" y="400"/>
                  </a:cubicBezTo>
                  <a:cubicBezTo>
                    <a:pt x="1" y="616"/>
                    <a:pt x="170" y="792"/>
                    <a:pt x="386" y="801"/>
                  </a:cubicBezTo>
                  <a:lnTo>
                    <a:pt x="1933" y="801"/>
                  </a:lnTo>
                  <a:cubicBezTo>
                    <a:pt x="2149" y="792"/>
                    <a:pt x="2317" y="616"/>
                    <a:pt x="2317" y="400"/>
                  </a:cubicBezTo>
                  <a:cubicBezTo>
                    <a:pt x="2317" y="186"/>
                    <a:pt x="2149" y="10"/>
                    <a:pt x="19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9" name="Google Shape;2149;p60"/>
          <p:cNvGrpSpPr/>
          <p:nvPr/>
        </p:nvGrpSpPr>
        <p:grpSpPr>
          <a:xfrm>
            <a:off x="4630831" y="3685067"/>
            <a:ext cx="523369" cy="323295"/>
            <a:chOff x="2820612" y="4080967"/>
            <a:chExt cx="571926" cy="353290"/>
          </a:xfrm>
        </p:grpSpPr>
        <p:sp>
          <p:nvSpPr>
            <p:cNvPr id="2150" name="Google Shape;2150;p60"/>
            <p:cNvSpPr/>
            <p:nvPr/>
          </p:nvSpPr>
          <p:spPr>
            <a:xfrm>
              <a:off x="2820612" y="4159041"/>
              <a:ext cx="520151" cy="275216"/>
            </a:xfrm>
            <a:custGeom>
              <a:avLst/>
              <a:gdLst/>
              <a:ahLst/>
              <a:cxnLst/>
              <a:rect l="l" t="t" r="r" b="b"/>
              <a:pathLst>
                <a:path w="24031" h="12715" extrusionOk="0">
                  <a:moveTo>
                    <a:pt x="24030" y="1"/>
                  </a:moveTo>
                  <a:lnTo>
                    <a:pt x="15047" y="142"/>
                  </a:lnTo>
                  <a:lnTo>
                    <a:pt x="1" y="142"/>
                  </a:lnTo>
                  <a:lnTo>
                    <a:pt x="1" y="11879"/>
                  </a:lnTo>
                  <a:cubicBezTo>
                    <a:pt x="1" y="12340"/>
                    <a:pt x="376" y="12715"/>
                    <a:pt x="837" y="12715"/>
                  </a:cubicBezTo>
                  <a:lnTo>
                    <a:pt x="23194" y="12715"/>
                  </a:lnTo>
                  <a:cubicBezTo>
                    <a:pt x="23657" y="12713"/>
                    <a:pt x="24030" y="12340"/>
                    <a:pt x="24030" y="11879"/>
                  </a:cubicBezTo>
                  <a:lnTo>
                    <a:pt x="240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0"/>
            <p:cNvSpPr/>
            <p:nvPr/>
          </p:nvSpPr>
          <p:spPr>
            <a:xfrm>
              <a:off x="2820655" y="4130448"/>
              <a:ext cx="360173" cy="48918"/>
            </a:xfrm>
            <a:custGeom>
              <a:avLst/>
              <a:gdLst/>
              <a:ahLst/>
              <a:cxnLst/>
              <a:rect l="l" t="t" r="r" b="b"/>
              <a:pathLst>
                <a:path w="16640" h="2260" extrusionOk="0">
                  <a:moveTo>
                    <a:pt x="836" y="1"/>
                  </a:moveTo>
                  <a:cubicBezTo>
                    <a:pt x="374" y="1"/>
                    <a:pt x="0" y="374"/>
                    <a:pt x="0" y="836"/>
                  </a:cubicBezTo>
                  <a:lnTo>
                    <a:pt x="0" y="2259"/>
                  </a:lnTo>
                  <a:lnTo>
                    <a:pt x="16639" y="2259"/>
                  </a:lnTo>
                  <a:lnTo>
                    <a:pt x="16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0"/>
            <p:cNvSpPr/>
            <p:nvPr/>
          </p:nvSpPr>
          <p:spPr>
            <a:xfrm>
              <a:off x="3146283" y="4080967"/>
              <a:ext cx="246255" cy="189307"/>
            </a:xfrm>
            <a:custGeom>
              <a:avLst/>
              <a:gdLst/>
              <a:ahLst/>
              <a:cxnLst/>
              <a:rect l="l" t="t" r="r" b="b"/>
              <a:pathLst>
                <a:path w="11377" h="8746" extrusionOk="0">
                  <a:moveTo>
                    <a:pt x="1028" y="0"/>
                  </a:moveTo>
                  <a:cubicBezTo>
                    <a:pt x="460" y="0"/>
                    <a:pt x="1" y="461"/>
                    <a:pt x="1" y="1029"/>
                  </a:cubicBezTo>
                  <a:lnTo>
                    <a:pt x="1" y="6520"/>
                  </a:lnTo>
                  <a:cubicBezTo>
                    <a:pt x="1" y="7088"/>
                    <a:pt x="460" y="7549"/>
                    <a:pt x="1028" y="7549"/>
                  </a:cubicBezTo>
                  <a:lnTo>
                    <a:pt x="3239" y="7549"/>
                  </a:lnTo>
                  <a:lnTo>
                    <a:pt x="3710" y="8593"/>
                  </a:lnTo>
                  <a:cubicBezTo>
                    <a:pt x="3756" y="8694"/>
                    <a:pt x="3851" y="8745"/>
                    <a:pt x="3946" y="8745"/>
                  </a:cubicBezTo>
                  <a:cubicBezTo>
                    <a:pt x="4038" y="8745"/>
                    <a:pt x="4130" y="8698"/>
                    <a:pt x="4178" y="8602"/>
                  </a:cubicBezTo>
                  <a:lnTo>
                    <a:pt x="4705" y="7549"/>
                  </a:lnTo>
                  <a:lnTo>
                    <a:pt x="10349" y="7549"/>
                  </a:lnTo>
                  <a:cubicBezTo>
                    <a:pt x="10917" y="7549"/>
                    <a:pt x="11376" y="7088"/>
                    <a:pt x="11376" y="6520"/>
                  </a:cubicBezTo>
                  <a:lnTo>
                    <a:pt x="11376" y="1028"/>
                  </a:lnTo>
                  <a:cubicBezTo>
                    <a:pt x="11376" y="460"/>
                    <a:pt x="10917" y="0"/>
                    <a:pt x="103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0"/>
            <p:cNvSpPr/>
            <p:nvPr/>
          </p:nvSpPr>
          <p:spPr>
            <a:xfrm>
              <a:off x="3322343" y="4141941"/>
              <a:ext cx="38290" cy="36840"/>
            </a:xfrm>
            <a:custGeom>
              <a:avLst/>
              <a:gdLst/>
              <a:ahLst/>
              <a:cxnLst/>
              <a:rect l="l" t="t" r="r" b="b"/>
              <a:pathLst>
                <a:path w="1769" h="1702" extrusionOk="0">
                  <a:moveTo>
                    <a:pt x="850" y="1"/>
                  </a:moveTo>
                  <a:cubicBezTo>
                    <a:pt x="380" y="1"/>
                    <a:pt x="0" y="382"/>
                    <a:pt x="0" y="852"/>
                  </a:cubicBezTo>
                  <a:cubicBezTo>
                    <a:pt x="0" y="1196"/>
                    <a:pt x="208" y="1506"/>
                    <a:pt x="525" y="1637"/>
                  </a:cubicBezTo>
                  <a:cubicBezTo>
                    <a:pt x="630" y="1681"/>
                    <a:pt x="741" y="1702"/>
                    <a:pt x="850" y="1702"/>
                  </a:cubicBezTo>
                  <a:cubicBezTo>
                    <a:pt x="1072" y="1702"/>
                    <a:pt x="1290" y="1615"/>
                    <a:pt x="1452" y="1453"/>
                  </a:cubicBezTo>
                  <a:cubicBezTo>
                    <a:pt x="1695" y="1210"/>
                    <a:pt x="1768" y="843"/>
                    <a:pt x="1636" y="526"/>
                  </a:cubicBezTo>
                  <a:cubicBezTo>
                    <a:pt x="1504" y="209"/>
                    <a:pt x="1195" y="1"/>
                    <a:pt x="8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0"/>
            <p:cNvSpPr/>
            <p:nvPr/>
          </p:nvSpPr>
          <p:spPr>
            <a:xfrm>
              <a:off x="3250979" y="4141941"/>
              <a:ext cx="38312" cy="36840"/>
            </a:xfrm>
            <a:custGeom>
              <a:avLst/>
              <a:gdLst/>
              <a:ahLst/>
              <a:cxnLst/>
              <a:rect l="l" t="t" r="r" b="b"/>
              <a:pathLst>
                <a:path w="1770" h="1702" extrusionOk="0">
                  <a:moveTo>
                    <a:pt x="851" y="1"/>
                  </a:moveTo>
                  <a:cubicBezTo>
                    <a:pt x="381" y="1"/>
                    <a:pt x="0" y="382"/>
                    <a:pt x="1" y="852"/>
                  </a:cubicBezTo>
                  <a:cubicBezTo>
                    <a:pt x="1" y="1196"/>
                    <a:pt x="208" y="1506"/>
                    <a:pt x="526" y="1637"/>
                  </a:cubicBezTo>
                  <a:cubicBezTo>
                    <a:pt x="631" y="1681"/>
                    <a:pt x="742" y="1702"/>
                    <a:pt x="851" y="1702"/>
                  </a:cubicBezTo>
                  <a:cubicBezTo>
                    <a:pt x="1072" y="1702"/>
                    <a:pt x="1290" y="1615"/>
                    <a:pt x="1453" y="1453"/>
                  </a:cubicBezTo>
                  <a:cubicBezTo>
                    <a:pt x="1696" y="1210"/>
                    <a:pt x="1769" y="844"/>
                    <a:pt x="1638" y="526"/>
                  </a:cubicBezTo>
                  <a:cubicBezTo>
                    <a:pt x="1506" y="209"/>
                    <a:pt x="1196" y="1"/>
                    <a:pt x="8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0"/>
            <p:cNvSpPr/>
            <p:nvPr/>
          </p:nvSpPr>
          <p:spPr>
            <a:xfrm>
              <a:off x="3179638" y="4141941"/>
              <a:ext cx="38290" cy="36840"/>
            </a:xfrm>
            <a:custGeom>
              <a:avLst/>
              <a:gdLst/>
              <a:ahLst/>
              <a:cxnLst/>
              <a:rect l="l" t="t" r="r" b="b"/>
              <a:pathLst>
                <a:path w="1769" h="1702" extrusionOk="0">
                  <a:moveTo>
                    <a:pt x="852" y="1"/>
                  </a:moveTo>
                  <a:cubicBezTo>
                    <a:pt x="382" y="1"/>
                    <a:pt x="1" y="382"/>
                    <a:pt x="1" y="852"/>
                  </a:cubicBezTo>
                  <a:cubicBezTo>
                    <a:pt x="1" y="1196"/>
                    <a:pt x="208" y="1506"/>
                    <a:pt x="525" y="1637"/>
                  </a:cubicBezTo>
                  <a:cubicBezTo>
                    <a:pt x="631" y="1681"/>
                    <a:pt x="742" y="1702"/>
                    <a:pt x="851" y="1702"/>
                  </a:cubicBezTo>
                  <a:cubicBezTo>
                    <a:pt x="1073" y="1702"/>
                    <a:pt x="1290" y="1615"/>
                    <a:pt x="1452" y="1453"/>
                  </a:cubicBezTo>
                  <a:cubicBezTo>
                    <a:pt x="1697" y="1210"/>
                    <a:pt x="1768" y="844"/>
                    <a:pt x="1638" y="526"/>
                  </a:cubicBezTo>
                  <a:cubicBezTo>
                    <a:pt x="1506" y="209"/>
                    <a:pt x="1195" y="1"/>
                    <a:pt x="8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0"/>
            <p:cNvSpPr/>
            <p:nvPr/>
          </p:nvSpPr>
          <p:spPr>
            <a:xfrm>
              <a:off x="2924768" y="4144842"/>
              <a:ext cx="20346" cy="19567"/>
            </a:xfrm>
            <a:custGeom>
              <a:avLst/>
              <a:gdLst/>
              <a:ahLst/>
              <a:cxnLst/>
              <a:rect l="l" t="t" r="r" b="b"/>
              <a:pathLst>
                <a:path w="940" h="904" extrusionOk="0">
                  <a:moveTo>
                    <a:pt x="452" y="0"/>
                  </a:moveTo>
                  <a:cubicBezTo>
                    <a:pt x="203" y="0"/>
                    <a:pt x="1" y="203"/>
                    <a:pt x="1" y="452"/>
                  </a:cubicBezTo>
                  <a:cubicBezTo>
                    <a:pt x="1" y="635"/>
                    <a:pt x="110" y="799"/>
                    <a:pt x="279" y="868"/>
                  </a:cubicBezTo>
                  <a:cubicBezTo>
                    <a:pt x="335" y="892"/>
                    <a:pt x="394" y="903"/>
                    <a:pt x="452" y="903"/>
                  </a:cubicBezTo>
                  <a:cubicBezTo>
                    <a:pt x="570" y="903"/>
                    <a:pt x="686" y="857"/>
                    <a:pt x="772" y="771"/>
                  </a:cubicBezTo>
                  <a:cubicBezTo>
                    <a:pt x="900" y="641"/>
                    <a:pt x="939" y="448"/>
                    <a:pt x="870" y="278"/>
                  </a:cubicBezTo>
                  <a:cubicBezTo>
                    <a:pt x="800" y="110"/>
                    <a:pt x="635" y="0"/>
                    <a:pt x="4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0"/>
            <p:cNvSpPr/>
            <p:nvPr/>
          </p:nvSpPr>
          <p:spPr>
            <a:xfrm>
              <a:off x="2889097" y="4144842"/>
              <a:ext cx="20346" cy="19567"/>
            </a:xfrm>
            <a:custGeom>
              <a:avLst/>
              <a:gdLst/>
              <a:ahLst/>
              <a:cxnLst/>
              <a:rect l="l" t="t" r="r" b="b"/>
              <a:pathLst>
                <a:path w="940" h="904" extrusionOk="0">
                  <a:moveTo>
                    <a:pt x="453" y="0"/>
                  </a:moveTo>
                  <a:cubicBezTo>
                    <a:pt x="203" y="0"/>
                    <a:pt x="1" y="203"/>
                    <a:pt x="1" y="452"/>
                  </a:cubicBezTo>
                  <a:cubicBezTo>
                    <a:pt x="1" y="635"/>
                    <a:pt x="110" y="799"/>
                    <a:pt x="279" y="868"/>
                  </a:cubicBezTo>
                  <a:cubicBezTo>
                    <a:pt x="335" y="892"/>
                    <a:pt x="393" y="903"/>
                    <a:pt x="451" y="903"/>
                  </a:cubicBezTo>
                  <a:cubicBezTo>
                    <a:pt x="569" y="903"/>
                    <a:pt x="685" y="857"/>
                    <a:pt x="771" y="771"/>
                  </a:cubicBezTo>
                  <a:cubicBezTo>
                    <a:pt x="900" y="643"/>
                    <a:pt x="940" y="448"/>
                    <a:pt x="869" y="280"/>
                  </a:cubicBezTo>
                  <a:cubicBezTo>
                    <a:pt x="800" y="110"/>
                    <a:pt x="635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0"/>
            <p:cNvSpPr/>
            <p:nvPr/>
          </p:nvSpPr>
          <p:spPr>
            <a:xfrm>
              <a:off x="2853426" y="4144842"/>
              <a:ext cx="20346" cy="19567"/>
            </a:xfrm>
            <a:custGeom>
              <a:avLst/>
              <a:gdLst/>
              <a:ahLst/>
              <a:cxnLst/>
              <a:rect l="l" t="t" r="r" b="b"/>
              <a:pathLst>
                <a:path w="940" h="904" extrusionOk="0">
                  <a:moveTo>
                    <a:pt x="453" y="0"/>
                  </a:moveTo>
                  <a:cubicBezTo>
                    <a:pt x="203" y="0"/>
                    <a:pt x="1" y="203"/>
                    <a:pt x="1" y="452"/>
                  </a:cubicBezTo>
                  <a:cubicBezTo>
                    <a:pt x="1" y="635"/>
                    <a:pt x="111" y="799"/>
                    <a:pt x="279" y="868"/>
                  </a:cubicBezTo>
                  <a:cubicBezTo>
                    <a:pt x="335" y="892"/>
                    <a:pt x="393" y="903"/>
                    <a:pt x="452" y="903"/>
                  </a:cubicBezTo>
                  <a:cubicBezTo>
                    <a:pt x="569" y="903"/>
                    <a:pt x="685" y="857"/>
                    <a:pt x="771" y="771"/>
                  </a:cubicBezTo>
                  <a:cubicBezTo>
                    <a:pt x="901" y="643"/>
                    <a:pt x="940" y="448"/>
                    <a:pt x="869" y="278"/>
                  </a:cubicBezTo>
                  <a:cubicBezTo>
                    <a:pt x="800" y="110"/>
                    <a:pt x="635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0"/>
            <p:cNvSpPr/>
            <p:nvPr/>
          </p:nvSpPr>
          <p:spPr>
            <a:xfrm>
              <a:off x="3021456" y="4233435"/>
              <a:ext cx="36818" cy="17294"/>
            </a:xfrm>
            <a:custGeom>
              <a:avLst/>
              <a:gdLst/>
              <a:ahLst/>
              <a:cxnLst/>
              <a:rect l="l" t="t" r="r" b="b"/>
              <a:pathLst>
                <a:path w="1701" h="799" extrusionOk="0">
                  <a:moveTo>
                    <a:pt x="399" y="1"/>
                  </a:moveTo>
                  <a:cubicBezTo>
                    <a:pt x="178" y="1"/>
                    <a:pt x="0" y="178"/>
                    <a:pt x="0" y="399"/>
                  </a:cubicBezTo>
                  <a:cubicBezTo>
                    <a:pt x="0" y="619"/>
                    <a:pt x="178" y="798"/>
                    <a:pt x="399" y="798"/>
                  </a:cubicBezTo>
                  <a:lnTo>
                    <a:pt x="1302" y="798"/>
                  </a:lnTo>
                  <a:cubicBezTo>
                    <a:pt x="1523" y="798"/>
                    <a:pt x="1700" y="619"/>
                    <a:pt x="1700" y="399"/>
                  </a:cubicBezTo>
                  <a:cubicBezTo>
                    <a:pt x="1700" y="178"/>
                    <a:pt x="1523" y="1"/>
                    <a:pt x="1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0"/>
            <p:cNvSpPr/>
            <p:nvPr/>
          </p:nvSpPr>
          <p:spPr>
            <a:xfrm>
              <a:off x="3065157" y="4233435"/>
              <a:ext cx="64459" cy="17294"/>
            </a:xfrm>
            <a:custGeom>
              <a:avLst/>
              <a:gdLst/>
              <a:ahLst/>
              <a:cxnLst/>
              <a:rect l="l" t="t" r="r" b="b"/>
              <a:pathLst>
                <a:path w="2978" h="799" extrusionOk="0">
                  <a:moveTo>
                    <a:pt x="398" y="1"/>
                  </a:moveTo>
                  <a:cubicBezTo>
                    <a:pt x="179" y="1"/>
                    <a:pt x="0" y="178"/>
                    <a:pt x="0" y="399"/>
                  </a:cubicBezTo>
                  <a:cubicBezTo>
                    <a:pt x="0" y="619"/>
                    <a:pt x="179" y="798"/>
                    <a:pt x="398" y="798"/>
                  </a:cubicBezTo>
                  <a:lnTo>
                    <a:pt x="2579" y="798"/>
                  </a:lnTo>
                  <a:cubicBezTo>
                    <a:pt x="2798" y="798"/>
                    <a:pt x="2977" y="619"/>
                    <a:pt x="2977" y="399"/>
                  </a:cubicBezTo>
                  <a:cubicBezTo>
                    <a:pt x="2977" y="178"/>
                    <a:pt x="2798" y="1"/>
                    <a:pt x="2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0"/>
            <p:cNvSpPr/>
            <p:nvPr/>
          </p:nvSpPr>
          <p:spPr>
            <a:xfrm>
              <a:off x="3021586" y="4278305"/>
              <a:ext cx="71364" cy="17273"/>
            </a:xfrm>
            <a:custGeom>
              <a:avLst/>
              <a:gdLst/>
              <a:ahLst/>
              <a:cxnLst/>
              <a:rect l="l" t="t" r="r" b="b"/>
              <a:pathLst>
                <a:path w="3297" h="798" extrusionOk="0">
                  <a:moveTo>
                    <a:pt x="2900" y="1"/>
                  </a:moveTo>
                  <a:cubicBezTo>
                    <a:pt x="2897" y="1"/>
                    <a:pt x="2894" y="1"/>
                    <a:pt x="2890" y="1"/>
                  </a:cubicBezTo>
                  <a:lnTo>
                    <a:pt x="391" y="1"/>
                  </a:lnTo>
                  <a:cubicBezTo>
                    <a:pt x="175" y="5"/>
                    <a:pt x="1" y="183"/>
                    <a:pt x="1" y="399"/>
                  </a:cubicBezTo>
                  <a:cubicBezTo>
                    <a:pt x="1" y="616"/>
                    <a:pt x="175" y="794"/>
                    <a:pt x="391" y="798"/>
                  </a:cubicBezTo>
                  <a:lnTo>
                    <a:pt x="2890" y="798"/>
                  </a:lnTo>
                  <a:cubicBezTo>
                    <a:pt x="2894" y="798"/>
                    <a:pt x="2897" y="798"/>
                    <a:pt x="2900" y="798"/>
                  </a:cubicBezTo>
                  <a:cubicBezTo>
                    <a:pt x="3119" y="798"/>
                    <a:pt x="3297" y="619"/>
                    <a:pt x="3297" y="399"/>
                  </a:cubicBezTo>
                  <a:cubicBezTo>
                    <a:pt x="3297" y="179"/>
                    <a:pt x="3119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0"/>
            <p:cNvSpPr/>
            <p:nvPr/>
          </p:nvSpPr>
          <p:spPr>
            <a:xfrm>
              <a:off x="3105590" y="4277157"/>
              <a:ext cx="88615" cy="17294"/>
            </a:xfrm>
            <a:custGeom>
              <a:avLst/>
              <a:gdLst/>
              <a:ahLst/>
              <a:cxnLst/>
              <a:rect l="l" t="t" r="r" b="b"/>
              <a:pathLst>
                <a:path w="4094" h="799" extrusionOk="0">
                  <a:moveTo>
                    <a:pt x="3695" y="0"/>
                  </a:moveTo>
                  <a:cubicBezTo>
                    <a:pt x="3693" y="0"/>
                    <a:pt x="3690" y="0"/>
                    <a:pt x="3688" y="1"/>
                  </a:cubicBezTo>
                  <a:lnTo>
                    <a:pt x="391" y="1"/>
                  </a:lnTo>
                  <a:cubicBezTo>
                    <a:pt x="174" y="4"/>
                    <a:pt x="1" y="182"/>
                    <a:pt x="1" y="399"/>
                  </a:cubicBezTo>
                  <a:cubicBezTo>
                    <a:pt x="1" y="617"/>
                    <a:pt x="174" y="793"/>
                    <a:pt x="391" y="798"/>
                  </a:cubicBezTo>
                  <a:lnTo>
                    <a:pt x="3688" y="798"/>
                  </a:lnTo>
                  <a:cubicBezTo>
                    <a:pt x="3690" y="798"/>
                    <a:pt x="3693" y="798"/>
                    <a:pt x="3695" y="798"/>
                  </a:cubicBezTo>
                  <a:cubicBezTo>
                    <a:pt x="3915" y="798"/>
                    <a:pt x="4094" y="620"/>
                    <a:pt x="4094" y="399"/>
                  </a:cubicBezTo>
                  <a:cubicBezTo>
                    <a:pt x="4094" y="178"/>
                    <a:pt x="3915" y="0"/>
                    <a:pt x="36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0"/>
            <p:cNvSpPr/>
            <p:nvPr/>
          </p:nvSpPr>
          <p:spPr>
            <a:xfrm>
              <a:off x="3021261" y="4318586"/>
              <a:ext cx="228203" cy="17273"/>
            </a:xfrm>
            <a:custGeom>
              <a:avLst/>
              <a:gdLst/>
              <a:ahLst/>
              <a:cxnLst/>
              <a:rect l="l" t="t" r="r" b="b"/>
              <a:pathLst>
                <a:path w="10543" h="798" extrusionOk="0">
                  <a:moveTo>
                    <a:pt x="397" y="1"/>
                  </a:moveTo>
                  <a:cubicBezTo>
                    <a:pt x="178" y="1"/>
                    <a:pt x="0" y="179"/>
                    <a:pt x="0" y="399"/>
                  </a:cubicBezTo>
                  <a:cubicBezTo>
                    <a:pt x="0" y="619"/>
                    <a:pt x="178" y="797"/>
                    <a:pt x="397" y="797"/>
                  </a:cubicBezTo>
                  <a:cubicBezTo>
                    <a:pt x="400" y="797"/>
                    <a:pt x="403" y="797"/>
                    <a:pt x="406" y="797"/>
                  </a:cubicBezTo>
                  <a:lnTo>
                    <a:pt x="10135" y="797"/>
                  </a:lnTo>
                  <a:cubicBezTo>
                    <a:pt x="10138" y="797"/>
                    <a:pt x="10142" y="797"/>
                    <a:pt x="10145" y="797"/>
                  </a:cubicBezTo>
                  <a:cubicBezTo>
                    <a:pt x="10364" y="797"/>
                    <a:pt x="10543" y="619"/>
                    <a:pt x="10543" y="399"/>
                  </a:cubicBezTo>
                  <a:cubicBezTo>
                    <a:pt x="10543" y="179"/>
                    <a:pt x="10364" y="1"/>
                    <a:pt x="10145" y="1"/>
                  </a:cubicBezTo>
                  <a:cubicBezTo>
                    <a:pt x="10142" y="1"/>
                    <a:pt x="10138" y="1"/>
                    <a:pt x="10135" y="1"/>
                  </a:cubicBezTo>
                  <a:lnTo>
                    <a:pt x="406" y="1"/>
                  </a:lnTo>
                  <a:cubicBezTo>
                    <a:pt x="403" y="1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0"/>
            <p:cNvSpPr/>
            <p:nvPr/>
          </p:nvSpPr>
          <p:spPr>
            <a:xfrm>
              <a:off x="3260590" y="4318586"/>
              <a:ext cx="36039" cy="17273"/>
            </a:xfrm>
            <a:custGeom>
              <a:avLst/>
              <a:gdLst/>
              <a:ahLst/>
              <a:cxnLst/>
              <a:rect l="l" t="t" r="r" b="b"/>
              <a:pathLst>
                <a:path w="1665" h="798" extrusionOk="0">
                  <a:moveTo>
                    <a:pt x="398" y="1"/>
                  </a:moveTo>
                  <a:cubicBezTo>
                    <a:pt x="179" y="1"/>
                    <a:pt x="0" y="179"/>
                    <a:pt x="0" y="399"/>
                  </a:cubicBezTo>
                  <a:cubicBezTo>
                    <a:pt x="0" y="619"/>
                    <a:pt x="179" y="797"/>
                    <a:pt x="398" y="797"/>
                  </a:cubicBezTo>
                  <a:cubicBezTo>
                    <a:pt x="401" y="797"/>
                    <a:pt x="404" y="797"/>
                    <a:pt x="407" y="797"/>
                  </a:cubicBezTo>
                  <a:lnTo>
                    <a:pt x="1258" y="797"/>
                  </a:lnTo>
                  <a:cubicBezTo>
                    <a:pt x="1261" y="797"/>
                    <a:pt x="1264" y="797"/>
                    <a:pt x="1267" y="797"/>
                  </a:cubicBezTo>
                  <a:cubicBezTo>
                    <a:pt x="1486" y="797"/>
                    <a:pt x="1665" y="619"/>
                    <a:pt x="1665" y="399"/>
                  </a:cubicBezTo>
                  <a:cubicBezTo>
                    <a:pt x="1665" y="179"/>
                    <a:pt x="1486" y="1"/>
                    <a:pt x="1267" y="1"/>
                  </a:cubicBezTo>
                  <a:cubicBezTo>
                    <a:pt x="1264" y="1"/>
                    <a:pt x="1261" y="1"/>
                    <a:pt x="1258" y="1"/>
                  </a:cubicBezTo>
                  <a:lnTo>
                    <a:pt x="407" y="1"/>
                  </a:lnTo>
                  <a:cubicBezTo>
                    <a:pt x="404" y="1"/>
                    <a:pt x="401" y="1"/>
                    <a:pt x="3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0"/>
            <p:cNvSpPr/>
            <p:nvPr/>
          </p:nvSpPr>
          <p:spPr>
            <a:xfrm>
              <a:off x="2854573" y="4368045"/>
              <a:ext cx="300368" cy="17294"/>
            </a:xfrm>
            <a:custGeom>
              <a:avLst/>
              <a:gdLst/>
              <a:ahLst/>
              <a:cxnLst/>
              <a:rect l="l" t="t" r="r" b="b"/>
              <a:pathLst>
                <a:path w="13877" h="799" extrusionOk="0">
                  <a:moveTo>
                    <a:pt x="400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0"/>
                    <a:pt x="179" y="799"/>
                    <a:pt x="400" y="799"/>
                  </a:cubicBezTo>
                  <a:lnTo>
                    <a:pt x="13478" y="799"/>
                  </a:lnTo>
                  <a:cubicBezTo>
                    <a:pt x="13697" y="799"/>
                    <a:pt x="13876" y="620"/>
                    <a:pt x="13876" y="400"/>
                  </a:cubicBezTo>
                  <a:cubicBezTo>
                    <a:pt x="13876" y="180"/>
                    <a:pt x="13697" y="1"/>
                    <a:pt x="13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0"/>
            <p:cNvSpPr/>
            <p:nvPr/>
          </p:nvSpPr>
          <p:spPr>
            <a:xfrm>
              <a:off x="3166412" y="4368045"/>
              <a:ext cx="42619" cy="17294"/>
            </a:xfrm>
            <a:custGeom>
              <a:avLst/>
              <a:gdLst/>
              <a:ahLst/>
              <a:cxnLst/>
              <a:rect l="l" t="t" r="r" b="b"/>
              <a:pathLst>
                <a:path w="1969" h="799" extrusionOk="0">
                  <a:moveTo>
                    <a:pt x="400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0"/>
                    <a:pt x="179" y="799"/>
                    <a:pt x="400" y="799"/>
                  </a:cubicBezTo>
                  <a:lnTo>
                    <a:pt x="1569" y="799"/>
                  </a:lnTo>
                  <a:cubicBezTo>
                    <a:pt x="1789" y="799"/>
                    <a:pt x="1968" y="620"/>
                    <a:pt x="1968" y="400"/>
                  </a:cubicBezTo>
                  <a:cubicBezTo>
                    <a:pt x="1968" y="180"/>
                    <a:pt x="1789" y="1"/>
                    <a:pt x="1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0"/>
            <p:cNvSpPr/>
            <p:nvPr/>
          </p:nvSpPr>
          <p:spPr>
            <a:xfrm>
              <a:off x="3217018" y="4368045"/>
              <a:ext cx="79459" cy="17294"/>
            </a:xfrm>
            <a:custGeom>
              <a:avLst/>
              <a:gdLst/>
              <a:ahLst/>
              <a:cxnLst/>
              <a:rect l="l" t="t" r="r" b="b"/>
              <a:pathLst>
                <a:path w="3671" h="799" extrusionOk="0">
                  <a:moveTo>
                    <a:pt x="401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0"/>
                    <a:pt x="180" y="799"/>
                    <a:pt x="401" y="799"/>
                  </a:cubicBezTo>
                  <a:lnTo>
                    <a:pt x="3271" y="799"/>
                  </a:lnTo>
                  <a:cubicBezTo>
                    <a:pt x="3491" y="799"/>
                    <a:pt x="3670" y="620"/>
                    <a:pt x="3670" y="400"/>
                  </a:cubicBezTo>
                  <a:cubicBezTo>
                    <a:pt x="3670" y="180"/>
                    <a:pt x="349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0"/>
            <p:cNvSpPr/>
            <p:nvPr/>
          </p:nvSpPr>
          <p:spPr>
            <a:xfrm>
              <a:off x="2855157" y="4210989"/>
              <a:ext cx="128896" cy="128896"/>
            </a:xfrm>
            <a:custGeom>
              <a:avLst/>
              <a:gdLst/>
              <a:ahLst/>
              <a:cxnLst/>
              <a:rect l="l" t="t" r="r" b="b"/>
              <a:pathLst>
                <a:path w="5955" h="5955" extrusionOk="0">
                  <a:moveTo>
                    <a:pt x="424" y="1"/>
                  </a:moveTo>
                  <a:cubicBezTo>
                    <a:pt x="190" y="1"/>
                    <a:pt x="1" y="190"/>
                    <a:pt x="1" y="424"/>
                  </a:cubicBezTo>
                  <a:lnTo>
                    <a:pt x="1" y="5532"/>
                  </a:lnTo>
                  <a:cubicBezTo>
                    <a:pt x="1" y="5766"/>
                    <a:pt x="190" y="5955"/>
                    <a:pt x="424" y="5955"/>
                  </a:cubicBezTo>
                  <a:lnTo>
                    <a:pt x="5532" y="5955"/>
                  </a:lnTo>
                  <a:cubicBezTo>
                    <a:pt x="5765" y="5955"/>
                    <a:pt x="5955" y="5766"/>
                    <a:pt x="5955" y="5532"/>
                  </a:cubicBezTo>
                  <a:lnTo>
                    <a:pt x="5955" y="424"/>
                  </a:lnTo>
                  <a:cubicBezTo>
                    <a:pt x="5955" y="190"/>
                    <a:pt x="5765" y="1"/>
                    <a:pt x="5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0"/>
            <p:cNvSpPr/>
            <p:nvPr/>
          </p:nvSpPr>
          <p:spPr>
            <a:xfrm>
              <a:off x="2888534" y="4275772"/>
              <a:ext cx="62164" cy="64112"/>
            </a:xfrm>
            <a:custGeom>
              <a:avLst/>
              <a:gdLst/>
              <a:ahLst/>
              <a:cxnLst/>
              <a:rect l="l" t="t" r="r" b="b"/>
              <a:pathLst>
                <a:path w="2872" h="2962" extrusionOk="0">
                  <a:moveTo>
                    <a:pt x="1436" y="1"/>
                  </a:moveTo>
                  <a:cubicBezTo>
                    <a:pt x="650" y="1"/>
                    <a:pt x="8" y="634"/>
                    <a:pt x="1" y="1420"/>
                  </a:cubicBezTo>
                  <a:lnTo>
                    <a:pt x="1" y="2962"/>
                  </a:lnTo>
                  <a:lnTo>
                    <a:pt x="2871" y="2962"/>
                  </a:lnTo>
                  <a:lnTo>
                    <a:pt x="2871" y="1420"/>
                  </a:lnTo>
                  <a:lnTo>
                    <a:pt x="2872" y="1420"/>
                  </a:lnTo>
                  <a:cubicBezTo>
                    <a:pt x="2863" y="634"/>
                    <a:pt x="2223" y="1"/>
                    <a:pt x="1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0"/>
            <p:cNvSpPr/>
            <p:nvPr/>
          </p:nvSpPr>
          <p:spPr>
            <a:xfrm>
              <a:off x="2886088" y="4210989"/>
              <a:ext cx="64589" cy="62164"/>
            </a:xfrm>
            <a:custGeom>
              <a:avLst/>
              <a:gdLst/>
              <a:ahLst/>
              <a:cxnLst/>
              <a:rect l="l" t="t" r="r" b="b"/>
              <a:pathLst>
                <a:path w="2984" h="2872" extrusionOk="0">
                  <a:moveTo>
                    <a:pt x="1549" y="1"/>
                  </a:moveTo>
                  <a:cubicBezTo>
                    <a:pt x="968" y="1"/>
                    <a:pt x="444" y="351"/>
                    <a:pt x="222" y="887"/>
                  </a:cubicBezTo>
                  <a:cubicBezTo>
                    <a:pt x="0" y="1423"/>
                    <a:pt x="123" y="2040"/>
                    <a:pt x="533" y="2452"/>
                  </a:cubicBezTo>
                  <a:cubicBezTo>
                    <a:pt x="808" y="2726"/>
                    <a:pt x="1175" y="2872"/>
                    <a:pt x="1549" y="2872"/>
                  </a:cubicBezTo>
                  <a:cubicBezTo>
                    <a:pt x="1733" y="2872"/>
                    <a:pt x="1920" y="2836"/>
                    <a:pt x="2097" y="2762"/>
                  </a:cubicBezTo>
                  <a:cubicBezTo>
                    <a:pt x="2634" y="2540"/>
                    <a:pt x="2984" y="2017"/>
                    <a:pt x="2984" y="1436"/>
                  </a:cubicBezTo>
                  <a:cubicBezTo>
                    <a:pt x="2984" y="643"/>
                    <a:pt x="2341" y="1"/>
                    <a:pt x="1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0"/>
            <p:cNvSpPr/>
            <p:nvPr/>
          </p:nvSpPr>
          <p:spPr>
            <a:xfrm>
              <a:off x="2888512" y="4275404"/>
              <a:ext cx="41169" cy="64480"/>
            </a:xfrm>
            <a:custGeom>
              <a:avLst/>
              <a:gdLst/>
              <a:ahLst/>
              <a:cxnLst/>
              <a:rect l="l" t="t" r="r" b="b"/>
              <a:pathLst>
                <a:path w="1902" h="2979" extrusionOk="0">
                  <a:moveTo>
                    <a:pt x="1434" y="1"/>
                  </a:moveTo>
                  <a:cubicBezTo>
                    <a:pt x="672" y="1"/>
                    <a:pt x="0" y="617"/>
                    <a:pt x="0" y="1437"/>
                  </a:cubicBezTo>
                  <a:lnTo>
                    <a:pt x="0" y="2979"/>
                  </a:lnTo>
                  <a:lnTo>
                    <a:pt x="931" y="2979"/>
                  </a:lnTo>
                  <a:lnTo>
                    <a:pt x="931" y="1437"/>
                  </a:lnTo>
                  <a:cubicBezTo>
                    <a:pt x="931" y="823"/>
                    <a:pt x="1322" y="279"/>
                    <a:pt x="1901" y="79"/>
                  </a:cubicBezTo>
                  <a:cubicBezTo>
                    <a:pt x="1745" y="26"/>
                    <a:pt x="1588" y="1"/>
                    <a:pt x="1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0"/>
            <p:cNvSpPr/>
            <p:nvPr/>
          </p:nvSpPr>
          <p:spPr>
            <a:xfrm>
              <a:off x="2888534" y="4210967"/>
              <a:ext cx="41169" cy="62208"/>
            </a:xfrm>
            <a:custGeom>
              <a:avLst/>
              <a:gdLst/>
              <a:ahLst/>
              <a:cxnLst/>
              <a:rect l="l" t="t" r="r" b="b"/>
              <a:pathLst>
                <a:path w="1902" h="2874" extrusionOk="0">
                  <a:moveTo>
                    <a:pt x="1435" y="0"/>
                  </a:moveTo>
                  <a:cubicBezTo>
                    <a:pt x="672" y="0"/>
                    <a:pt x="1" y="617"/>
                    <a:pt x="1" y="1437"/>
                  </a:cubicBezTo>
                  <a:cubicBezTo>
                    <a:pt x="1" y="2256"/>
                    <a:pt x="672" y="2873"/>
                    <a:pt x="1435" y="2873"/>
                  </a:cubicBezTo>
                  <a:cubicBezTo>
                    <a:pt x="1588" y="2873"/>
                    <a:pt x="1745" y="2848"/>
                    <a:pt x="1902" y="2795"/>
                  </a:cubicBezTo>
                  <a:cubicBezTo>
                    <a:pt x="1321" y="2596"/>
                    <a:pt x="932" y="2051"/>
                    <a:pt x="932" y="1437"/>
                  </a:cubicBezTo>
                  <a:cubicBezTo>
                    <a:pt x="932" y="823"/>
                    <a:pt x="1321" y="279"/>
                    <a:pt x="1902" y="79"/>
                  </a:cubicBezTo>
                  <a:cubicBezTo>
                    <a:pt x="1745" y="25"/>
                    <a:pt x="1588" y="0"/>
                    <a:pt x="14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" name="Google Shape;2173;p60"/>
          <p:cNvGrpSpPr/>
          <p:nvPr/>
        </p:nvGrpSpPr>
        <p:grpSpPr>
          <a:xfrm>
            <a:off x="7677339" y="3585055"/>
            <a:ext cx="503681" cy="523350"/>
            <a:chOff x="3052993" y="3220968"/>
            <a:chExt cx="550411" cy="571904"/>
          </a:xfrm>
        </p:grpSpPr>
        <p:sp>
          <p:nvSpPr>
            <p:cNvPr id="2174" name="Google Shape;2174;p60"/>
            <p:cNvSpPr/>
            <p:nvPr/>
          </p:nvSpPr>
          <p:spPr>
            <a:xfrm>
              <a:off x="3132949" y="3260643"/>
              <a:ext cx="154329" cy="108203"/>
            </a:xfrm>
            <a:custGeom>
              <a:avLst/>
              <a:gdLst/>
              <a:ahLst/>
              <a:cxnLst/>
              <a:rect l="l" t="t" r="r" b="b"/>
              <a:pathLst>
                <a:path w="7130" h="4999" extrusionOk="0">
                  <a:moveTo>
                    <a:pt x="401" y="1"/>
                  </a:moveTo>
                  <a:cubicBezTo>
                    <a:pt x="182" y="1"/>
                    <a:pt x="2" y="178"/>
                    <a:pt x="2" y="398"/>
                  </a:cubicBezTo>
                  <a:cubicBezTo>
                    <a:pt x="0" y="618"/>
                    <a:pt x="178" y="797"/>
                    <a:pt x="399" y="798"/>
                  </a:cubicBezTo>
                  <a:lnTo>
                    <a:pt x="3474" y="809"/>
                  </a:lnTo>
                  <a:lnTo>
                    <a:pt x="6290" y="4824"/>
                  </a:lnTo>
                  <a:cubicBezTo>
                    <a:pt x="6365" y="4934"/>
                    <a:pt x="6489" y="4999"/>
                    <a:pt x="6620" y="4999"/>
                  </a:cubicBezTo>
                  <a:lnTo>
                    <a:pt x="6620" y="4998"/>
                  </a:lnTo>
                  <a:cubicBezTo>
                    <a:pt x="6940" y="4998"/>
                    <a:pt x="7130" y="4640"/>
                    <a:pt x="6950" y="4375"/>
                  </a:cubicBezTo>
                  <a:lnTo>
                    <a:pt x="4014" y="187"/>
                  </a:lnTo>
                  <a:cubicBezTo>
                    <a:pt x="3940" y="79"/>
                    <a:pt x="3817" y="14"/>
                    <a:pt x="3687" y="12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0"/>
            <p:cNvSpPr/>
            <p:nvPr/>
          </p:nvSpPr>
          <p:spPr>
            <a:xfrm>
              <a:off x="3224464" y="3351033"/>
              <a:ext cx="177229" cy="59827"/>
            </a:xfrm>
            <a:custGeom>
              <a:avLst/>
              <a:gdLst/>
              <a:ahLst/>
              <a:cxnLst/>
              <a:rect l="l" t="t" r="r" b="b"/>
              <a:pathLst>
                <a:path w="8188" h="2764" extrusionOk="0">
                  <a:moveTo>
                    <a:pt x="542" y="0"/>
                  </a:moveTo>
                  <a:cubicBezTo>
                    <a:pt x="528" y="0"/>
                    <a:pt x="514" y="0"/>
                    <a:pt x="500" y="2"/>
                  </a:cubicBezTo>
                  <a:cubicBezTo>
                    <a:pt x="487" y="3"/>
                    <a:pt x="473" y="4"/>
                    <a:pt x="460" y="6"/>
                  </a:cubicBezTo>
                  <a:cubicBezTo>
                    <a:pt x="447" y="8"/>
                    <a:pt x="434" y="11"/>
                    <a:pt x="421" y="13"/>
                  </a:cubicBezTo>
                  <a:cubicBezTo>
                    <a:pt x="409" y="16"/>
                    <a:pt x="397" y="20"/>
                    <a:pt x="386" y="23"/>
                  </a:cubicBezTo>
                  <a:cubicBezTo>
                    <a:pt x="371" y="28"/>
                    <a:pt x="356" y="33"/>
                    <a:pt x="341" y="38"/>
                  </a:cubicBezTo>
                  <a:cubicBezTo>
                    <a:pt x="331" y="43"/>
                    <a:pt x="320" y="47"/>
                    <a:pt x="310" y="53"/>
                  </a:cubicBezTo>
                  <a:cubicBezTo>
                    <a:pt x="309" y="53"/>
                    <a:pt x="309" y="53"/>
                    <a:pt x="307" y="54"/>
                  </a:cubicBezTo>
                  <a:cubicBezTo>
                    <a:pt x="295" y="59"/>
                    <a:pt x="286" y="64"/>
                    <a:pt x="276" y="71"/>
                  </a:cubicBezTo>
                  <a:cubicBezTo>
                    <a:pt x="265" y="76"/>
                    <a:pt x="254" y="84"/>
                    <a:pt x="243" y="90"/>
                  </a:cubicBezTo>
                  <a:cubicBezTo>
                    <a:pt x="233" y="98"/>
                    <a:pt x="226" y="102"/>
                    <a:pt x="218" y="107"/>
                  </a:cubicBezTo>
                  <a:cubicBezTo>
                    <a:pt x="208" y="115"/>
                    <a:pt x="196" y="124"/>
                    <a:pt x="186" y="134"/>
                  </a:cubicBezTo>
                  <a:cubicBezTo>
                    <a:pt x="181" y="139"/>
                    <a:pt x="175" y="144"/>
                    <a:pt x="170" y="149"/>
                  </a:cubicBezTo>
                  <a:cubicBezTo>
                    <a:pt x="153" y="164"/>
                    <a:pt x="139" y="179"/>
                    <a:pt x="124" y="198"/>
                  </a:cubicBezTo>
                  <a:cubicBezTo>
                    <a:pt x="119" y="203"/>
                    <a:pt x="114" y="209"/>
                    <a:pt x="110" y="216"/>
                  </a:cubicBezTo>
                  <a:cubicBezTo>
                    <a:pt x="106" y="221"/>
                    <a:pt x="102" y="225"/>
                    <a:pt x="100" y="230"/>
                  </a:cubicBezTo>
                  <a:cubicBezTo>
                    <a:pt x="94" y="237"/>
                    <a:pt x="90" y="243"/>
                    <a:pt x="85" y="250"/>
                  </a:cubicBezTo>
                  <a:cubicBezTo>
                    <a:pt x="72" y="271"/>
                    <a:pt x="60" y="292"/>
                    <a:pt x="50" y="314"/>
                  </a:cubicBezTo>
                  <a:cubicBezTo>
                    <a:pt x="46" y="323"/>
                    <a:pt x="42" y="332"/>
                    <a:pt x="40" y="341"/>
                  </a:cubicBezTo>
                  <a:cubicBezTo>
                    <a:pt x="36" y="350"/>
                    <a:pt x="33" y="357"/>
                    <a:pt x="30" y="363"/>
                  </a:cubicBezTo>
                  <a:cubicBezTo>
                    <a:pt x="28" y="369"/>
                    <a:pt x="27" y="374"/>
                    <a:pt x="25" y="380"/>
                  </a:cubicBezTo>
                  <a:cubicBezTo>
                    <a:pt x="20" y="396"/>
                    <a:pt x="16" y="414"/>
                    <a:pt x="12" y="431"/>
                  </a:cubicBezTo>
                  <a:cubicBezTo>
                    <a:pt x="10" y="440"/>
                    <a:pt x="8" y="450"/>
                    <a:pt x="7" y="459"/>
                  </a:cubicBezTo>
                  <a:cubicBezTo>
                    <a:pt x="6" y="465"/>
                    <a:pt x="6" y="473"/>
                    <a:pt x="4" y="480"/>
                  </a:cubicBezTo>
                  <a:cubicBezTo>
                    <a:pt x="3" y="487"/>
                    <a:pt x="2" y="498"/>
                    <a:pt x="2" y="506"/>
                  </a:cubicBezTo>
                  <a:cubicBezTo>
                    <a:pt x="2" y="517"/>
                    <a:pt x="0" y="529"/>
                    <a:pt x="0" y="541"/>
                  </a:cubicBezTo>
                  <a:lnTo>
                    <a:pt x="0" y="2763"/>
                  </a:lnTo>
                  <a:lnTo>
                    <a:pt x="8187" y="2763"/>
                  </a:lnTo>
                  <a:lnTo>
                    <a:pt x="8187" y="541"/>
                  </a:lnTo>
                  <a:cubicBezTo>
                    <a:pt x="8187" y="529"/>
                    <a:pt x="8187" y="517"/>
                    <a:pt x="8187" y="506"/>
                  </a:cubicBezTo>
                  <a:lnTo>
                    <a:pt x="8186" y="506"/>
                  </a:lnTo>
                  <a:cubicBezTo>
                    <a:pt x="8186" y="498"/>
                    <a:pt x="8183" y="489"/>
                    <a:pt x="8183" y="480"/>
                  </a:cubicBezTo>
                  <a:cubicBezTo>
                    <a:pt x="8182" y="470"/>
                    <a:pt x="8181" y="465"/>
                    <a:pt x="8181" y="459"/>
                  </a:cubicBezTo>
                  <a:cubicBezTo>
                    <a:pt x="8179" y="452"/>
                    <a:pt x="8177" y="440"/>
                    <a:pt x="8175" y="431"/>
                  </a:cubicBezTo>
                  <a:cubicBezTo>
                    <a:pt x="8172" y="414"/>
                    <a:pt x="8168" y="396"/>
                    <a:pt x="8162" y="380"/>
                  </a:cubicBezTo>
                  <a:cubicBezTo>
                    <a:pt x="8160" y="374"/>
                    <a:pt x="8159" y="369"/>
                    <a:pt x="8157" y="363"/>
                  </a:cubicBezTo>
                  <a:cubicBezTo>
                    <a:pt x="8155" y="359"/>
                    <a:pt x="8152" y="349"/>
                    <a:pt x="8148" y="341"/>
                  </a:cubicBezTo>
                  <a:cubicBezTo>
                    <a:pt x="8145" y="335"/>
                    <a:pt x="8140" y="323"/>
                    <a:pt x="8136" y="314"/>
                  </a:cubicBezTo>
                  <a:cubicBezTo>
                    <a:pt x="8127" y="292"/>
                    <a:pt x="8115" y="271"/>
                    <a:pt x="8101" y="250"/>
                  </a:cubicBezTo>
                  <a:cubicBezTo>
                    <a:pt x="8097" y="243"/>
                    <a:pt x="8092" y="237"/>
                    <a:pt x="8088" y="230"/>
                  </a:cubicBezTo>
                  <a:cubicBezTo>
                    <a:pt x="8084" y="225"/>
                    <a:pt x="8081" y="221"/>
                    <a:pt x="8078" y="216"/>
                  </a:cubicBezTo>
                  <a:cubicBezTo>
                    <a:pt x="8072" y="209"/>
                    <a:pt x="8068" y="203"/>
                    <a:pt x="8062" y="198"/>
                  </a:cubicBezTo>
                  <a:cubicBezTo>
                    <a:pt x="8049" y="179"/>
                    <a:pt x="8034" y="164"/>
                    <a:pt x="8018" y="149"/>
                  </a:cubicBezTo>
                  <a:cubicBezTo>
                    <a:pt x="8012" y="144"/>
                    <a:pt x="8007" y="139"/>
                    <a:pt x="8002" y="134"/>
                  </a:cubicBezTo>
                  <a:cubicBezTo>
                    <a:pt x="7990" y="124"/>
                    <a:pt x="7980" y="115"/>
                    <a:pt x="7969" y="107"/>
                  </a:cubicBezTo>
                  <a:cubicBezTo>
                    <a:pt x="7961" y="101"/>
                    <a:pt x="7952" y="96"/>
                    <a:pt x="7944" y="90"/>
                  </a:cubicBezTo>
                  <a:cubicBezTo>
                    <a:pt x="7937" y="85"/>
                    <a:pt x="7922" y="76"/>
                    <a:pt x="7912" y="71"/>
                  </a:cubicBezTo>
                  <a:cubicBezTo>
                    <a:pt x="7901" y="64"/>
                    <a:pt x="7891" y="59"/>
                    <a:pt x="7879" y="54"/>
                  </a:cubicBezTo>
                  <a:cubicBezTo>
                    <a:pt x="7879" y="54"/>
                    <a:pt x="7878" y="54"/>
                    <a:pt x="7876" y="53"/>
                  </a:cubicBezTo>
                  <a:cubicBezTo>
                    <a:pt x="7866" y="47"/>
                    <a:pt x="7856" y="43"/>
                    <a:pt x="7845" y="38"/>
                  </a:cubicBezTo>
                  <a:cubicBezTo>
                    <a:pt x="7831" y="33"/>
                    <a:pt x="7816" y="28"/>
                    <a:pt x="7802" y="23"/>
                  </a:cubicBezTo>
                  <a:cubicBezTo>
                    <a:pt x="7790" y="19"/>
                    <a:pt x="7777" y="16"/>
                    <a:pt x="7766" y="13"/>
                  </a:cubicBezTo>
                  <a:cubicBezTo>
                    <a:pt x="7752" y="11"/>
                    <a:pt x="7739" y="8"/>
                    <a:pt x="7726" y="6"/>
                  </a:cubicBezTo>
                  <a:cubicBezTo>
                    <a:pt x="7713" y="4"/>
                    <a:pt x="7699" y="3"/>
                    <a:pt x="7686" y="2"/>
                  </a:cubicBezTo>
                  <a:cubicBezTo>
                    <a:pt x="7673" y="0"/>
                    <a:pt x="7658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0"/>
            <p:cNvSpPr/>
            <p:nvPr/>
          </p:nvSpPr>
          <p:spPr>
            <a:xfrm>
              <a:off x="3229681" y="3351011"/>
              <a:ext cx="166753" cy="48333"/>
            </a:xfrm>
            <a:custGeom>
              <a:avLst/>
              <a:gdLst/>
              <a:ahLst/>
              <a:cxnLst/>
              <a:rect l="l" t="t" r="r" b="b"/>
              <a:pathLst>
                <a:path w="7704" h="2233" extrusionOk="0">
                  <a:moveTo>
                    <a:pt x="300" y="0"/>
                  </a:moveTo>
                  <a:cubicBezTo>
                    <a:pt x="287" y="0"/>
                    <a:pt x="271" y="0"/>
                    <a:pt x="258" y="1"/>
                  </a:cubicBezTo>
                  <a:cubicBezTo>
                    <a:pt x="245" y="3"/>
                    <a:pt x="232" y="4"/>
                    <a:pt x="218" y="7"/>
                  </a:cubicBezTo>
                  <a:cubicBezTo>
                    <a:pt x="205" y="8"/>
                    <a:pt x="192" y="10"/>
                    <a:pt x="180" y="13"/>
                  </a:cubicBezTo>
                  <a:cubicBezTo>
                    <a:pt x="167" y="16"/>
                    <a:pt x="155" y="20"/>
                    <a:pt x="145" y="24"/>
                  </a:cubicBezTo>
                  <a:cubicBezTo>
                    <a:pt x="129" y="27"/>
                    <a:pt x="115" y="33"/>
                    <a:pt x="100" y="38"/>
                  </a:cubicBezTo>
                  <a:cubicBezTo>
                    <a:pt x="88" y="43"/>
                    <a:pt x="78" y="47"/>
                    <a:pt x="68" y="52"/>
                  </a:cubicBezTo>
                  <a:cubicBezTo>
                    <a:pt x="68" y="54"/>
                    <a:pt x="65" y="54"/>
                    <a:pt x="65" y="54"/>
                  </a:cubicBezTo>
                  <a:cubicBezTo>
                    <a:pt x="54" y="59"/>
                    <a:pt x="45" y="64"/>
                    <a:pt x="34" y="71"/>
                  </a:cubicBezTo>
                  <a:cubicBezTo>
                    <a:pt x="23" y="77"/>
                    <a:pt x="11" y="84"/>
                    <a:pt x="1" y="90"/>
                  </a:cubicBezTo>
                  <a:lnTo>
                    <a:pt x="2127" y="2233"/>
                  </a:lnTo>
                  <a:lnTo>
                    <a:pt x="5578" y="2233"/>
                  </a:lnTo>
                  <a:lnTo>
                    <a:pt x="7703" y="90"/>
                  </a:lnTo>
                  <a:lnTo>
                    <a:pt x="7702" y="90"/>
                  </a:lnTo>
                  <a:cubicBezTo>
                    <a:pt x="7692" y="84"/>
                    <a:pt x="7680" y="77"/>
                    <a:pt x="7669" y="71"/>
                  </a:cubicBezTo>
                  <a:cubicBezTo>
                    <a:pt x="7659" y="64"/>
                    <a:pt x="7649" y="59"/>
                    <a:pt x="7637" y="54"/>
                  </a:cubicBezTo>
                  <a:cubicBezTo>
                    <a:pt x="7637" y="52"/>
                    <a:pt x="7635" y="52"/>
                    <a:pt x="7634" y="52"/>
                  </a:cubicBezTo>
                  <a:cubicBezTo>
                    <a:pt x="7625" y="47"/>
                    <a:pt x="7613" y="43"/>
                    <a:pt x="7603" y="38"/>
                  </a:cubicBezTo>
                  <a:cubicBezTo>
                    <a:pt x="7588" y="33"/>
                    <a:pt x="7574" y="27"/>
                    <a:pt x="7560" y="24"/>
                  </a:cubicBezTo>
                  <a:cubicBezTo>
                    <a:pt x="7548" y="20"/>
                    <a:pt x="7536" y="17"/>
                    <a:pt x="7523" y="13"/>
                  </a:cubicBezTo>
                  <a:cubicBezTo>
                    <a:pt x="7510" y="10"/>
                    <a:pt x="7497" y="8"/>
                    <a:pt x="7484" y="7"/>
                  </a:cubicBezTo>
                  <a:cubicBezTo>
                    <a:pt x="7471" y="4"/>
                    <a:pt x="7458" y="3"/>
                    <a:pt x="7445" y="1"/>
                  </a:cubicBezTo>
                  <a:cubicBezTo>
                    <a:pt x="7430" y="0"/>
                    <a:pt x="7416" y="0"/>
                    <a:pt x="7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0"/>
            <p:cNvSpPr/>
            <p:nvPr/>
          </p:nvSpPr>
          <p:spPr>
            <a:xfrm>
              <a:off x="3406326" y="3359626"/>
              <a:ext cx="117900" cy="62684"/>
            </a:xfrm>
            <a:custGeom>
              <a:avLst/>
              <a:gdLst/>
              <a:ahLst/>
              <a:cxnLst/>
              <a:rect l="l" t="t" r="r" b="b"/>
              <a:pathLst>
                <a:path w="5447" h="2896" extrusionOk="0">
                  <a:moveTo>
                    <a:pt x="5047" y="0"/>
                  </a:moveTo>
                  <a:cubicBezTo>
                    <a:pt x="5046" y="0"/>
                    <a:pt x="5045" y="0"/>
                    <a:pt x="5045" y="0"/>
                  </a:cubicBezTo>
                  <a:lnTo>
                    <a:pt x="2079" y="12"/>
                  </a:lnTo>
                  <a:cubicBezTo>
                    <a:pt x="1949" y="13"/>
                    <a:pt x="1826" y="77"/>
                    <a:pt x="1753" y="186"/>
                  </a:cubicBezTo>
                  <a:lnTo>
                    <a:pt x="181" y="2271"/>
                  </a:lnTo>
                  <a:cubicBezTo>
                    <a:pt x="1" y="2536"/>
                    <a:pt x="189" y="2894"/>
                    <a:pt x="510" y="2895"/>
                  </a:cubicBezTo>
                  <a:lnTo>
                    <a:pt x="510" y="2895"/>
                  </a:lnTo>
                  <a:cubicBezTo>
                    <a:pt x="641" y="2895"/>
                    <a:pt x="765" y="2830"/>
                    <a:pt x="839" y="2720"/>
                  </a:cubicBezTo>
                  <a:lnTo>
                    <a:pt x="2294" y="809"/>
                  </a:lnTo>
                  <a:lnTo>
                    <a:pt x="5049" y="798"/>
                  </a:lnTo>
                  <a:cubicBezTo>
                    <a:pt x="5269" y="797"/>
                    <a:pt x="5447" y="617"/>
                    <a:pt x="5446" y="397"/>
                  </a:cubicBezTo>
                  <a:cubicBezTo>
                    <a:pt x="5444" y="177"/>
                    <a:pt x="5267" y="0"/>
                    <a:pt x="5047" y="0"/>
                  </a:cubicBezTo>
                  <a:close/>
                  <a:moveTo>
                    <a:pt x="510" y="2895"/>
                  </a:moveTo>
                  <a:cubicBezTo>
                    <a:pt x="509" y="2895"/>
                    <a:pt x="509" y="2895"/>
                    <a:pt x="509" y="2895"/>
                  </a:cubicBezTo>
                  <a:lnTo>
                    <a:pt x="510" y="2895"/>
                  </a:lnTo>
                  <a:cubicBezTo>
                    <a:pt x="510" y="2895"/>
                    <a:pt x="510" y="2895"/>
                    <a:pt x="510" y="28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0"/>
            <p:cNvSpPr/>
            <p:nvPr/>
          </p:nvSpPr>
          <p:spPr>
            <a:xfrm>
              <a:off x="3189334" y="3399323"/>
              <a:ext cx="244610" cy="70195"/>
            </a:xfrm>
            <a:custGeom>
              <a:avLst/>
              <a:gdLst/>
              <a:ahLst/>
              <a:cxnLst/>
              <a:rect l="l" t="t" r="r" b="b"/>
              <a:pathLst>
                <a:path w="11301" h="3243" extrusionOk="0">
                  <a:moveTo>
                    <a:pt x="785" y="1"/>
                  </a:moveTo>
                  <a:cubicBezTo>
                    <a:pt x="769" y="2"/>
                    <a:pt x="752" y="3"/>
                    <a:pt x="737" y="6"/>
                  </a:cubicBezTo>
                  <a:cubicBezTo>
                    <a:pt x="725" y="6"/>
                    <a:pt x="713" y="9"/>
                    <a:pt x="702" y="10"/>
                  </a:cubicBezTo>
                  <a:cubicBezTo>
                    <a:pt x="690" y="11"/>
                    <a:pt x="675" y="14"/>
                    <a:pt x="661" y="16"/>
                  </a:cubicBezTo>
                  <a:cubicBezTo>
                    <a:pt x="647" y="20"/>
                    <a:pt x="635" y="23"/>
                    <a:pt x="622" y="26"/>
                  </a:cubicBezTo>
                  <a:cubicBezTo>
                    <a:pt x="527" y="50"/>
                    <a:pt x="436" y="92"/>
                    <a:pt x="356" y="148"/>
                  </a:cubicBezTo>
                  <a:cubicBezTo>
                    <a:pt x="340" y="159"/>
                    <a:pt x="324" y="171"/>
                    <a:pt x="310" y="184"/>
                  </a:cubicBezTo>
                  <a:cubicBezTo>
                    <a:pt x="265" y="219"/>
                    <a:pt x="225" y="258"/>
                    <a:pt x="190" y="301"/>
                  </a:cubicBezTo>
                  <a:cubicBezTo>
                    <a:pt x="183" y="309"/>
                    <a:pt x="177" y="318"/>
                    <a:pt x="170" y="326"/>
                  </a:cubicBezTo>
                  <a:cubicBezTo>
                    <a:pt x="160" y="340"/>
                    <a:pt x="148" y="355"/>
                    <a:pt x="137" y="370"/>
                  </a:cubicBezTo>
                  <a:cubicBezTo>
                    <a:pt x="132" y="378"/>
                    <a:pt x="127" y="386"/>
                    <a:pt x="123" y="393"/>
                  </a:cubicBezTo>
                  <a:cubicBezTo>
                    <a:pt x="118" y="400"/>
                    <a:pt x="118" y="402"/>
                    <a:pt x="115" y="407"/>
                  </a:cubicBezTo>
                  <a:cubicBezTo>
                    <a:pt x="110" y="416"/>
                    <a:pt x="105" y="424"/>
                    <a:pt x="100" y="433"/>
                  </a:cubicBezTo>
                  <a:cubicBezTo>
                    <a:pt x="74" y="481"/>
                    <a:pt x="53" y="531"/>
                    <a:pt x="37" y="583"/>
                  </a:cubicBezTo>
                  <a:cubicBezTo>
                    <a:pt x="34" y="592"/>
                    <a:pt x="32" y="600"/>
                    <a:pt x="29" y="609"/>
                  </a:cubicBezTo>
                  <a:cubicBezTo>
                    <a:pt x="24" y="628"/>
                    <a:pt x="20" y="647"/>
                    <a:pt x="16" y="667"/>
                  </a:cubicBezTo>
                  <a:cubicBezTo>
                    <a:pt x="15" y="677"/>
                    <a:pt x="12" y="688"/>
                    <a:pt x="11" y="697"/>
                  </a:cubicBezTo>
                  <a:cubicBezTo>
                    <a:pt x="11" y="701"/>
                    <a:pt x="10" y="705"/>
                    <a:pt x="8" y="709"/>
                  </a:cubicBezTo>
                  <a:cubicBezTo>
                    <a:pt x="7" y="719"/>
                    <a:pt x="6" y="729"/>
                    <a:pt x="4" y="740"/>
                  </a:cubicBezTo>
                  <a:cubicBezTo>
                    <a:pt x="3" y="753"/>
                    <a:pt x="2" y="766"/>
                    <a:pt x="2" y="779"/>
                  </a:cubicBezTo>
                  <a:cubicBezTo>
                    <a:pt x="0" y="795"/>
                    <a:pt x="0" y="810"/>
                    <a:pt x="0" y="827"/>
                  </a:cubicBezTo>
                  <a:lnTo>
                    <a:pt x="0" y="3243"/>
                  </a:lnTo>
                  <a:lnTo>
                    <a:pt x="11300" y="3243"/>
                  </a:lnTo>
                  <a:lnTo>
                    <a:pt x="11300" y="827"/>
                  </a:lnTo>
                  <a:cubicBezTo>
                    <a:pt x="11300" y="809"/>
                    <a:pt x="11300" y="789"/>
                    <a:pt x="11299" y="771"/>
                  </a:cubicBezTo>
                  <a:cubicBezTo>
                    <a:pt x="11299" y="762"/>
                    <a:pt x="11297" y="753"/>
                    <a:pt x="11296" y="744"/>
                  </a:cubicBezTo>
                  <a:cubicBezTo>
                    <a:pt x="11294" y="716"/>
                    <a:pt x="11290" y="688"/>
                    <a:pt x="11284" y="660"/>
                  </a:cubicBezTo>
                  <a:cubicBezTo>
                    <a:pt x="11282" y="650"/>
                    <a:pt x="11279" y="638"/>
                    <a:pt x="11277" y="626"/>
                  </a:cubicBezTo>
                  <a:cubicBezTo>
                    <a:pt x="11266" y="586"/>
                    <a:pt x="11253" y="547"/>
                    <a:pt x="11236" y="507"/>
                  </a:cubicBezTo>
                  <a:cubicBezTo>
                    <a:pt x="11232" y="497"/>
                    <a:pt x="11227" y="485"/>
                    <a:pt x="11222" y="475"/>
                  </a:cubicBezTo>
                  <a:cubicBezTo>
                    <a:pt x="11211" y="453"/>
                    <a:pt x="11200" y="430"/>
                    <a:pt x="11188" y="408"/>
                  </a:cubicBezTo>
                  <a:cubicBezTo>
                    <a:pt x="11183" y="400"/>
                    <a:pt x="11176" y="391"/>
                    <a:pt x="11171" y="382"/>
                  </a:cubicBezTo>
                  <a:cubicBezTo>
                    <a:pt x="11164" y="373"/>
                    <a:pt x="11158" y="363"/>
                    <a:pt x="11151" y="353"/>
                  </a:cubicBezTo>
                  <a:cubicBezTo>
                    <a:pt x="11145" y="344"/>
                    <a:pt x="11138" y="334"/>
                    <a:pt x="11130" y="325"/>
                  </a:cubicBezTo>
                  <a:cubicBezTo>
                    <a:pt x="11124" y="316"/>
                    <a:pt x="11116" y="306"/>
                    <a:pt x="11108" y="297"/>
                  </a:cubicBezTo>
                  <a:cubicBezTo>
                    <a:pt x="11098" y="283"/>
                    <a:pt x="11086" y="270"/>
                    <a:pt x="11073" y="257"/>
                  </a:cubicBezTo>
                  <a:cubicBezTo>
                    <a:pt x="11065" y="249"/>
                    <a:pt x="11056" y="241"/>
                    <a:pt x="11048" y="232"/>
                  </a:cubicBezTo>
                  <a:cubicBezTo>
                    <a:pt x="11040" y="224"/>
                    <a:pt x="11028" y="214"/>
                    <a:pt x="11019" y="206"/>
                  </a:cubicBezTo>
                  <a:cubicBezTo>
                    <a:pt x="11017" y="203"/>
                    <a:pt x="11014" y="202"/>
                    <a:pt x="11013" y="199"/>
                  </a:cubicBezTo>
                  <a:cubicBezTo>
                    <a:pt x="11002" y="191"/>
                    <a:pt x="10992" y="184"/>
                    <a:pt x="10981" y="174"/>
                  </a:cubicBezTo>
                  <a:cubicBezTo>
                    <a:pt x="10971" y="165"/>
                    <a:pt x="10958" y="156"/>
                    <a:pt x="10945" y="148"/>
                  </a:cubicBezTo>
                  <a:cubicBezTo>
                    <a:pt x="10933" y="139"/>
                    <a:pt x="10920" y="131"/>
                    <a:pt x="10908" y="124"/>
                  </a:cubicBezTo>
                  <a:cubicBezTo>
                    <a:pt x="10897" y="116"/>
                    <a:pt x="10885" y="109"/>
                    <a:pt x="10873" y="103"/>
                  </a:cubicBezTo>
                  <a:cubicBezTo>
                    <a:pt x="10861" y="96"/>
                    <a:pt x="10844" y="88"/>
                    <a:pt x="10830" y="80"/>
                  </a:cubicBezTo>
                  <a:cubicBezTo>
                    <a:pt x="10814" y="73"/>
                    <a:pt x="10803" y="67"/>
                    <a:pt x="10788" y="62"/>
                  </a:cubicBezTo>
                  <a:cubicBezTo>
                    <a:pt x="10775" y="57"/>
                    <a:pt x="10765" y="53"/>
                    <a:pt x="10753" y="49"/>
                  </a:cubicBezTo>
                  <a:cubicBezTo>
                    <a:pt x="10744" y="45"/>
                    <a:pt x="10735" y="43"/>
                    <a:pt x="10727" y="40"/>
                  </a:cubicBezTo>
                  <a:cubicBezTo>
                    <a:pt x="10718" y="37"/>
                    <a:pt x="10706" y="33"/>
                    <a:pt x="10696" y="31"/>
                  </a:cubicBezTo>
                  <a:cubicBezTo>
                    <a:pt x="10686" y="28"/>
                    <a:pt x="10680" y="26"/>
                    <a:pt x="10671" y="24"/>
                  </a:cubicBezTo>
                  <a:cubicBezTo>
                    <a:pt x="10662" y="23"/>
                    <a:pt x="10650" y="19"/>
                    <a:pt x="10641" y="16"/>
                  </a:cubicBezTo>
                  <a:cubicBezTo>
                    <a:pt x="10630" y="15"/>
                    <a:pt x="10616" y="13"/>
                    <a:pt x="10604" y="11"/>
                  </a:cubicBezTo>
                  <a:cubicBezTo>
                    <a:pt x="10591" y="9"/>
                    <a:pt x="10578" y="6"/>
                    <a:pt x="10565" y="5"/>
                  </a:cubicBezTo>
                  <a:cubicBezTo>
                    <a:pt x="10551" y="3"/>
                    <a:pt x="10536" y="2"/>
                    <a:pt x="10521" y="2"/>
                  </a:cubicBezTo>
                  <a:cubicBezTo>
                    <a:pt x="10506" y="1"/>
                    <a:pt x="10489" y="1"/>
                    <a:pt x="10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0"/>
            <p:cNvSpPr/>
            <p:nvPr/>
          </p:nvSpPr>
          <p:spPr>
            <a:xfrm>
              <a:off x="3502906" y="3319907"/>
              <a:ext cx="100498" cy="96710"/>
            </a:xfrm>
            <a:custGeom>
              <a:avLst/>
              <a:gdLst/>
              <a:ahLst/>
              <a:cxnLst/>
              <a:rect l="l" t="t" r="r" b="b"/>
              <a:pathLst>
                <a:path w="4643" h="4468" extrusionOk="0">
                  <a:moveTo>
                    <a:pt x="2233" y="1"/>
                  </a:moveTo>
                  <a:lnTo>
                    <a:pt x="2233" y="2"/>
                  </a:lnTo>
                  <a:cubicBezTo>
                    <a:pt x="1001" y="2"/>
                    <a:pt x="0" y="1001"/>
                    <a:pt x="0" y="2235"/>
                  </a:cubicBezTo>
                  <a:cubicBezTo>
                    <a:pt x="2" y="3138"/>
                    <a:pt x="545" y="3952"/>
                    <a:pt x="1379" y="4298"/>
                  </a:cubicBezTo>
                  <a:cubicBezTo>
                    <a:pt x="1655" y="4412"/>
                    <a:pt x="1945" y="4467"/>
                    <a:pt x="2233" y="4467"/>
                  </a:cubicBezTo>
                  <a:cubicBezTo>
                    <a:pt x="2814" y="4467"/>
                    <a:pt x="3386" y="4241"/>
                    <a:pt x="3813" y="3813"/>
                  </a:cubicBezTo>
                  <a:cubicBezTo>
                    <a:pt x="4452" y="3174"/>
                    <a:pt x="4642" y="2214"/>
                    <a:pt x="4296" y="1380"/>
                  </a:cubicBezTo>
                  <a:cubicBezTo>
                    <a:pt x="3951" y="545"/>
                    <a:pt x="3137" y="1"/>
                    <a:pt x="22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0"/>
            <p:cNvSpPr/>
            <p:nvPr/>
          </p:nvSpPr>
          <p:spPr>
            <a:xfrm>
              <a:off x="3525568" y="3781530"/>
              <a:ext cx="281" cy="693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1" y="31"/>
                  </a:moveTo>
                  <a:cubicBezTo>
                    <a:pt x="4" y="21"/>
                    <a:pt x="8" y="11"/>
                    <a:pt x="12" y="0"/>
                  </a:cubicBezTo>
                  <a:cubicBezTo>
                    <a:pt x="8" y="11"/>
                    <a:pt x="4" y="21"/>
                    <a:pt x="1" y="3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0"/>
            <p:cNvSpPr/>
            <p:nvPr/>
          </p:nvSpPr>
          <p:spPr>
            <a:xfrm>
              <a:off x="3524291" y="3784041"/>
              <a:ext cx="346" cy="498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15" y="0"/>
                  </a:moveTo>
                  <a:lnTo>
                    <a:pt x="15" y="0"/>
                  </a:lnTo>
                  <a:cubicBezTo>
                    <a:pt x="12" y="5"/>
                    <a:pt x="9" y="10"/>
                    <a:pt x="7" y="14"/>
                  </a:cubicBezTo>
                  <a:lnTo>
                    <a:pt x="7" y="14"/>
                  </a:lnTo>
                  <a:cubicBezTo>
                    <a:pt x="10" y="9"/>
                    <a:pt x="13" y="5"/>
                    <a:pt x="15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5" y="17"/>
                    <a:pt x="3" y="19"/>
                    <a:pt x="1" y="23"/>
                  </a:cubicBezTo>
                  <a:cubicBezTo>
                    <a:pt x="3" y="20"/>
                    <a:pt x="5" y="17"/>
                    <a:pt x="7" y="14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0"/>
            <p:cNvSpPr/>
            <p:nvPr/>
          </p:nvSpPr>
          <p:spPr>
            <a:xfrm>
              <a:off x="3520568" y="3788219"/>
              <a:ext cx="649" cy="584"/>
            </a:xfrm>
            <a:custGeom>
              <a:avLst/>
              <a:gdLst/>
              <a:ahLst/>
              <a:cxnLst/>
              <a:rect l="l" t="t" r="r" b="b"/>
              <a:pathLst>
                <a:path w="30" h="27" extrusionOk="0">
                  <a:moveTo>
                    <a:pt x="29" y="1"/>
                  </a:moveTo>
                  <a:cubicBezTo>
                    <a:pt x="20" y="10"/>
                    <a:pt x="10" y="18"/>
                    <a:pt x="0" y="27"/>
                  </a:cubicBezTo>
                  <a:cubicBezTo>
                    <a:pt x="10" y="19"/>
                    <a:pt x="20" y="10"/>
                    <a:pt x="29" y="1"/>
                  </a:cubicBezTo>
                  <a:close/>
                </a:path>
              </a:pathLst>
            </a:custGeom>
            <a:solidFill>
              <a:srgbClr val="F2A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0"/>
            <p:cNvSpPr/>
            <p:nvPr/>
          </p:nvSpPr>
          <p:spPr>
            <a:xfrm>
              <a:off x="3518187" y="3790080"/>
              <a:ext cx="563" cy="368"/>
            </a:xfrm>
            <a:custGeom>
              <a:avLst/>
              <a:gdLst/>
              <a:ahLst/>
              <a:cxnLst/>
              <a:rect l="l" t="t" r="r" b="b"/>
              <a:pathLst>
                <a:path w="26" h="17" extrusionOk="0">
                  <a:moveTo>
                    <a:pt x="26" y="1"/>
                  </a:moveTo>
                  <a:cubicBezTo>
                    <a:pt x="18" y="6"/>
                    <a:pt x="9" y="11"/>
                    <a:pt x="1" y="16"/>
                  </a:cubicBezTo>
                  <a:cubicBezTo>
                    <a:pt x="9" y="11"/>
                    <a:pt x="18" y="7"/>
                    <a:pt x="26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0"/>
            <p:cNvSpPr/>
            <p:nvPr/>
          </p:nvSpPr>
          <p:spPr>
            <a:xfrm>
              <a:off x="3515871" y="3791335"/>
              <a:ext cx="563" cy="260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0"/>
                  </a:moveTo>
                  <a:cubicBezTo>
                    <a:pt x="16" y="4"/>
                    <a:pt x="8" y="8"/>
                    <a:pt x="1" y="12"/>
                  </a:cubicBezTo>
                  <a:cubicBezTo>
                    <a:pt x="10" y="8"/>
                    <a:pt x="16" y="4"/>
                    <a:pt x="25" y="0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0"/>
            <p:cNvSpPr/>
            <p:nvPr/>
          </p:nvSpPr>
          <p:spPr>
            <a:xfrm>
              <a:off x="3515113" y="3791639"/>
              <a:ext cx="606" cy="238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28" y="1"/>
                  </a:moveTo>
                  <a:lnTo>
                    <a:pt x="28" y="1"/>
                  </a:lnTo>
                  <a:cubicBezTo>
                    <a:pt x="19" y="3"/>
                    <a:pt x="10" y="7"/>
                    <a:pt x="0" y="11"/>
                  </a:cubicBezTo>
                  <a:cubicBezTo>
                    <a:pt x="10" y="7"/>
                    <a:pt x="19" y="4"/>
                    <a:pt x="28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0"/>
            <p:cNvSpPr/>
            <p:nvPr/>
          </p:nvSpPr>
          <p:spPr>
            <a:xfrm>
              <a:off x="3511888" y="3792483"/>
              <a:ext cx="931" cy="195"/>
            </a:xfrm>
            <a:custGeom>
              <a:avLst/>
              <a:gdLst/>
              <a:ahLst/>
              <a:cxnLst/>
              <a:rect l="l" t="t" r="r" b="b"/>
              <a:pathLst>
                <a:path w="43" h="9" extrusionOk="0">
                  <a:moveTo>
                    <a:pt x="42" y="1"/>
                  </a:moveTo>
                  <a:cubicBezTo>
                    <a:pt x="28" y="5"/>
                    <a:pt x="15" y="6"/>
                    <a:pt x="1" y="9"/>
                  </a:cubicBezTo>
                  <a:cubicBezTo>
                    <a:pt x="15" y="6"/>
                    <a:pt x="29" y="5"/>
                    <a:pt x="42" y="1"/>
                  </a:cubicBezTo>
                  <a:close/>
                </a:path>
              </a:pathLst>
            </a:custGeom>
            <a:solidFill>
              <a:srgbClr val="F2A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0"/>
            <p:cNvSpPr/>
            <p:nvPr/>
          </p:nvSpPr>
          <p:spPr>
            <a:xfrm>
              <a:off x="3052993" y="3220968"/>
              <a:ext cx="100476" cy="96667"/>
            </a:xfrm>
            <a:custGeom>
              <a:avLst/>
              <a:gdLst/>
              <a:ahLst/>
              <a:cxnLst/>
              <a:rect l="l" t="t" r="r" b="b"/>
              <a:pathLst>
                <a:path w="4642" h="4466" extrusionOk="0">
                  <a:moveTo>
                    <a:pt x="2231" y="0"/>
                  </a:moveTo>
                  <a:cubicBezTo>
                    <a:pt x="999" y="0"/>
                    <a:pt x="1" y="1000"/>
                    <a:pt x="1" y="2232"/>
                  </a:cubicBezTo>
                  <a:cubicBezTo>
                    <a:pt x="1" y="3135"/>
                    <a:pt x="545" y="3950"/>
                    <a:pt x="1379" y="4295"/>
                  </a:cubicBezTo>
                  <a:cubicBezTo>
                    <a:pt x="1656" y="4410"/>
                    <a:pt x="1946" y="4465"/>
                    <a:pt x="2234" y="4465"/>
                  </a:cubicBezTo>
                  <a:cubicBezTo>
                    <a:pt x="2815" y="4465"/>
                    <a:pt x="3385" y="4239"/>
                    <a:pt x="3812" y="3812"/>
                  </a:cubicBezTo>
                  <a:cubicBezTo>
                    <a:pt x="4450" y="3173"/>
                    <a:pt x="4641" y="2212"/>
                    <a:pt x="4296" y="1378"/>
                  </a:cubicBezTo>
                  <a:cubicBezTo>
                    <a:pt x="3950" y="544"/>
                    <a:pt x="3137" y="0"/>
                    <a:pt x="2233" y="0"/>
                  </a:cubicBezTo>
                  <a:cubicBezTo>
                    <a:pt x="2233" y="0"/>
                    <a:pt x="2232" y="0"/>
                    <a:pt x="2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0"/>
            <p:cNvSpPr/>
            <p:nvPr/>
          </p:nvSpPr>
          <p:spPr>
            <a:xfrm>
              <a:off x="3115633" y="3792483"/>
              <a:ext cx="887" cy="195"/>
            </a:xfrm>
            <a:custGeom>
              <a:avLst/>
              <a:gdLst/>
              <a:ahLst/>
              <a:cxnLst/>
              <a:rect l="l" t="t" r="r" b="b"/>
              <a:pathLst>
                <a:path w="41" h="9" extrusionOk="0">
                  <a:moveTo>
                    <a:pt x="0" y="1"/>
                  </a:moveTo>
                  <a:cubicBezTo>
                    <a:pt x="13" y="5"/>
                    <a:pt x="26" y="6"/>
                    <a:pt x="41" y="9"/>
                  </a:cubicBezTo>
                  <a:cubicBezTo>
                    <a:pt x="26" y="6"/>
                    <a:pt x="13" y="5"/>
                    <a:pt x="0" y="1"/>
                  </a:cubicBezTo>
                  <a:close/>
                </a:path>
              </a:pathLst>
            </a:custGeom>
            <a:solidFill>
              <a:srgbClr val="F2A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0"/>
            <p:cNvSpPr/>
            <p:nvPr/>
          </p:nvSpPr>
          <p:spPr>
            <a:xfrm>
              <a:off x="3112690" y="3791639"/>
              <a:ext cx="606" cy="21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0" y="1"/>
                  </a:moveTo>
                  <a:cubicBezTo>
                    <a:pt x="9" y="4"/>
                    <a:pt x="19" y="7"/>
                    <a:pt x="28" y="10"/>
                  </a:cubicBezTo>
                  <a:cubicBezTo>
                    <a:pt x="19" y="7"/>
                    <a:pt x="9" y="4"/>
                    <a:pt x="0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0"/>
            <p:cNvSpPr/>
            <p:nvPr/>
          </p:nvSpPr>
          <p:spPr>
            <a:xfrm>
              <a:off x="3111975" y="3791335"/>
              <a:ext cx="584" cy="260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8" y="4"/>
                    <a:pt x="18" y="8"/>
                    <a:pt x="27" y="12"/>
                  </a:cubicBezTo>
                  <a:cubicBezTo>
                    <a:pt x="18" y="8"/>
                    <a:pt x="10" y="4"/>
                    <a:pt x="1" y="0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0"/>
            <p:cNvSpPr/>
            <p:nvPr/>
          </p:nvSpPr>
          <p:spPr>
            <a:xfrm>
              <a:off x="3109681" y="3790080"/>
              <a:ext cx="563" cy="346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1" y="1"/>
                  </a:moveTo>
                  <a:cubicBezTo>
                    <a:pt x="9" y="6"/>
                    <a:pt x="18" y="11"/>
                    <a:pt x="26" y="15"/>
                  </a:cubicBezTo>
                  <a:cubicBezTo>
                    <a:pt x="18" y="11"/>
                    <a:pt x="9" y="6"/>
                    <a:pt x="1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0"/>
            <p:cNvSpPr/>
            <p:nvPr/>
          </p:nvSpPr>
          <p:spPr>
            <a:xfrm>
              <a:off x="3107235" y="3788219"/>
              <a:ext cx="628" cy="584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0" y="1"/>
                  </a:moveTo>
                  <a:cubicBezTo>
                    <a:pt x="9" y="10"/>
                    <a:pt x="20" y="19"/>
                    <a:pt x="29" y="27"/>
                  </a:cubicBezTo>
                  <a:cubicBezTo>
                    <a:pt x="20" y="18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F2A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0"/>
            <p:cNvSpPr/>
            <p:nvPr/>
          </p:nvSpPr>
          <p:spPr>
            <a:xfrm>
              <a:off x="3103772" y="3784041"/>
              <a:ext cx="346" cy="498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1" y="0"/>
                  </a:moveTo>
                  <a:cubicBezTo>
                    <a:pt x="6" y="8"/>
                    <a:pt x="10" y="16"/>
                    <a:pt x="15" y="23"/>
                  </a:cubicBezTo>
                  <a:cubicBezTo>
                    <a:pt x="11" y="15"/>
                    <a:pt x="6" y="8"/>
                    <a:pt x="1" y="0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0"/>
            <p:cNvSpPr/>
            <p:nvPr/>
          </p:nvSpPr>
          <p:spPr>
            <a:xfrm>
              <a:off x="3102560" y="3781530"/>
              <a:ext cx="303" cy="693"/>
            </a:xfrm>
            <a:custGeom>
              <a:avLst/>
              <a:gdLst/>
              <a:ahLst/>
              <a:cxnLst/>
              <a:rect l="l" t="t" r="r" b="b"/>
              <a:pathLst>
                <a:path w="14" h="32" extrusionOk="0">
                  <a:moveTo>
                    <a:pt x="1" y="0"/>
                  </a:moveTo>
                  <a:cubicBezTo>
                    <a:pt x="5" y="11"/>
                    <a:pt x="10" y="21"/>
                    <a:pt x="14" y="31"/>
                  </a:cubicBezTo>
                  <a:cubicBezTo>
                    <a:pt x="10" y="21"/>
                    <a:pt x="5" y="11"/>
                    <a:pt x="1" y="0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0"/>
            <p:cNvSpPr/>
            <p:nvPr/>
          </p:nvSpPr>
          <p:spPr>
            <a:xfrm>
              <a:off x="3139789" y="3453392"/>
              <a:ext cx="346060" cy="86320"/>
            </a:xfrm>
            <a:custGeom>
              <a:avLst/>
              <a:gdLst/>
              <a:ahLst/>
              <a:cxnLst/>
              <a:rect l="l" t="t" r="r" b="b"/>
              <a:pathLst>
                <a:path w="15988" h="3988" extrusionOk="0">
                  <a:moveTo>
                    <a:pt x="827" y="1"/>
                  </a:moveTo>
                  <a:cubicBezTo>
                    <a:pt x="809" y="1"/>
                    <a:pt x="790" y="1"/>
                    <a:pt x="772" y="3"/>
                  </a:cubicBezTo>
                  <a:lnTo>
                    <a:pt x="763" y="3"/>
                  </a:lnTo>
                  <a:cubicBezTo>
                    <a:pt x="750" y="5"/>
                    <a:pt x="737" y="5"/>
                    <a:pt x="724" y="7"/>
                  </a:cubicBezTo>
                  <a:cubicBezTo>
                    <a:pt x="717" y="9"/>
                    <a:pt x="711" y="9"/>
                    <a:pt x="703" y="10"/>
                  </a:cubicBezTo>
                  <a:cubicBezTo>
                    <a:pt x="683" y="12"/>
                    <a:pt x="664" y="16"/>
                    <a:pt x="644" y="22"/>
                  </a:cubicBezTo>
                  <a:cubicBezTo>
                    <a:pt x="630" y="24"/>
                    <a:pt x="615" y="28"/>
                    <a:pt x="601" y="32"/>
                  </a:cubicBezTo>
                  <a:cubicBezTo>
                    <a:pt x="600" y="32"/>
                    <a:pt x="600" y="32"/>
                    <a:pt x="598" y="33"/>
                  </a:cubicBezTo>
                  <a:cubicBezTo>
                    <a:pt x="582" y="37"/>
                    <a:pt x="563" y="42"/>
                    <a:pt x="546" y="49"/>
                  </a:cubicBezTo>
                  <a:cubicBezTo>
                    <a:pt x="529" y="56"/>
                    <a:pt x="511" y="62"/>
                    <a:pt x="494" y="70"/>
                  </a:cubicBezTo>
                  <a:cubicBezTo>
                    <a:pt x="480" y="76"/>
                    <a:pt x="465" y="83"/>
                    <a:pt x="451" y="91"/>
                  </a:cubicBezTo>
                  <a:cubicBezTo>
                    <a:pt x="433" y="100"/>
                    <a:pt x="414" y="110"/>
                    <a:pt x="396" y="121"/>
                  </a:cubicBezTo>
                  <a:cubicBezTo>
                    <a:pt x="380" y="130"/>
                    <a:pt x="365" y="140"/>
                    <a:pt x="350" y="152"/>
                  </a:cubicBezTo>
                  <a:cubicBezTo>
                    <a:pt x="337" y="161"/>
                    <a:pt x="324" y="170"/>
                    <a:pt x="311" y="181"/>
                  </a:cubicBezTo>
                  <a:cubicBezTo>
                    <a:pt x="298" y="191"/>
                    <a:pt x="285" y="203"/>
                    <a:pt x="272" y="215"/>
                  </a:cubicBezTo>
                  <a:cubicBezTo>
                    <a:pt x="259" y="227"/>
                    <a:pt x="243" y="241"/>
                    <a:pt x="229" y="255"/>
                  </a:cubicBezTo>
                  <a:cubicBezTo>
                    <a:pt x="219" y="267"/>
                    <a:pt x="209" y="277"/>
                    <a:pt x="199" y="289"/>
                  </a:cubicBezTo>
                  <a:cubicBezTo>
                    <a:pt x="188" y="301"/>
                    <a:pt x="177" y="315"/>
                    <a:pt x="166" y="330"/>
                  </a:cubicBezTo>
                  <a:cubicBezTo>
                    <a:pt x="156" y="344"/>
                    <a:pt x="145" y="358"/>
                    <a:pt x="136" y="373"/>
                  </a:cubicBezTo>
                  <a:cubicBezTo>
                    <a:pt x="127" y="387"/>
                    <a:pt x="119" y="400"/>
                    <a:pt x="111" y="413"/>
                  </a:cubicBezTo>
                  <a:cubicBezTo>
                    <a:pt x="104" y="428"/>
                    <a:pt x="93" y="446"/>
                    <a:pt x="84" y="463"/>
                  </a:cubicBezTo>
                  <a:cubicBezTo>
                    <a:pt x="76" y="479"/>
                    <a:pt x="70" y="494"/>
                    <a:pt x="63" y="511"/>
                  </a:cubicBezTo>
                  <a:cubicBezTo>
                    <a:pt x="57" y="527"/>
                    <a:pt x="50" y="544"/>
                    <a:pt x="44" y="560"/>
                  </a:cubicBezTo>
                  <a:cubicBezTo>
                    <a:pt x="38" y="576"/>
                    <a:pt x="33" y="593"/>
                    <a:pt x="29" y="610"/>
                  </a:cubicBezTo>
                  <a:cubicBezTo>
                    <a:pt x="24" y="629"/>
                    <a:pt x="20" y="643"/>
                    <a:pt x="17" y="660"/>
                  </a:cubicBezTo>
                  <a:cubicBezTo>
                    <a:pt x="16" y="660"/>
                    <a:pt x="16" y="661"/>
                    <a:pt x="17" y="663"/>
                  </a:cubicBezTo>
                  <a:cubicBezTo>
                    <a:pt x="14" y="680"/>
                    <a:pt x="11" y="697"/>
                    <a:pt x="8" y="714"/>
                  </a:cubicBezTo>
                  <a:cubicBezTo>
                    <a:pt x="7" y="716"/>
                    <a:pt x="7" y="719"/>
                    <a:pt x="7" y="720"/>
                  </a:cubicBezTo>
                  <a:cubicBezTo>
                    <a:pt x="6" y="732"/>
                    <a:pt x="4" y="744"/>
                    <a:pt x="3" y="755"/>
                  </a:cubicBezTo>
                  <a:cubicBezTo>
                    <a:pt x="2" y="763"/>
                    <a:pt x="2" y="772"/>
                    <a:pt x="2" y="780"/>
                  </a:cubicBezTo>
                  <a:cubicBezTo>
                    <a:pt x="2" y="796"/>
                    <a:pt x="0" y="812"/>
                    <a:pt x="0" y="826"/>
                  </a:cubicBezTo>
                  <a:lnTo>
                    <a:pt x="0" y="3987"/>
                  </a:lnTo>
                  <a:lnTo>
                    <a:pt x="15988" y="3987"/>
                  </a:lnTo>
                  <a:lnTo>
                    <a:pt x="15988" y="828"/>
                  </a:lnTo>
                  <a:cubicBezTo>
                    <a:pt x="15988" y="812"/>
                    <a:pt x="15988" y="796"/>
                    <a:pt x="15986" y="779"/>
                  </a:cubicBezTo>
                  <a:lnTo>
                    <a:pt x="15985" y="779"/>
                  </a:lnTo>
                  <a:lnTo>
                    <a:pt x="15985" y="775"/>
                  </a:lnTo>
                  <a:cubicBezTo>
                    <a:pt x="15984" y="762"/>
                    <a:pt x="15984" y="749"/>
                    <a:pt x="15981" y="736"/>
                  </a:cubicBezTo>
                  <a:cubicBezTo>
                    <a:pt x="15981" y="731"/>
                    <a:pt x="15980" y="725"/>
                    <a:pt x="15980" y="720"/>
                  </a:cubicBezTo>
                  <a:cubicBezTo>
                    <a:pt x="15979" y="708"/>
                    <a:pt x="15977" y="698"/>
                    <a:pt x="15975" y="686"/>
                  </a:cubicBezTo>
                  <a:cubicBezTo>
                    <a:pt x="15973" y="676"/>
                    <a:pt x="15971" y="663"/>
                    <a:pt x="15968" y="651"/>
                  </a:cubicBezTo>
                  <a:cubicBezTo>
                    <a:pt x="15965" y="642"/>
                    <a:pt x="15964" y="634"/>
                    <a:pt x="15962" y="625"/>
                  </a:cubicBezTo>
                  <a:cubicBezTo>
                    <a:pt x="15958" y="610"/>
                    <a:pt x="15954" y="596"/>
                    <a:pt x="15950" y="582"/>
                  </a:cubicBezTo>
                  <a:cubicBezTo>
                    <a:pt x="15941" y="553"/>
                    <a:pt x="15930" y="526"/>
                    <a:pt x="15918" y="498"/>
                  </a:cubicBezTo>
                  <a:cubicBezTo>
                    <a:pt x="15912" y="484"/>
                    <a:pt x="15905" y="471"/>
                    <a:pt x="15899" y="456"/>
                  </a:cubicBezTo>
                  <a:cubicBezTo>
                    <a:pt x="15892" y="443"/>
                    <a:pt x="15882" y="426"/>
                    <a:pt x="15874" y="411"/>
                  </a:cubicBezTo>
                  <a:cubicBezTo>
                    <a:pt x="15869" y="402"/>
                    <a:pt x="15862" y="392"/>
                    <a:pt x="15857" y="383"/>
                  </a:cubicBezTo>
                  <a:cubicBezTo>
                    <a:pt x="15805" y="301"/>
                    <a:pt x="15738" y="229"/>
                    <a:pt x="15661" y="170"/>
                  </a:cubicBezTo>
                  <a:cubicBezTo>
                    <a:pt x="15655" y="166"/>
                    <a:pt x="15648" y="161"/>
                    <a:pt x="15642" y="156"/>
                  </a:cubicBezTo>
                  <a:cubicBezTo>
                    <a:pt x="15579" y="112"/>
                    <a:pt x="15511" y="75"/>
                    <a:pt x="15438" y="49"/>
                  </a:cubicBezTo>
                  <a:lnTo>
                    <a:pt x="15408" y="39"/>
                  </a:lnTo>
                  <a:cubicBezTo>
                    <a:pt x="15365" y="25"/>
                    <a:pt x="15322" y="16"/>
                    <a:pt x="15279" y="10"/>
                  </a:cubicBezTo>
                  <a:cubicBezTo>
                    <a:pt x="15270" y="9"/>
                    <a:pt x="15262" y="7"/>
                    <a:pt x="15253" y="6"/>
                  </a:cubicBezTo>
                  <a:cubicBezTo>
                    <a:pt x="15236" y="5"/>
                    <a:pt x="15219" y="3"/>
                    <a:pt x="15202" y="2"/>
                  </a:cubicBezTo>
                  <a:cubicBezTo>
                    <a:pt x="15187" y="2"/>
                    <a:pt x="15174" y="1"/>
                    <a:pt x="15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0"/>
            <p:cNvSpPr/>
            <p:nvPr/>
          </p:nvSpPr>
          <p:spPr>
            <a:xfrm>
              <a:off x="3196023" y="3399323"/>
              <a:ext cx="233766" cy="54113"/>
            </a:xfrm>
            <a:custGeom>
              <a:avLst/>
              <a:gdLst/>
              <a:ahLst/>
              <a:cxnLst/>
              <a:rect l="l" t="t" r="r" b="b"/>
              <a:pathLst>
                <a:path w="10800" h="2500" extrusionOk="0">
                  <a:moveTo>
                    <a:pt x="519" y="1"/>
                  </a:moveTo>
                  <a:cubicBezTo>
                    <a:pt x="505" y="1"/>
                    <a:pt x="490" y="2"/>
                    <a:pt x="477" y="2"/>
                  </a:cubicBezTo>
                  <a:cubicBezTo>
                    <a:pt x="460" y="2"/>
                    <a:pt x="445" y="3"/>
                    <a:pt x="428" y="6"/>
                  </a:cubicBezTo>
                  <a:cubicBezTo>
                    <a:pt x="416" y="7"/>
                    <a:pt x="404" y="9"/>
                    <a:pt x="394" y="10"/>
                  </a:cubicBezTo>
                  <a:cubicBezTo>
                    <a:pt x="379" y="13"/>
                    <a:pt x="365" y="15"/>
                    <a:pt x="352" y="18"/>
                  </a:cubicBezTo>
                  <a:cubicBezTo>
                    <a:pt x="340" y="20"/>
                    <a:pt x="327" y="23"/>
                    <a:pt x="314" y="27"/>
                  </a:cubicBezTo>
                  <a:cubicBezTo>
                    <a:pt x="219" y="50"/>
                    <a:pt x="127" y="92"/>
                    <a:pt x="48" y="150"/>
                  </a:cubicBezTo>
                  <a:cubicBezTo>
                    <a:pt x="32" y="160"/>
                    <a:pt x="17" y="172"/>
                    <a:pt x="1" y="184"/>
                  </a:cubicBezTo>
                  <a:lnTo>
                    <a:pt x="2433" y="2500"/>
                  </a:lnTo>
                  <a:lnTo>
                    <a:pt x="8488" y="2500"/>
                  </a:lnTo>
                  <a:lnTo>
                    <a:pt x="10799" y="297"/>
                  </a:lnTo>
                  <a:cubicBezTo>
                    <a:pt x="10787" y="284"/>
                    <a:pt x="10776" y="271"/>
                    <a:pt x="10763" y="257"/>
                  </a:cubicBezTo>
                  <a:lnTo>
                    <a:pt x="10763" y="257"/>
                  </a:lnTo>
                  <a:lnTo>
                    <a:pt x="10764" y="258"/>
                  </a:lnTo>
                  <a:cubicBezTo>
                    <a:pt x="10756" y="249"/>
                    <a:pt x="10748" y="241"/>
                    <a:pt x="10740" y="233"/>
                  </a:cubicBezTo>
                  <a:cubicBezTo>
                    <a:pt x="10730" y="224"/>
                    <a:pt x="10721" y="215"/>
                    <a:pt x="10710" y="206"/>
                  </a:cubicBezTo>
                  <a:cubicBezTo>
                    <a:pt x="10709" y="203"/>
                    <a:pt x="10706" y="202"/>
                    <a:pt x="10704" y="201"/>
                  </a:cubicBezTo>
                  <a:lnTo>
                    <a:pt x="10672" y="174"/>
                  </a:lnTo>
                  <a:cubicBezTo>
                    <a:pt x="10661" y="165"/>
                    <a:pt x="10650" y="158"/>
                    <a:pt x="10637" y="148"/>
                  </a:cubicBezTo>
                  <a:cubicBezTo>
                    <a:pt x="10625" y="141"/>
                    <a:pt x="10612" y="131"/>
                    <a:pt x="10601" y="125"/>
                  </a:cubicBezTo>
                  <a:cubicBezTo>
                    <a:pt x="10589" y="117"/>
                    <a:pt x="10578" y="111"/>
                    <a:pt x="10565" y="103"/>
                  </a:cubicBezTo>
                  <a:cubicBezTo>
                    <a:pt x="10551" y="96"/>
                    <a:pt x="10535" y="87"/>
                    <a:pt x="10521" y="80"/>
                  </a:cubicBezTo>
                  <a:cubicBezTo>
                    <a:pt x="10508" y="75"/>
                    <a:pt x="10492" y="67"/>
                    <a:pt x="10481" y="64"/>
                  </a:cubicBezTo>
                  <a:cubicBezTo>
                    <a:pt x="10469" y="58"/>
                    <a:pt x="10457" y="53"/>
                    <a:pt x="10445" y="49"/>
                  </a:cubicBezTo>
                  <a:cubicBezTo>
                    <a:pt x="10436" y="45"/>
                    <a:pt x="10428" y="43"/>
                    <a:pt x="10418" y="40"/>
                  </a:cubicBezTo>
                  <a:cubicBezTo>
                    <a:pt x="10409" y="37"/>
                    <a:pt x="10397" y="33"/>
                    <a:pt x="10388" y="31"/>
                  </a:cubicBezTo>
                  <a:cubicBezTo>
                    <a:pt x="10379" y="28"/>
                    <a:pt x="10371" y="27"/>
                    <a:pt x="10363" y="24"/>
                  </a:cubicBezTo>
                  <a:cubicBezTo>
                    <a:pt x="10353" y="22"/>
                    <a:pt x="10342" y="19"/>
                    <a:pt x="10332" y="18"/>
                  </a:cubicBezTo>
                  <a:cubicBezTo>
                    <a:pt x="10320" y="15"/>
                    <a:pt x="10308" y="14"/>
                    <a:pt x="10296" y="11"/>
                  </a:cubicBezTo>
                  <a:cubicBezTo>
                    <a:pt x="10283" y="9"/>
                    <a:pt x="10270" y="7"/>
                    <a:pt x="10256" y="6"/>
                  </a:cubicBezTo>
                  <a:cubicBezTo>
                    <a:pt x="10242" y="3"/>
                    <a:pt x="10227" y="3"/>
                    <a:pt x="10213" y="2"/>
                  </a:cubicBezTo>
                  <a:cubicBezTo>
                    <a:pt x="10199" y="1"/>
                    <a:pt x="10182" y="1"/>
                    <a:pt x="10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0"/>
            <p:cNvSpPr/>
            <p:nvPr/>
          </p:nvSpPr>
          <p:spPr>
            <a:xfrm>
              <a:off x="3148360" y="3453414"/>
              <a:ext cx="330454" cy="69048"/>
            </a:xfrm>
            <a:custGeom>
              <a:avLst/>
              <a:gdLst/>
              <a:ahLst/>
              <a:cxnLst/>
              <a:rect l="l" t="t" r="r" b="b"/>
              <a:pathLst>
                <a:path w="15267" h="3190" extrusionOk="0">
                  <a:moveTo>
                    <a:pt x="15265" y="169"/>
                  </a:moveTo>
                  <a:lnTo>
                    <a:pt x="15265" y="170"/>
                  </a:lnTo>
                  <a:lnTo>
                    <a:pt x="15265" y="170"/>
                  </a:lnTo>
                  <a:lnTo>
                    <a:pt x="15267" y="171"/>
                  </a:lnTo>
                  <a:lnTo>
                    <a:pt x="15267" y="171"/>
                  </a:lnTo>
                  <a:lnTo>
                    <a:pt x="15265" y="169"/>
                  </a:lnTo>
                  <a:close/>
                  <a:moveTo>
                    <a:pt x="431" y="1"/>
                  </a:moveTo>
                  <a:cubicBezTo>
                    <a:pt x="413" y="1"/>
                    <a:pt x="394" y="1"/>
                    <a:pt x="376" y="2"/>
                  </a:cubicBezTo>
                  <a:lnTo>
                    <a:pt x="367" y="2"/>
                  </a:lnTo>
                  <a:cubicBezTo>
                    <a:pt x="354" y="4"/>
                    <a:pt x="341" y="5"/>
                    <a:pt x="328" y="6"/>
                  </a:cubicBezTo>
                  <a:cubicBezTo>
                    <a:pt x="321" y="8"/>
                    <a:pt x="313" y="9"/>
                    <a:pt x="307" y="9"/>
                  </a:cubicBezTo>
                  <a:cubicBezTo>
                    <a:pt x="287" y="13"/>
                    <a:pt x="268" y="17"/>
                    <a:pt x="248" y="21"/>
                  </a:cubicBezTo>
                  <a:cubicBezTo>
                    <a:pt x="234" y="23"/>
                    <a:pt x="219" y="27"/>
                    <a:pt x="205" y="31"/>
                  </a:cubicBezTo>
                  <a:cubicBezTo>
                    <a:pt x="204" y="31"/>
                    <a:pt x="202" y="32"/>
                    <a:pt x="202" y="32"/>
                  </a:cubicBezTo>
                  <a:cubicBezTo>
                    <a:pt x="184" y="38"/>
                    <a:pt x="169" y="43"/>
                    <a:pt x="150" y="49"/>
                  </a:cubicBezTo>
                  <a:cubicBezTo>
                    <a:pt x="133" y="56"/>
                    <a:pt x="115" y="62"/>
                    <a:pt x="98" y="70"/>
                  </a:cubicBezTo>
                  <a:cubicBezTo>
                    <a:pt x="84" y="75"/>
                    <a:pt x="69" y="83"/>
                    <a:pt x="55" y="91"/>
                  </a:cubicBezTo>
                  <a:cubicBezTo>
                    <a:pt x="37" y="100"/>
                    <a:pt x="18" y="111"/>
                    <a:pt x="0" y="121"/>
                  </a:cubicBezTo>
                  <a:lnTo>
                    <a:pt x="3704" y="3190"/>
                  </a:lnTo>
                  <a:lnTo>
                    <a:pt x="11620" y="3190"/>
                  </a:lnTo>
                  <a:lnTo>
                    <a:pt x="15265" y="170"/>
                  </a:lnTo>
                  <a:lnTo>
                    <a:pt x="15265" y="170"/>
                  </a:lnTo>
                  <a:lnTo>
                    <a:pt x="15247" y="156"/>
                  </a:lnTo>
                  <a:cubicBezTo>
                    <a:pt x="15184" y="111"/>
                    <a:pt x="15116" y="74"/>
                    <a:pt x="15043" y="48"/>
                  </a:cubicBezTo>
                  <a:cubicBezTo>
                    <a:pt x="15033" y="45"/>
                    <a:pt x="15022" y="41"/>
                    <a:pt x="15013" y="39"/>
                  </a:cubicBezTo>
                  <a:cubicBezTo>
                    <a:pt x="14970" y="24"/>
                    <a:pt x="14927" y="15"/>
                    <a:pt x="14883" y="9"/>
                  </a:cubicBezTo>
                  <a:cubicBezTo>
                    <a:pt x="14874" y="9"/>
                    <a:pt x="14866" y="6"/>
                    <a:pt x="14857" y="6"/>
                  </a:cubicBezTo>
                  <a:cubicBezTo>
                    <a:pt x="14840" y="4"/>
                    <a:pt x="14823" y="2"/>
                    <a:pt x="14806" y="2"/>
                  </a:cubicBezTo>
                  <a:cubicBezTo>
                    <a:pt x="14791" y="1"/>
                    <a:pt x="14778" y="1"/>
                    <a:pt x="147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0"/>
            <p:cNvSpPr/>
            <p:nvPr/>
          </p:nvSpPr>
          <p:spPr>
            <a:xfrm>
              <a:off x="3101326" y="3522440"/>
              <a:ext cx="425757" cy="270433"/>
            </a:xfrm>
            <a:custGeom>
              <a:avLst/>
              <a:gdLst/>
              <a:ahLst/>
              <a:cxnLst/>
              <a:rect l="l" t="t" r="r" b="b"/>
              <a:pathLst>
                <a:path w="19670" h="12494" extrusionOk="0">
                  <a:moveTo>
                    <a:pt x="828" y="1"/>
                  </a:moveTo>
                  <a:cubicBezTo>
                    <a:pt x="785" y="1"/>
                    <a:pt x="743" y="3"/>
                    <a:pt x="702" y="10"/>
                  </a:cubicBezTo>
                  <a:cubicBezTo>
                    <a:pt x="687" y="11"/>
                    <a:pt x="674" y="14"/>
                    <a:pt x="660" y="18"/>
                  </a:cubicBezTo>
                  <a:cubicBezTo>
                    <a:pt x="623" y="24"/>
                    <a:pt x="588" y="34"/>
                    <a:pt x="553" y="48"/>
                  </a:cubicBezTo>
                  <a:cubicBezTo>
                    <a:pt x="544" y="50"/>
                    <a:pt x="534" y="53"/>
                    <a:pt x="525" y="57"/>
                  </a:cubicBezTo>
                  <a:lnTo>
                    <a:pt x="517" y="59"/>
                  </a:lnTo>
                  <a:cubicBezTo>
                    <a:pt x="510" y="63"/>
                    <a:pt x="500" y="67"/>
                    <a:pt x="493" y="70"/>
                  </a:cubicBezTo>
                  <a:cubicBezTo>
                    <a:pt x="465" y="83"/>
                    <a:pt x="438" y="97"/>
                    <a:pt x="412" y="113"/>
                  </a:cubicBezTo>
                  <a:cubicBezTo>
                    <a:pt x="403" y="118"/>
                    <a:pt x="395" y="122"/>
                    <a:pt x="387" y="127"/>
                  </a:cubicBezTo>
                  <a:cubicBezTo>
                    <a:pt x="357" y="145"/>
                    <a:pt x="329" y="166"/>
                    <a:pt x="302" y="189"/>
                  </a:cubicBezTo>
                  <a:cubicBezTo>
                    <a:pt x="293" y="198"/>
                    <a:pt x="282" y="206"/>
                    <a:pt x="273" y="215"/>
                  </a:cubicBezTo>
                  <a:cubicBezTo>
                    <a:pt x="271" y="216"/>
                    <a:pt x="269" y="217"/>
                    <a:pt x="268" y="219"/>
                  </a:cubicBezTo>
                  <a:cubicBezTo>
                    <a:pt x="248" y="236"/>
                    <a:pt x="231" y="254"/>
                    <a:pt x="215" y="272"/>
                  </a:cubicBezTo>
                  <a:cubicBezTo>
                    <a:pt x="207" y="281"/>
                    <a:pt x="199" y="290"/>
                    <a:pt x="191" y="301"/>
                  </a:cubicBezTo>
                  <a:cubicBezTo>
                    <a:pt x="169" y="327"/>
                    <a:pt x="148" y="356"/>
                    <a:pt x="130" y="386"/>
                  </a:cubicBezTo>
                  <a:cubicBezTo>
                    <a:pt x="124" y="392"/>
                    <a:pt x="119" y="400"/>
                    <a:pt x="115" y="408"/>
                  </a:cubicBezTo>
                  <a:cubicBezTo>
                    <a:pt x="98" y="435"/>
                    <a:pt x="84" y="464"/>
                    <a:pt x="72" y="493"/>
                  </a:cubicBezTo>
                  <a:cubicBezTo>
                    <a:pt x="67" y="503"/>
                    <a:pt x="63" y="514"/>
                    <a:pt x="58" y="524"/>
                  </a:cubicBezTo>
                  <a:cubicBezTo>
                    <a:pt x="54" y="535"/>
                    <a:pt x="50" y="545"/>
                    <a:pt x="47" y="557"/>
                  </a:cubicBezTo>
                  <a:cubicBezTo>
                    <a:pt x="43" y="563"/>
                    <a:pt x="41" y="571"/>
                    <a:pt x="40" y="579"/>
                  </a:cubicBezTo>
                  <a:cubicBezTo>
                    <a:pt x="33" y="597"/>
                    <a:pt x="29" y="614"/>
                    <a:pt x="24" y="633"/>
                  </a:cubicBezTo>
                  <a:cubicBezTo>
                    <a:pt x="21" y="642"/>
                    <a:pt x="20" y="651"/>
                    <a:pt x="19" y="660"/>
                  </a:cubicBezTo>
                  <a:cubicBezTo>
                    <a:pt x="7" y="716"/>
                    <a:pt x="0" y="772"/>
                    <a:pt x="0" y="828"/>
                  </a:cubicBezTo>
                  <a:lnTo>
                    <a:pt x="0" y="11667"/>
                  </a:lnTo>
                  <a:cubicBezTo>
                    <a:pt x="0" y="11723"/>
                    <a:pt x="7" y="11779"/>
                    <a:pt x="19" y="11834"/>
                  </a:cubicBezTo>
                  <a:cubicBezTo>
                    <a:pt x="20" y="11843"/>
                    <a:pt x="21" y="11853"/>
                    <a:pt x="24" y="11862"/>
                  </a:cubicBezTo>
                  <a:cubicBezTo>
                    <a:pt x="33" y="11898"/>
                    <a:pt x="45" y="11935"/>
                    <a:pt x="58" y="11970"/>
                  </a:cubicBezTo>
                  <a:cubicBezTo>
                    <a:pt x="63" y="11981"/>
                    <a:pt x="67" y="11991"/>
                    <a:pt x="72" y="12001"/>
                  </a:cubicBezTo>
                  <a:cubicBezTo>
                    <a:pt x="84" y="12030"/>
                    <a:pt x="98" y="12059"/>
                    <a:pt x="115" y="12086"/>
                  </a:cubicBezTo>
                  <a:cubicBezTo>
                    <a:pt x="119" y="12094"/>
                    <a:pt x="124" y="12102"/>
                    <a:pt x="130" y="12109"/>
                  </a:cubicBezTo>
                  <a:cubicBezTo>
                    <a:pt x="148" y="12139"/>
                    <a:pt x="169" y="12167"/>
                    <a:pt x="191" y="12193"/>
                  </a:cubicBezTo>
                  <a:cubicBezTo>
                    <a:pt x="199" y="12204"/>
                    <a:pt x="207" y="12213"/>
                    <a:pt x="215" y="12221"/>
                  </a:cubicBezTo>
                  <a:cubicBezTo>
                    <a:pt x="231" y="12240"/>
                    <a:pt x="248" y="12257"/>
                    <a:pt x="268" y="12274"/>
                  </a:cubicBezTo>
                  <a:cubicBezTo>
                    <a:pt x="269" y="12277"/>
                    <a:pt x="271" y="12278"/>
                    <a:pt x="273" y="12280"/>
                  </a:cubicBezTo>
                  <a:cubicBezTo>
                    <a:pt x="282" y="12289"/>
                    <a:pt x="293" y="12297"/>
                    <a:pt x="302" y="12306"/>
                  </a:cubicBezTo>
                  <a:cubicBezTo>
                    <a:pt x="329" y="12328"/>
                    <a:pt x="357" y="12347"/>
                    <a:pt x="387" y="12367"/>
                  </a:cubicBezTo>
                  <a:cubicBezTo>
                    <a:pt x="395" y="12372"/>
                    <a:pt x="404" y="12376"/>
                    <a:pt x="412" y="12381"/>
                  </a:cubicBezTo>
                  <a:cubicBezTo>
                    <a:pt x="438" y="12397"/>
                    <a:pt x="465" y="12411"/>
                    <a:pt x="493" y="12423"/>
                  </a:cubicBezTo>
                  <a:cubicBezTo>
                    <a:pt x="502" y="12427"/>
                    <a:pt x="510" y="12431"/>
                    <a:pt x="517" y="12435"/>
                  </a:cubicBezTo>
                  <a:lnTo>
                    <a:pt x="525" y="12438"/>
                  </a:lnTo>
                  <a:cubicBezTo>
                    <a:pt x="534" y="12441"/>
                    <a:pt x="544" y="12444"/>
                    <a:pt x="553" y="12447"/>
                  </a:cubicBezTo>
                  <a:cubicBezTo>
                    <a:pt x="588" y="12460"/>
                    <a:pt x="625" y="12469"/>
                    <a:pt x="660" y="12477"/>
                  </a:cubicBezTo>
                  <a:cubicBezTo>
                    <a:pt x="674" y="12481"/>
                    <a:pt x="687" y="12482"/>
                    <a:pt x="702" y="12485"/>
                  </a:cubicBezTo>
                  <a:cubicBezTo>
                    <a:pt x="743" y="12491"/>
                    <a:pt x="785" y="12494"/>
                    <a:pt x="828" y="12494"/>
                  </a:cubicBezTo>
                  <a:lnTo>
                    <a:pt x="18843" y="12494"/>
                  </a:lnTo>
                  <a:cubicBezTo>
                    <a:pt x="18885" y="12494"/>
                    <a:pt x="18927" y="12491"/>
                    <a:pt x="18969" y="12485"/>
                  </a:cubicBezTo>
                  <a:cubicBezTo>
                    <a:pt x="18983" y="12482"/>
                    <a:pt x="18996" y="12481"/>
                    <a:pt x="19010" y="12477"/>
                  </a:cubicBezTo>
                  <a:cubicBezTo>
                    <a:pt x="19047" y="12470"/>
                    <a:pt x="19082" y="12460"/>
                    <a:pt x="19117" y="12447"/>
                  </a:cubicBezTo>
                  <a:cubicBezTo>
                    <a:pt x="19127" y="12444"/>
                    <a:pt x="19136" y="12441"/>
                    <a:pt x="19145" y="12438"/>
                  </a:cubicBezTo>
                  <a:lnTo>
                    <a:pt x="19153" y="12435"/>
                  </a:lnTo>
                  <a:cubicBezTo>
                    <a:pt x="19160" y="12431"/>
                    <a:pt x="19168" y="12427"/>
                    <a:pt x="19177" y="12423"/>
                  </a:cubicBezTo>
                  <a:cubicBezTo>
                    <a:pt x="19205" y="12411"/>
                    <a:pt x="19232" y="12397"/>
                    <a:pt x="19260" y="12381"/>
                  </a:cubicBezTo>
                  <a:cubicBezTo>
                    <a:pt x="19268" y="12376"/>
                    <a:pt x="19275" y="12372"/>
                    <a:pt x="19283" y="12367"/>
                  </a:cubicBezTo>
                  <a:cubicBezTo>
                    <a:pt x="19313" y="12347"/>
                    <a:pt x="19342" y="12328"/>
                    <a:pt x="19368" y="12306"/>
                  </a:cubicBezTo>
                  <a:cubicBezTo>
                    <a:pt x="19379" y="12297"/>
                    <a:pt x="19389" y="12289"/>
                    <a:pt x="19398" y="12280"/>
                  </a:cubicBezTo>
                  <a:cubicBezTo>
                    <a:pt x="19399" y="12278"/>
                    <a:pt x="19402" y="12277"/>
                    <a:pt x="19403" y="12274"/>
                  </a:cubicBezTo>
                  <a:cubicBezTo>
                    <a:pt x="19422" y="12259"/>
                    <a:pt x="19440" y="12240"/>
                    <a:pt x="19457" y="12221"/>
                  </a:cubicBezTo>
                  <a:cubicBezTo>
                    <a:pt x="19463" y="12213"/>
                    <a:pt x="19471" y="12204"/>
                    <a:pt x="19480" y="12193"/>
                  </a:cubicBezTo>
                  <a:cubicBezTo>
                    <a:pt x="19503" y="12167"/>
                    <a:pt x="19522" y="12139"/>
                    <a:pt x="19542" y="12109"/>
                  </a:cubicBezTo>
                  <a:cubicBezTo>
                    <a:pt x="19546" y="12102"/>
                    <a:pt x="19551" y="12094"/>
                    <a:pt x="19556" y="12086"/>
                  </a:cubicBezTo>
                  <a:cubicBezTo>
                    <a:pt x="19572" y="12059"/>
                    <a:pt x="19586" y="12030"/>
                    <a:pt x="19599" y="12001"/>
                  </a:cubicBezTo>
                  <a:cubicBezTo>
                    <a:pt x="19603" y="11991"/>
                    <a:pt x="19608" y="11981"/>
                    <a:pt x="19612" y="11970"/>
                  </a:cubicBezTo>
                  <a:cubicBezTo>
                    <a:pt x="19625" y="11935"/>
                    <a:pt x="19637" y="11898"/>
                    <a:pt x="19646" y="11862"/>
                  </a:cubicBezTo>
                  <a:cubicBezTo>
                    <a:pt x="19649" y="11853"/>
                    <a:pt x="19651" y="11843"/>
                    <a:pt x="19653" y="11834"/>
                  </a:cubicBezTo>
                  <a:cubicBezTo>
                    <a:pt x="19663" y="11779"/>
                    <a:pt x="19670" y="11723"/>
                    <a:pt x="19668" y="11667"/>
                  </a:cubicBezTo>
                  <a:lnTo>
                    <a:pt x="19668" y="828"/>
                  </a:lnTo>
                  <a:cubicBezTo>
                    <a:pt x="19670" y="772"/>
                    <a:pt x="19663" y="716"/>
                    <a:pt x="19653" y="660"/>
                  </a:cubicBezTo>
                  <a:cubicBezTo>
                    <a:pt x="19651" y="651"/>
                    <a:pt x="19650" y="642"/>
                    <a:pt x="19648" y="633"/>
                  </a:cubicBezTo>
                  <a:cubicBezTo>
                    <a:pt x="19642" y="614"/>
                    <a:pt x="19638" y="597"/>
                    <a:pt x="19632" y="579"/>
                  </a:cubicBezTo>
                  <a:cubicBezTo>
                    <a:pt x="19631" y="571"/>
                    <a:pt x="19627" y="563"/>
                    <a:pt x="19625" y="557"/>
                  </a:cubicBezTo>
                  <a:cubicBezTo>
                    <a:pt x="19621" y="545"/>
                    <a:pt x="19617" y="535"/>
                    <a:pt x="19612" y="524"/>
                  </a:cubicBezTo>
                  <a:cubicBezTo>
                    <a:pt x="19608" y="512"/>
                    <a:pt x="19604" y="503"/>
                    <a:pt x="19601" y="493"/>
                  </a:cubicBezTo>
                  <a:cubicBezTo>
                    <a:pt x="19587" y="464"/>
                    <a:pt x="19573" y="435"/>
                    <a:pt x="19556" y="408"/>
                  </a:cubicBezTo>
                  <a:cubicBezTo>
                    <a:pt x="19552" y="400"/>
                    <a:pt x="19547" y="392"/>
                    <a:pt x="19542" y="386"/>
                  </a:cubicBezTo>
                  <a:cubicBezTo>
                    <a:pt x="19523" y="356"/>
                    <a:pt x="19503" y="327"/>
                    <a:pt x="19480" y="301"/>
                  </a:cubicBezTo>
                  <a:lnTo>
                    <a:pt x="19457" y="272"/>
                  </a:lnTo>
                  <a:cubicBezTo>
                    <a:pt x="19441" y="254"/>
                    <a:pt x="19423" y="236"/>
                    <a:pt x="19403" y="219"/>
                  </a:cubicBezTo>
                  <a:cubicBezTo>
                    <a:pt x="19402" y="217"/>
                    <a:pt x="19399" y="216"/>
                    <a:pt x="19398" y="215"/>
                  </a:cubicBezTo>
                  <a:cubicBezTo>
                    <a:pt x="19389" y="206"/>
                    <a:pt x="19379" y="198"/>
                    <a:pt x="19369" y="189"/>
                  </a:cubicBezTo>
                  <a:cubicBezTo>
                    <a:pt x="19342" y="166"/>
                    <a:pt x="19313" y="145"/>
                    <a:pt x="19285" y="127"/>
                  </a:cubicBezTo>
                  <a:cubicBezTo>
                    <a:pt x="19277" y="122"/>
                    <a:pt x="19268" y="117"/>
                    <a:pt x="19260" y="113"/>
                  </a:cubicBezTo>
                  <a:cubicBezTo>
                    <a:pt x="19234" y="97"/>
                    <a:pt x="19206" y="83"/>
                    <a:pt x="19177" y="70"/>
                  </a:cubicBezTo>
                  <a:cubicBezTo>
                    <a:pt x="19170" y="67"/>
                    <a:pt x="19162" y="63"/>
                    <a:pt x="19153" y="59"/>
                  </a:cubicBezTo>
                  <a:cubicBezTo>
                    <a:pt x="19150" y="59"/>
                    <a:pt x="19149" y="58"/>
                    <a:pt x="19146" y="57"/>
                  </a:cubicBezTo>
                  <a:cubicBezTo>
                    <a:pt x="19137" y="53"/>
                    <a:pt x="19128" y="50"/>
                    <a:pt x="19119" y="48"/>
                  </a:cubicBezTo>
                  <a:cubicBezTo>
                    <a:pt x="19083" y="34"/>
                    <a:pt x="19047" y="24"/>
                    <a:pt x="19010" y="18"/>
                  </a:cubicBezTo>
                  <a:cubicBezTo>
                    <a:pt x="18997" y="14"/>
                    <a:pt x="18983" y="11"/>
                    <a:pt x="18970" y="10"/>
                  </a:cubicBezTo>
                  <a:cubicBezTo>
                    <a:pt x="18928" y="3"/>
                    <a:pt x="18886" y="1"/>
                    <a:pt x="18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0"/>
            <p:cNvSpPr/>
            <p:nvPr/>
          </p:nvSpPr>
          <p:spPr>
            <a:xfrm>
              <a:off x="3107083" y="3522440"/>
              <a:ext cx="414242" cy="178376"/>
            </a:xfrm>
            <a:custGeom>
              <a:avLst/>
              <a:gdLst/>
              <a:ahLst/>
              <a:cxnLst/>
              <a:rect l="l" t="t" r="r" b="b"/>
              <a:pathLst>
                <a:path w="19138" h="8241" extrusionOk="0">
                  <a:moveTo>
                    <a:pt x="561" y="1"/>
                  </a:moveTo>
                  <a:cubicBezTo>
                    <a:pt x="519" y="1"/>
                    <a:pt x="476" y="4"/>
                    <a:pt x="434" y="11"/>
                  </a:cubicBezTo>
                  <a:cubicBezTo>
                    <a:pt x="421" y="12"/>
                    <a:pt x="408" y="15"/>
                    <a:pt x="394" y="18"/>
                  </a:cubicBezTo>
                  <a:cubicBezTo>
                    <a:pt x="357" y="25"/>
                    <a:pt x="321" y="36"/>
                    <a:pt x="285" y="48"/>
                  </a:cubicBezTo>
                  <a:cubicBezTo>
                    <a:pt x="276" y="51"/>
                    <a:pt x="268" y="54"/>
                    <a:pt x="259" y="58"/>
                  </a:cubicBezTo>
                  <a:lnTo>
                    <a:pt x="251" y="61"/>
                  </a:lnTo>
                  <a:cubicBezTo>
                    <a:pt x="242" y="65"/>
                    <a:pt x="234" y="67"/>
                    <a:pt x="227" y="71"/>
                  </a:cubicBezTo>
                  <a:cubicBezTo>
                    <a:pt x="198" y="84"/>
                    <a:pt x="172" y="97"/>
                    <a:pt x="144" y="114"/>
                  </a:cubicBezTo>
                  <a:cubicBezTo>
                    <a:pt x="137" y="118"/>
                    <a:pt x="129" y="123"/>
                    <a:pt x="121" y="129"/>
                  </a:cubicBezTo>
                  <a:cubicBezTo>
                    <a:pt x="91" y="147"/>
                    <a:pt x="62" y="168"/>
                    <a:pt x="36" y="190"/>
                  </a:cubicBezTo>
                  <a:cubicBezTo>
                    <a:pt x="26" y="199"/>
                    <a:pt x="15" y="207"/>
                    <a:pt x="6" y="215"/>
                  </a:cubicBezTo>
                  <a:cubicBezTo>
                    <a:pt x="5" y="217"/>
                    <a:pt x="2" y="219"/>
                    <a:pt x="1" y="220"/>
                  </a:cubicBezTo>
                  <a:lnTo>
                    <a:pt x="7191" y="6247"/>
                  </a:lnTo>
                  <a:lnTo>
                    <a:pt x="9569" y="8241"/>
                  </a:lnTo>
                  <a:lnTo>
                    <a:pt x="11948" y="6247"/>
                  </a:lnTo>
                  <a:lnTo>
                    <a:pt x="19137" y="220"/>
                  </a:lnTo>
                  <a:cubicBezTo>
                    <a:pt x="19136" y="219"/>
                    <a:pt x="19133" y="217"/>
                    <a:pt x="19132" y="216"/>
                  </a:cubicBezTo>
                  <a:cubicBezTo>
                    <a:pt x="19123" y="207"/>
                    <a:pt x="19113" y="199"/>
                    <a:pt x="19103" y="190"/>
                  </a:cubicBezTo>
                  <a:cubicBezTo>
                    <a:pt x="19076" y="168"/>
                    <a:pt x="19047" y="147"/>
                    <a:pt x="19017" y="129"/>
                  </a:cubicBezTo>
                  <a:cubicBezTo>
                    <a:pt x="19009" y="123"/>
                    <a:pt x="19002" y="118"/>
                    <a:pt x="18994" y="114"/>
                  </a:cubicBezTo>
                  <a:cubicBezTo>
                    <a:pt x="18966" y="97"/>
                    <a:pt x="18939" y="84"/>
                    <a:pt x="18911" y="71"/>
                  </a:cubicBezTo>
                  <a:cubicBezTo>
                    <a:pt x="18902" y="67"/>
                    <a:pt x="18894" y="65"/>
                    <a:pt x="18887" y="61"/>
                  </a:cubicBezTo>
                  <a:cubicBezTo>
                    <a:pt x="18884" y="59"/>
                    <a:pt x="18881" y="59"/>
                    <a:pt x="18879" y="58"/>
                  </a:cubicBezTo>
                  <a:cubicBezTo>
                    <a:pt x="18870" y="54"/>
                    <a:pt x="18861" y="51"/>
                    <a:pt x="18851" y="48"/>
                  </a:cubicBezTo>
                  <a:cubicBezTo>
                    <a:pt x="18816" y="36"/>
                    <a:pt x="18781" y="25"/>
                    <a:pt x="18744" y="18"/>
                  </a:cubicBezTo>
                  <a:cubicBezTo>
                    <a:pt x="18730" y="15"/>
                    <a:pt x="18717" y="12"/>
                    <a:pt x="18703" y="11"/>
                  </a:cubicBezTo>
                  <a:cubicBezTo>
                    <a:pt x="18661" y="4"/>
                    <a:pt x="18619" y="1"/>
                    <a:pt x="185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0"/>
            <p:cNvSpPr/>
            <p:nvPr/>
          </p:nvSpPr>
          <p:spPr>
            <a:xfrm>
              <a:off x="3107127" y="3657656"/>
              <a:ext cx="414199" cy="135216"/>
            </a:xfrm>
            <a:custGeom>
              <a:avLst/>
              <a:gdLst/>
              <a:ahLst/>
              <a:cxnLst/>
              <a:rect l="l" t="t" r="r" b="b"/>
              <a:pathLst>
                <a:path w="19136" h="6247" extrusionOk="0">
                  <a:moveTo>
                    <a:pt x="7189" y="0"/>
                  </a:moveTo>
                  <a:lnTo>
                    <a:pt x="0" y="6027"/>
                  </a:lnTo>
                  <a:cubicBezTo>
                    <a:pt x="1" y="6030"/>
                    <a:pt x="3" y="6031"/>
                    <a:pt x="5" y="6033"/>
                  </a:cubicBezTo>
                  <a:cubicBezTo>
                    <a:pt x="14" y="6042"/>
                    <a:pt x="25" y="6050"/>
                    <a:pt x="34" y="6059"/>
                  </a:cubicBezTo>
                  <a:cubicBezTo>
                    <a:pt x="61" y="6081"/>
                    <a:pt x="89" y="6100"/>
                    <a:pt x="119" y="6120"/>
                  </a:cubicBezTo>
                  <a:cubicBezTo>
                    <a:pt x="127" y="6125"/>
                    <a:pt x="135" y="6129"/>
                    <a:pt x="144" y="6134"/>
                  </a:cubicBezTo>
                  <a:cubicBezTo>
                    <a:pt x="170" y="6150"/>
                    <a:pt x="197" y="6164"/>
                    <a:pt x="225" y="6176"/>
                  </a:cubicBezTo>
                  <a:cubicBezTo>
                    <a:pt x="232" y="6180"/>
                    <a:pt x="242" y="6184"/>
                    <a:pt x="249" y="6188"/>
                  </a:cubicBezTo>
                  <a:lnTo>
                    <a:pt x="257" y="6191"/>
                  </a:lnTo>
                  <a:cubicBezTo>
                    <a:pt x="266" y="6194"/>
                    <a:pt x="276" y="6197"/>
                    <a:pt x="285" y="6200"/>
                  </a:cubicBezTo>
                  <a:cubicBezTo>
                    <a:pt x="320" y="6213"/>
                    <a:pt x="357" y="6222"/>
                    <a:pt x="392" y="6230"/>
                  </a:cubicBezTo>
                  <a:cubicBezTo>
                    <a:pt x="406" y="6234"/>
                    <a:pt x="419" y="6235"/>
                    <a:pt x="434" y="6238"/>
                  </a:cubicBezTo>
                  <a:cubicBezTo>
                    <a:pt x="475" y="6244"/>
                    <a:pt x="517" y="6247"/>
                    <a:pt x="560" y="6247"/>
                  </a:cubicBezTo>
                  <a:lnTo>
                    <a:pt x="18575" y="6247"/>
                  </a:lnTo>
                  <a:cubicBezTo>
                    <a:pt x="18618" y="6247"/>
                    <a:pt x="18660" y="6244"/>
                    <a:pt x="18702" y="6238"/>
                  </a:cubicBezTo>
                  <a:cubicBezTo>
                    <a:pt x="18716" y="6235"/>
                    <a:pt x="18729" y="6234"/>
                    <a:pt x="18742" y="6230"/>
                  </a:cubicBezTo>
                  <a:cubicBezTo>
                    <a:pt x="18779" y="6223"/>
                    <a:pt x="18815" y="6213"/>
                    <a:pt x="18851" y="6200"/>
                  </a:cubicBezTo>
                  <a:cubicBezTo>
                    <a:pt x="18860" y="6197"/>
                    <a:pt x="18869" y="6194"/>
                    <a:pt x="18878" y="6191"/>
                  </a:cubicBezTo>
                  <a:lnTo>
                    <a:pt x="18885" y="6188"/>
                  </a:lnTo>
                  <a:cubicBezTo>
                    <a:pt x="18894" y="6184"/>
                    <a:pt x="18902" y="6180"/>
                    <a:pt x="18911" y="6176"/>
                  </a:cubicBezTo>
                  <a:cubicBezTo>
                    <a:pt x="18938" y="6164"/>
                    <a:pt x="18966" y="6150"/>
                    <a:pt x="18992" y="6134"/>
                  </a:cubicBezTo>
                  <a:cubicBezTo>
                    <a:pt x="19000" y="6129"/>
                    <a:pt x="19009" y="6125"/>
                    <a:pt x="19017" y="6120"/>
                  </a:cubicBezTo>
                  <a:cubicBezTo>
                    <a:pt x="19045" y="6100"/>
                    <a:pt x="19074" y="6081"/>
                    <a:pt x="19101" y="6059"/>
                  </a:cubicBezTo>
                  <a:cubicBezTo>
                    <a:pt x="19111" y="6050"/>
                    <a:pt x="19121" y="6042"/>
                    <a:pt x="19130" y="6033"/>
                  </a:cubicBezTo>
                  <a:cubicBezTo>
                    <a:pt x="19133" y="6031"/>
                    <a:pt x="19134" y="6030"/>
                    <a:pt x="19135" y="6027"/>
                  </a:cubicBezTo>
                  <a:lnTo>
                    <a:pt x="11946" y="0"/>
                  </a:lnTo>
                  <a:lnTo>
                    <a:pt x="9568" y="1994"/>
                  </a:lnTo>
                  <a:lnTo>
                    <a:pt x="71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2201;p60"/>
          <p:cNvGrpSpPr/>
          <p:nvPr/>
        </p:nvGrpSpPr>
        <p:grpSpPr>
          <a:xfrm>
            <a:off x="2696847" y="3585035"/>
            <a:ext cx="389392" cy="523389"/>
            <a:chOff x="3771477" y="3215167"/>
            <a:chExt cx="425519" cy="571947"/>
          </a:xfrm>
        </p:grpSpPr>
        <p:sp>
          <p:nvSpPr>
            <p:cNvPr id="2202" name="Google Shape;2202;p60"/>
            <p:cNvSpPr/>
            <p:nvPr/>
          </p:nvSpPr>
          <p:spPr>
            <a:xfrm>
              <a:off x="4039031" y="3215167"/>
              <a:ext cx="110671" cy="83636"/>
            </a:xfrm>
            <a:custGeom>
              <a:avLst/>
              <a:gdLst/>
              <a:ahLst/>
              <a:cxnLst/>
              <a:rect l="l" t="t" r="r" b="b"/>
              <a:pathLst>
                <a:path w="5113" h="3864" extrusionOk="0">
                  <a:moveTo>
                    <a:pt x="1" y="1"/>
                  </a:moveTo>
                  <a:lnTo>
                    <a:pt x="1" y="3863"/>
                  </a:lnTo>
                  <a:lnTo>
                    <a:pt x="4808" y="3863"/>
                  </a:lnTo>
                  <a:cubicBezTo>
                    <a:pt x="4977" y="3863"/>
                    <a:pt x="5113" y="3727"/>
                    <a:pt x="5113" y="3560"/>
                  </a:cubicBezTo>
                  <a:lnTo>
                    <a:pt x="5113" y="1220"/>
                  </a:lnTo>
                  <a:cubicBezTo>
                    <a:pt x="5113" y="547"/>
                    <a:pt x="4564" y="1"/>
                    <a:pt x="3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0"/>
            <p:cNvSpPr/>
            <p:nvPr/>
          </p:nvSpPr>
          <p:spPr>
            <a:xfrm>
              <a:off x="3771498" y="3518435"/>
              <a:ext cx="186796" cy="155195"/>
            </a:xfrm>
            <a:custGeom>
              <a:avLst/>
              <a:gdLst/>
              <a:ahLst/>
              <a:cxnLst/>
              <a:rect l="l" t="t" r="r" b="b"/>
              <a:pathLst>
                <a:path w="8630" h="7170" extrusionOk="0">
                  <a:moveTo>
                    <a:pt x="2131" y="0"/>
                  </a:moveTo>
                  <a:lnTo>
                    <a:pt x="1" y="2183"/>
                  </a:lnTo>
                  <a:lnTo>
                    <a:pt x="1" y="7170"/>
                  </a:lnTo>
                  <a:lnTo>
                    <a:pt x="8629" y="7170"/>
                  </a:lnTo>
                  <a:lnTo>
                    <a:pt x="8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0"/>
            <p:cNvSpPr/>
            <p:nvPr/>
          </p:nvSpPr>
          <p:spPr>
            <a:xfrm>
              <a:off x="3817602" y="3215167"/>
              <a:ext cx="305562" cy="512554"/>
            </a:xfrm>
            <a:custGeom>
              <a:avLst/>
              <a:gdLst/>
              <a:ahLst/>
              <a:cxnLst/>
              <a:rect l="l" t="t" r="r" b="b"/>
              <a:pathLst>
                <a:path w="14117" h="23680" extrusionOk="0">
                  <a:moveTo>
                    <a:pt x="1075" y="1"/>
                  </a:moveTo>
                  <a:cubicBezTo>
                    <a:pt x="482" y="1"/>
                    <a:pt x="1" y="483"/>
                    <a:pt x="1" y="1077"/>
                  </a:cubicBezTo>
                  <a:lnTo>
                    <a:pt x="1" y="23680"/>
                  </a:lnTo>
                  <a:lnTo>
                    <a:pt x="12892" y="23680"/>
                  </a:lnTo>
                  <a:lnTo>
                    <a:pt x="12892" y="1220"/>
                  </a:lnTo>
                  <a:cubicBezTo>
                    <a:pt x="12892" y="547"/>
                    <a:pt x="13440" y="1"/>
                    <a:pt x="14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0"/>
            <p:cNvSpPr/>
            <p:nvPr/>
          </p:nvSpPr>
          <p:spPr>
            <a:xfrm>
              <a:off x="3771477" y="3565708"/>
              <a:ext cx="317316" cy="221407"/>
            </a:xfrm>
            <a:custGeom>
              <a:avLst/>
              <a:gdLst/>
              <a:ahLst/>
              <a:cxnLst/>
              <a:rect l="l" t="t" r="r" b="b"/>
              <a:pathLst>
                <a:path w="14660" h="10229" extrusionOk="0">
                  <a:moveTo>
                    <a:pt x="1" y="1"/>
                  </a:moveTo>
                  <a:lnTo>
                    <a:pt x="1" y="9364"/>
                  </a:lnTo>
                  <a:cubicBezTo>
                    <a:pt x="1" y="9842"/>
                    <a:pt x="387" y="10228"/>
                    <a:pt x="865" y="10228"/>
                  </a:cubicBezTo>
                  <a:lnTo>
                    <a:pt x="12915" y="10228"/>
                  </a:lnTo>
                  <a:cubicBezTo>
                    <a:pt x="12763" y="10228"/>
                    <a:pt x="12611" y="10194"/>
                    <a:pt x="12474" y="10129"/>
                  </a:cubicBezTo>
                  <a:lnTo>
                    <a:pt x="12474" y="10129"/>
                  </a:lnTo>
                  <a:lnTo>
                    <a:pt x="12915" y="10228"/>
                  </a:lnTo>
                  <a:lnTo>
                    <a:pt x="14660" y="10228"/>
                  </a:lnTo>
                  <a:lnTo>
                    <a:pt x="14660" y="364"/>
                  </a:lnTo>
                  <a:lnTo>
                    <a:pt x="11880" y="3121"/>
                  </a:lnTo>
                  <a:lnTo>
                    <a:pt x="8630" y="5008"/>
                  </a:lnTo>
                  <a:lnTo>
                    <a:pt x="2132" y="12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0"/>
            <p:cNvSpPr/>
            <p:nvPr/>
          </p:nvSpPr>
          <p:spPr>
            <a:xfrm>
              <a:off x="4087624" y="3754950"/>
              <a:ext cx="1169" cy="541"/>
            </a:xfrm>
            <a:custGeom>
              <a:avLst/>
              <a:gdLst/>
              <a:ahLst/>
              <a:cxnLst/>
              <a:rect l="l" t="t" r="r" b="b"/>
              <a:pathLst>
                <a:path w="54" h="25" extrusionOk="0">
                  <a:moveTo>
                    <a:pt x="0" y="1"/>
                  </a:moveTo>
                  <a:cubicBezTo>
                    <a:pt x="17" y="9"/>
                    <a:pt x="36" y="16"/>
                    <a:pt x="54" y="24"/>
                  </a:cubicBezTo>
                  <a:lnTo>
                    <a:pt x="54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0"/>
            <p:cNvSpPr/>
            <p:nvPr/>
          </p:nvSpPr>
          <p:spPr>
            <a:xfrm>
              <a:off x="3861433" y="3377764"/>
              <a:ext cx="196017" cy="98009"/>
            </a:xfrm>
            <a:custGeom>
              <a:avLst/>
              <a:gdLst/>
              <a:ahLst/>
              <a:cxnLst/>
              <a:rect l="l" t="t" r="r" b="b"/>
              <a:pathLst>
                <a:path w="9056" h="4528" extrusionOk="0">
                  <a:moveTo>
                    <a:pt x="281" y="1"/>
                  </a:moveTo>
                  <a:cubicBezTo>
                    <a:pt x="126" y="1"/>
                    <a:pt x="1" y="126"/>
                    <a:pt x="1" y="281"/>
                  </a:cubicBezTo>
                  <a:lnTo>
                    <a:pt x="1" y="4247"/>
                  </a:lnTo>
                  <a:cubicBezTo>
                    <a:pt x="1" y="4402"/>
                    <a:pt x="126" y="4527"/>
                    <a:pt x="281" y="4527"/>
                  </a:cubicBezTo>
                  <a:lnTo>
                    <a:pt x="8775" y="4527"/>
                  </a:lnTo>
                  <a:cubicBezTo>
                    <a:pt x="8930" y="4527"/>
                    <a:pt x="9056" y="4402"/>
                    <a:pt x="9056" y="4247"/>
                  </a:cubicBezTo>
                  <a:lnTo>
                    <a:pt x="9056" y="281"/>
                  </a:lnTo>
                  <a:cubicBezTo>
                    <a:pt x="9056" y="126"/>
                    <a:pt x="8930" y="1"/>
                    <a:pt x="8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0"/>
            <p:cNvSpPr/>
            <p:nvPr/>
          </p:nvSpPr>
          <p:spPr>
            <a:xfrm>
              <a:off x="3876974" y="3265340"/>
              <a:ext cx="46147" cy="17316"/>
            </a:xfrm>
            <a:custGeom>
              <a:avLst/>
              <a:gdLst/>
              <a:ahLst/>
              <a:cxnLst/>
              <a:rect l="l" t="t" r="r" b="b"/>
              <a:pathLst>
                <a:path w="2132" h="800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1"/>
                    <a:pt x="180" y="800"/>
                    <a:pt x="400" y="800"/>
                  </a:cubicBezTo>
                  <a:lnTo>
                    <a:pt x="1732" y="800"/>
                  </a:lnTo>
                  <a:cubicBezTo>
                    <a:pt x="1953" y="800"/>
                    <a:pt x="2132" y="621"/>
                    <a:pt x="2132" y="400"/>
                  </a:cubicBezTo>
                  <a:cubicBezTo>
                    <a:pt x="2132" y="179"/>
                    <a:pt x="1953" y="0"/>
                    <a:pt x="17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0"/>
            <p:cNvSpPr/>
            <p:nvPr/>
          </p:nvSpPr>
          <p:spPr>
            <a:xfrm>
              <a:off x="3939269" y="3265340"/>
              <a:ext cx="126840" cy="17316"/>
            </a:xfrm>
            <a:custGeom>
              <a:avLst/>
              <a:gdLst/>
              <a:ahLst/>
              <a:cxnLst/>
              <a:rect l="l" t="t" r="r" b="b"/>
              <a:pathLst>
                <a:path w="5860" h="800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1"/>
                    <a:pt x="180" y="800"/>
                    <a:pt x="400" y="800"/>
                  </a:cubicBezTo>
                  <a:lnTo>
                    <a:pt x="5460" y="800"/>
                  </a:lnTo>
                  <a:cubicBezTo>
                    <a:pt x="5681" y="800"/>
                    <a:pt x="5859" y="621"/>
                    <a:pt x="5859" y="400"/>
                  </a:cubicBezTo>
                  <a:cubicBezTo>
                    <a:pt x="5859" y="179"/>
                    <a:pt x="5681" y="0"/>
                    <a:pt x="5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0"/>
            <p:cNvSpPr/>
            <p:nvPr/>
          </p:nvSpPr>
          <p:spPr>
            <a:xfrm>
              <a:off x="3852754" y="3299929"/>
              <a:ext cx="46190" cy="17316"/>
            </a:xfrm>
            <a:custGeom>
              <a:avLst/>
              <a:gdLst/>
              <a:ahLst/>
              <a:cxnLst/>
              <a:rect l="l" t="t" r="r" b="b"/>
              <a:pathLst>
                <a:path w="2134" h="800" extrusionOk="0">
                  <a:moveTo>
                    <a:pt x="402" y="1"/>
                  </a:moveTo>
                  <a:cubicBezTo>
                    <a:pt x="180" y="1"/>
                    <a:pt x="1" y="179"/>
                    <a:pt x="1" y="400"/>
                  </a:cubicBezTo>
                  <a:cubicBezTo>
                    <a:pt x="1" y="621"/>
                    <a:pt x="180" y="800"/>
                    <a:pt x="402" y="800"/>
                  </a:cubicBezTo>
                  <a:lnTo>
                    <a:pt x="1734" y="800"/>
                  </a:lnTo>
                  <a:cubicBezTo>
                    <a:pt x="1954" y="800"/>
                    <a:pt x="2133" y="621"/>
                    <a:pt x="2133" y="400"/>
                  </a:cubicBezTo>
                  <a:cubicBezTo>
                    <a:pt x="2133" y="179"/>
                    <a:pt x="1954" y="1"/>
                    <a:pt x="17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0"/>
            <p:cNvSpPr/>
            <p:nvPr/>
          </p:nvSpPr>
          <p:spPr>
            <a:xfrm>
              <a:off x="3915026" y="3299929"/>
              <a:ext cx="151082" cy="17316"/>
            </a:xfrm>
            <a:custGeom>
              <a:avLst/>
              <a:gdLst/>
              <a:ahLst/>
              <a:cxnLst/>
              <a:rect l="l" t="t" r="r" b="b"/>
              <a:pathLst>
                <a:path w="6980" h="800" extrusionOk="0">
                  <a:moveTo>
                    <a:pt x="401" y="1"/>
                  </a:moveTo>
                  <a:cubicBezTo>
                    <a:pt x="179" y="1"/>
                    <a:pt x="0" y="179"/>
                    <a:pt x="0" y="400"/>
                  </a:cubicBezTo>
                  <a:cubicBezTo>
                    <a:pt x="0" y="621"/>
                    <a:pt x="179" y="800"/>
                    <a:pt x="401" y="800"/>
                  </a:cubicBezTo>
                  <a:lnTo>
                    <a:pt x="6580" y="800"/>
                  </a:lnTo>
                  <a:cubicBezTo>
                    <a:pt x="6801" y="800"/>
                    <a:pt x="6979" y="621"/>
                    <a:pt x="6979" y="400"/>
                  </a:cubicBezTo>
                  <a:cubicBezTo>
                    <a:pt x="6979" y="179"/>
                    <a:pt x="6801" y="1"/>
                    <a:pt x="6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0"/>
            <p:cNvSpPr/>
            <p:nvPr/>
          </p:nvSpPr>
          <p:spPr>
            <a:xfrm>
              <a:off x="4019961" y="3334496"/>
              <a:ext cx="46147" cy="17338"/>
            </a:xfrm>
            <a:custGeom>
              <a:avLst/>
              <a:gdLst/>
              <a:ahLst/>
              <a:cxnLst/>
              <a:rect l="l" t="t" r="r" b="b"/>
              <a:pathLst>
                <a:path w="2132" h="801" extrusionOk="0">
                  <a:moveTo>
                    <a:pt x="400" y="1"/>
                  </a:moveTo>
                  <a:cubicBezTo>
                    <a:pt x="179" y="1"/>
                    <a:pt x="0" y="179"/>
                    <a:pt x="0" y="401"/>
                  </a:cubicBezTo>
                  <a:cubicBezTo>
                    <a:pt x="0" y="622"/>
                    <a:pt x="179" y="801"/>
                    <a:pt x="400" y="801"/>
                  </a:cubicBezTo>
                  <a:lnTo>
                    <a:pt x="1732" y="801"/>
                  </a:lnTo>
                  <a:cubicBezTo>
                    <a:pt x="1953" y="801"/>
                    <a:pt x="2131" y="622"/>
                    <a:pt x="2131" y="401"/>
                  </a:cubicBezTo>
                  <a:cubicBezTo>
                    <a:pt x="2131" y="179"/>
                    <a:pt x="1953" y="1"/>
                    <a:pt x="1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0"/>
            <p:cNvSpPr/>
            <p:nvPr/>
          </p:nvSpPr>
          <p:spPr>
            <a:xfrm>
              <a:off x="3852754" y="3334496"/>
              <a:ext cx="151082" cy="17338"/>
            </a:xfrm>
            <a:custGeom>
              <a:avLst/>
              <a:gdLst/>
              <a:ahLst/>
              <a:cxnLst/>
              <a:rect l="l" t="t" r="r" b="b"/>
              <a:pathLst>
                <a:path w="6980" h="801" extrusionOk="0">
                  <a:moveTo>
                    <a:pt x="402" y="1"/>
                  </a:moveTo>
                  <a:cubicBezTo>
                    <a:pt x="180" y="1"/>
                    <a:pt x="1" y="179"/>
                    <a:pt x="1" y="401"/>
                  </a:cubicBezTo>
                  <a:cubicBezTo>
                    <a:pt x="1" y="622"/>
                    <a:pt x="180" y="801"/>
                    <a:pt x="402" y="801"/>
                  </a:cubicBezTo>
                  <a:lnTo>
                    <a:pt x="6580" y="801"/>
                  </a:lnTo>
                  <a:cubicBezTo>
                    <a:pt x="6801" y="801"/>
                    <a:pt x="6980" y="622"/>
                    <a:pt x="6980" y="401"/>
                  </a:cubicBezTo>
                  <a:cubicBezTo>
                    <a:pt x="6980" y="179"/>
                    <a:pt x="6801" y="1"/>
                    <a:pt x="6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0"/>
            <p:cNvSpPr/>
            <p:nvPr/>
          </p:nvSpPr>
          <p:spPr>
            <a:xfrm>
              <a:off x="3852754" y="3533976"/>
              <a:ext cx="73853" cy="17338"/>
            </a:xfrm>
            <a:custGeom>
              <a:avLst/>
              <a:gdLst/>
              <a:ahLst/>
              <a:cxnLst/>
              <a:rect l="l" t="t" r="r" b="b"/>
              <a:pathLst>
                <a:path w="3412" h="801" extrusionOk="0">
                  <a:moveTo>
                    <a:pt x="402" y="0"/>
                  </a:moveTo>
                  <a:cubicBezTo>
                    <a:pt x="180" y="0"/>
                    <a:pt x="1" y="179"/>
                    <a:pt x="1" y="401"/>
                  </a:cubicBezTo>
                  <a:cubicBezTo>
                    <a:pt x="1" y="622"/>
                    <a:pt x="180" y="801"/>
                    <a:pt x="402" y="801"/>
                  </a:cubicBezTo>
                  <a:lnTo>
                    <a:pt x="3012" y="801"/>
                  </a:lnTo>
                  <a:cubicBezTo>
                    <a:pt x="3232" y="801"/>
                    <a:pt x="3411" y="622"/>
                    <a:pt x="3411" y="401"/>
                  </a:cubicBezTo>
                  <a:cubicBezTo>
                    <a:pt x="3411" y="179"/>
                    <a:pt x="3232" y="0"/>
                    <a:pt x="30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0"/>
            <p:cNvSpPr/>
            <p:nvPr/>
          </p:nvSpPr>
          <p:spPr>
            <a:xfrm>
              <a:off x="3939247" y="3533976"/>
              <a:ext cx="57662" cy="17338"/>
            </a:xfrm>
            <a:custGeom>
              <a:avLst/>
              <a:gdLst/>
              <a:ahLst/>
              <a:cxnLst/>
              <a:rect l="l" t="t" r="r" b="b"/>
              <a:pathLst>
                <a:path w="2664" h="801" extrusionOk="0">
                  <a:moveTo>
                    <a:pt x="401" y="0"/>
                  </a:moveTo>
                  <a:cubicBezTo>
                    <a:pt x="179" y="0"/>
                    <a:pt x="0" y="179"/>
                    <a:pt x="0" y="401"/>
                  </a:cubicBezTo>
                  <a:cubicBezTo>
                    <a:pt x="0" y="622"/>
                    <a:pt x="179" y="801"/>
                    <a:pt x="401" y="801"/>
                  </a:cubicBezTo>
                  <a:lnTo>
                    <a:pt x="2264" y="801"/>
                  </a:lnTo>
                  <a:cubicBezTo>
                    <a:pt x="2485" y="801"/>
                    <a:pt x="2664" y="622"/>
                    <a:pt x="2664" y="401"/>
                  </a:cubicBezTo>
                  <a:cubicBezTo>
                    <a:pt x="2664" y="179"/>
                    <a:pt x="2485" y="0"/>
                    <a:pt x="22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0"/>
            <p:cNvSpPr/>
            <p:nvPr/>
          </p:nvSpPr>
          <p:spPr>
            <a:xfrm>
              <a:off x="4028619" y="3547937"/>
              <a:ext cx="168333" cy="212770"/>
            </a:xfrm>
            <a:custGeom>
              <a:avLst/>
              <a:gdLst/>
              <a:ahLst/>
              <a:cxnLst/>
              <a:rect l="l" t="t" r="r" b="b"/>
              <a:pathLst>
                <a:path w="7777" h="9830" extrusionOk="0">
                  <a:moveTo>
                    <a:pt x="0" y="0"/>
                  </a:moveTo>
                  <a:lnTo>
                    <a:pt x="0" y="9830"/>
                  </a:lnTo>
                  <a:lnTo>
                    <a:pt x="7777" y="9830"/>
                  </a:lnTo>
                  <a:lnTo>
                    <a:pt x="77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0"/>
            <p:cNvSpPr/>
            <p:nvPr/>
          </p:nvSpPr>
          <p:spPr>
            <a:xfrm>
              <a:off x="4064334" y="3618738"/>
              <a:ext cx="96883" cy="69199"/>
            </a:xfrm>
            <a:custGeom>
              <a:avLst/>
              <a:gdLst/>
              <a:ahLst/>
              <a:cxnLst/>
              <a:rect l="l" t="t" r="r" b="b"/>
              <a:pathLst>
                <a:path w="4476" h="3197" extrusionOk="0">
                  <a:moveTo>
                    <a:pt x="388" y="0"/>
                  </a:moveTo>
                  <a:cubicBezTo>
                    <a:pt x="174" y="0"/>
                    <a:pt x="0" y="174"/>
                    <a:pt x="0" y="388"/>
                  </a:cubicBezTo>
                  <a:lnTo>
                    <a:pt x="0" y="2810"/>
                  </a:lnTo>
                  <a:cubicBezTo>
                    <a:pt x="2" y="3023"/>
                    <a:pt x="174" y="3197"/>
                    <a:pt x="388" y="3197"/>
                  </a:cubicBezTo>
                  <a:lnTo>
                    <a:pt x="4089" y="3197"/>
                  </a:lnTo>
                  <a:cubicBezTo>
                    <a:pt x="4303" y="3197"/>
                    <a:pt x="4475" y="3023"/>
                    <a:pt x="4475" y="2810"/>
                  </a:cubicBezTo>
                  <a:lnTo>
                    <a:pt x="4475" y="388"/>
                  </a:lnTo>
                  <a:cubicBezTo>
                    <a:pt x="4475" y="312"/>
                    <a:pt x="4454" y="239"/>
                    <a:pt x="4412" y="176"/>
                  </a:cubicBezTo>
                  <a:lnTo>
                    <a:pt x="4414" y="176"/>
                  </a:lnTo>
                  <a:cubicBezTo>
                    <a:pt x="4342" y="67"/>
                    <a:pt x="4221" y="0"/>
                    <a:pt x="40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0"/>
            <p:cNvSpPr/>
            <p:nvPr/>
          </p:nvSpPr>
          <p:spPr>
            <a:xfrm>
              <a:off x="4065719" y="3618760"/>
              <a:ext cx="94156" cy="34589"/>
            </a:xfrm>
            <a:custGeom>
              <a:avLst/>
              <a:gdLst/>
              <a:ahLst/>
              <a:cxnLst/>
              <a:rect l="l" t="t" r="r" b="b"/>
              <a:pathLst>
                <a:path w="4350" h="1598" extrusionOk="0">
                  <a:moveTo>
                    <a:pt x="4028" y="0"/>
                  </a:moveTo>
                  <a:cubicBezTo>
                    <a:pt x="4027" y="0"/>
                    <a:pt x="4026" y="0"/>
                    <a:pt x="4025" y="0"/>
                  </a:cubicBezTo>
                  <a:lnTo>
                    <a:pt x="324" y="0"/>
                  </a:lnTo>
                  <a:cubicBezTo>
                    <a:pt x="194" y="0"/>
                    <a:pt x="72" y="66"/>
                    <a:pt x="0" y="175"/>
                  </a:cubicBezTo>
                  <a:lnTo>
                    <a:pt x="2174" y="1597"/>
                  </a:lnTo>
                  <a:lnTo>
                    <a:pt x="4350" y="175"/>
                  </a:lnTo>
                  <a:lnTo>
                    <a:pt x="4348" y="175"/>
                  </a:lnTo>
                  <a:cubicBezTo>
                    <a:pt x="4279" y="67"/>
                    <a:pt x="4158" y="0"/>
                    <a:pt x="4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0"/>
            <p:cNvSpPr/>
            <p:nvPr/>
          </p:nvSpPr>
          <p:spPr>
            <a:xfrm>
              <a:off x="4028619" y="3742937"/>
              <a:ext cx="168333" cy="44177"/>
            </a:xfrm>
            <a:custGeom>
              <a:avLst/>
              <a:gdLst/>
              <a:ahLst/>
              <a:cxnLst/>
              <a:rect l="l" t="t" r="r" b="b"/>
              <a:pathLst>
                <a:path w="7777" h="2041" extrusionOk="0">
                  <a:moveTo>
                    <a:pt x="0" y="1"/>
                  </a:moveTo>
                  <a:lnTo>
                    <a:pt x="0" y="1005"/>
                  </a:lnTo>
                  <a:cubicBezTo>
                    <a:pt x="0" y="1577"/>
                    <a:pt x="464" y="2040"/>
                    <a:pt x="1035" y="2040"/>
                  </a:cubicBezTo>
                  <a:lnTo>
                    <a:pt x="6743" y="2040"/>
                  </a:lnTo>
                  <a:cubicBezTo>
                    <a:pt x="7315" y="2040"/>
                    <a:pt x="7777" y="1577"/>
                    <a:pt x="7777" y="1005"/>
                  </a:cubicBezTo>
                  <a:lnTo>
                    <a:pt x="77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0"/>
            <p:cNvSpPr/>
            <p:nvPr/>
          </p:nvSpPr>
          <p:spPr>
            <a:xfrm>
              <a:off x="4028619" y="3518435"/>
              <a:ext cx="168376" cy="47294"/>
            </a:xfrm>
            <a:custGeom>
              <a:avLst/>
              <a:gdLst/>
              <a:ahLst/>
              <a:cxnLst/>
              <a:rect l="l" t="t" r="r" b="b"/>
              <a:pathLst>
                <a:path w="7779" h="2185" extrusionOk="0">
                  <a:moveTo>
                    <a:pt x="1035" y="0"/>
                  </a:moveTo>
                  <a:cubicBezTo>
                    <a:pt x="464" y="0"/>
                    <a:pt x="0" y="464"/>
                    <a:pt x="0" y="1036"/>
                  </a:cubicBezTo>
                  <a:lnTo>
                    <a:pt x="0" y="2185"/>
                  </a:lnTo>
                  <a:lnTo>
                    <a:pt x="7777" y="2185"/>
                  </a:lnTo>
                  <a:lnTo>
                    <a:pt x="7777" y="1036"/>
                  </a:lnTo>
                  <a:cubicBezTo>
                    <a:pt x="7778" y="464"/>
                    <a:pt x="7315" y="0"/>
                    <a:pt x="6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1" name="Google Shape;2221;p60"/>
          <p:cNvGrpSpPr/>
          <p:nvPr/>
        </p:nvGrpSpPr>
        <p:grpSpPr>
          <a:xfrm>
            <a:off x="3324486" y="3585044"/>
            <a:ext cx="306420" cy="523369"/>
            <a:chOff x="4448251" y="3262765"/>
            <a:chExt cx="334848" cy="571926"/>
          </a:xfrm>
        </p:grpSpPr>
        <p:sp>
          <p:nvSpPr>
            <p:cNvPr id="2222" name="Google Shape;2222;p60"/>
            <p:cNvSpPr/>
            <p:nvPr/>
          </p:nvSpPr>
          <p:spPr>
            <a:xfrm>
              <a:off x="4728467" y="3330210"/>
              <a:ext cx="54632" cy="85281"/>
            </a:xfrm>
            <a:custGeom>
              <a:avLst/>
              <a:gdLst/>
              <a:ahLst/>
              <a:cxnLst/>
              <a:rect l="l" t="t" r="r" b="b"/>
              <a:pathLst>
                <a:path w="2524" h="3940" extrusionOk="0">
                  <a:moveTo>
                    <a:pt x="1" y="0"/>
                  </a:moveTo>
                  <a:lnTo>
                    <a:pt x="1" y="3939"/>
                  </a:lnTo>
                  <a:lnTo>
                    <a:pt x="792" y="3939"/>
                  </a:lnTo>
                  <a:lnTo>
                    <a:pt x="2004" y="3643"/>
                  </a:lnTo>
                  <a:cubicBezTo>
                    <a:pt x="2310" y="3569"/>
                    <a:pt x="2523" y="3323"/>
                    <a:pt x="2523" y="3042"/>
                  </a:cubicBezTo>
                  <a:lnTo>
                    <a:pt x="2523" y="897"/>
                  </a:lnTo>
                  <a:cubicBezTo>
                    <a:pt x="2523" y="616"/>
                    <a:pt x="2310" y="371"/>
                    <a:pt x="2004" y="296"/>
                  </a:cubicBezTo>
                  <a:lnTo>
                    <a:pt x="7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0"/>
            <p:cNvSpPr/>
            <p:nvPr/>
          </p:nvSpPr>
          <p:spPr>
            <a:xfrm>
              <a:off x="4728467" y="3415470"/>
              <a:ext cx="54632" cy="85325"/>
            </a:xfrm>
            <a:custGeom>
              <a:avLst/>
              <a:gdLst/>
              <a:ahLst/>
              <a:cxnLst/>
              <a:rect l="l" t="t" r="r" b="b"/>
              <a:pathLst>
                <a:path w="2524" h="3942" extrusionOk="0">
                  <a:moveTo>
                    <a:pt x="1" y="0"/>
                  </a:moveTo>
                  <a:lnTo>
                    <a:pt x="1" y="3941"/>
                  </a:lnTo>
                  <a:lnTo>
                    <a:pt x="792" y="3941"/>
                  </a:lnTo>
                  <a:lnTo>
                    <a:pt x="2004" y="3643"/>
                  </a:lnTo>
                  <a:cubicBezTo>
                    <a:pt x="2310" y="3569"/>
                    <a:pt x="2523" y="3323"/>
                    <a:pt x="2523" y="3043"/>
                  </a:cubicBezTo>
                  <a:lnTo>
                    <a:pt x="2523" y="897"/>
                  </a:lnTo>
                  <a:cubicBezTo>
                    <a:pt x="2523" y="618"/>
                    <a:pt x="2310" y="373"/>
                    <a:pt x="2004" y="297"/>
                  </a:cubicBezTo>
                  <a:lnTo>
                    <a:pt x="7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0"/>
            <p:cNvSpPr/>
            <p:nvPr/>
          </p:nvSpPr>
          <p:spPr>
            <a:xfrm>
              <a:off x="4728467" y="3500773"/>
              <a:ext cx="54632" cy="85303"/>
            </a:xfrm>
            <a:custGeom>
              <a:avLst/>
              <a:gdLst/>
              <a:ahLst/>
              <a:cxnLst/>
              <a:rect l="l" t="t" r="r" b="b"/>
              <a:pathLst>
                <a:path w="2524" h="3941" extrusionOk="0">
                  <a:moveTo>
                    <a:pt x="1" y="0"/>
                  </a:moveTo>
                  <a:lnTo>
                    <a:pt x="1" y="3941"/>
                  </a:lnTo>
                  <a:lnTo>
                    <a:pt x="792" y="3941"/>
                  </a:lnTo>
                  <a:lnTo>
                    <a:pt x="2004" y="3643"/>
                  </a:lnTo>
                  <a:cubicBezTo>
                    <a:pt x="2310" y="3569"/>
                    <a:pt x="2523" y="3323"/>
                    <a:pt x="2523" y="3042"/>
                  </a:cubicBezTo>
                  <a:lnTo>
                    <a:pt x="2523" y="897"/>
                  </a:lnTo>
                  <a:cubicBezTo>
                    <a:pt x="2523" y="616"/>
                    <a:pt x="2310" y="371"/>
                    <a:pt x="2004" y="296"/>
                  </a:cubicBezTo>
                  <a:lnTo>
                    <a:pt x="7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0"/>
            <p:cNvSpPr/>
            <p:nvPr/>
          </p:nvSpPr>
          <p:spPr>
            <a:xfrm>
              <a:off x="4728467" y="3586054"/>
              <a:ext cx="54632" cy="85303"/>
            </a:xfrm>
            <a:custGeom>
              <a:avLst/>
              <a:gdLst/>
              <a:ahLst/>
              <a:cxnLst/>
              <a:rect l="l" t="t" r="r" b="b"/>
              <a:pathLst>
                <a:path w="2524" h="3941" extrusionOk="0">
                  <a:moveTo>
                    <a:pt x="1" y="1"/>
                  </a:moveTo>
                  <a:lnTo>
                    <a:pt x="1" y="3940"/>
                  </a:lnTo>
                  <a:lnTo>
                    <a:pt x="792" y="3940"/>
                  </a:lnTo>
                  <a:lnTo>
                    <a:pt x="2004" y="3644"/>
                  </a:lnTo>
                  <a:cubicBezTo>
                    <a:pt x="2310" y="3569"/>
                    <a:pt x="2523" y="3324"/>
                    <a:pt x="2523" y="3043"/>
                  </a:cubicBezTo>
                  <a:lnTo>
                    <a:pt x="2523" y="898"/>
                  </a:lnTo>
                  <a:cubicBezTo>
                    <a:pt x="2523" y="617"/>
                    <a:pt x="2310" y="372"/>
                    <a:pt x="2004" y="297"/>
                  </a:cubicBezTo>
                  <a:lnTo>
                    <a:pt x="7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0"/>
            <p:cNvSpPr/>
            <p:nvPr/>
          </p:nvSpPr>
          <p:spPr>
            <a:xfrm>
              <a:off x="4448251" y="3626184"/>
              <a:ext cx="297359" cy="175995"/>
            </a:xfrm>
            <a:custGeom>
              <a:avLst/>
              <a:gdLst/>
              <a:ahLst/>
              <a:cxnLst/>
              <a:rect l="l" t="t" r="r" b="b"/>
              <a:pathLst>
                <a:path w="13738" h="8131" extrusionOk="0">
                  <a:moveTo>
                    <a:pt x="2" y="3921"/>
                  </a:moveTo>
                  <a:lnTo>
                    <a:pt x="13" y="4068"/>
                  </a:lnTo>
                  <a:cubicBezTo>
                    <a:pt x="6" y="4020"/>
                    <a:pt x="2" y="3970"/>
                    <a:pt x="2" y="3921"/>
                  </a:cubicBezTo>
                  <a:close/>
                  <a:moveTo>
                    <a:pt x="2" y="1"/>
                  </a:moveTo>
                  <a:lnTo>
                    <a:pt x="2" y="3921"/>
                  </a:lnTo>
                  <a:lnTo>
                    <a:pt x="2" y="7223"/>
                  </a:lnTo>
                  <a:cubicBezTo>
                    <a:pt x="0" y="7723"/>
                    <a:pt x="408" y="8129"/>
                    <a:pt x="908" y="8130"/>
                  </a:cubicBezTo>
                  <a:lnTo>
                    <a:pt x="12830" y="8130"/>
                  </a:lnTo>
                  <a:cubicBezTo>
                    <a:pt x="13332" y="8129"/>
                    <a:pt x="13738" y="7723"/>
                    <a:pt x="13738" y="7223"/>
                  </a:cubicBezTo>
                  <a:lnTo>
                    <a:pt x="1373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0"/>
            <p:cNvSpPr/>
            <p:nvPr/>
          </p:nvSpPr>
          <p:spPr>
            <a:xfrm>
              <a:off x="4448251" y="3262765"/>
              <a:ext cx="297359" cy="467965"/>
            </a:xfrm>
            <a:custGeom>
              <a:avLst/>
              <a:gdLst/>
              <a:ahLst/>
              <a:cxnLst/>
              <a:rect l="l" t="t" r="r" b="b"/>
              <a:pathLst>
                <a:path w="13738" h="21620" extrusionOk="0">
                  <a:moveTo>
                    <a:pt x="908" y="1"/>
                  </a:moveTo>
                  <a:cubicBezTo>
                    <a:pt x="406" y="1"/>
                    <a:pt x="0" y="408"/>
                    <a:pt x="2" y="909"/>
                  </a:cubicBezTo>
                  <a:lnTo>
                    <a:pt x="2" y="20712"/>
                  </a:lnTo>
                  <a:cubicBezTo>
                    <a:pt x="0" y="21213"/>
                    <a:pt x="408" y="21619"/>
                    <a:pt x="908" y="21619"/>
                  </a:cubicBezTo>
                  <a:lnTo>
                    <a:pt x="12830" y="21619"/>
                  </a:lnTo>
                  <a:cubicBezTo>
                    <a:pt x="13332" y="21619"/>
                    <a:pt x="13738" y="21213"/>
                    <a:pt x="13738" y="20712"/>
                  </a:cubicBezTo>
                  <a:lnTo>
                    <a:pt x="13738" y="909"/>
                  </a:lnTo>
                  <a:cubicBezTo>
                    <a:pt x="13738" y="408"/>
                    <a:pt x="13332" y="2"/>
                    <a:pt x="12830" y="2"/>
                  </a:cubicBezTo>
                  <a:lnTo>
                    <a:pt x="12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0"/>
            <p:cNvSpPr/>
            <p:nvPr/>
          </p:nvSpPr>
          <p:spPr>
            <a:xfrm>
              <a:off x="4511649" y="3765275"/>
              <a:ext cx="78377" cy="69416"/>
            </a:xfrm>
            <a:custGeom>
              <a:avLst/>
              <a:gdLst/>
              <a:ahLst/>
              <a:cxnLst/>
              <a:rect l="l" t="t" r="r" b="b"/>
              <a:pathLst>
                <a:path w="3621" h="3207" extrusionOk="0">
                  <a:moveTo>
                    <a:pt x="0" y="0"/>
                  </a:moveTo>
                  <a:lnTo>
                    <a:pt x="0" y="3083"/>
                  </a:lnTo>
                  <a:cubicBezTo>
                    <a:pt x="0" y="3153"/>
                    <a:pt x="58" y="3207"/>
                    <a:pt x="125" y="3207"/>
                  </a:cubicBezTo>
                  <a:cubicBezTo>
                    <a:pt x="136" y="3207"/>
                    <a:pt x="148" y="3205"/>
                    <a:pt x="159" y="3202"/>
                  </a:cubicBezTo>
                  <a:lnTo>
                    <a:pt x="1776" y="2725"/>
                  </a:lnTo>
                  <a:cubicBezTo>
                    <a:pt x="1787" y="2722"/>
                    <a:pt x="1799" y="2720"/>
                    <a:pt x="1810" y="2720"/>
                  </a:cubicBezTo>
                  <a:cubicBezTo>
                    <a:pt x="1822" y="2720"/>
                    <a:pt x="1834" y="2722"/>
                    <a:pt x="1845" y="2725"/>
                  </a:cubicBezTo>
                  <a:lnTo>
                    <a:pt x="3463" y="3202"/>
                  </a:lnTo>
                  <a:cubicBezTo>
                    <a:pt x="3474" y="3205"/>
                    <a:pt x="3486" y="3207"/>
                    <a:pt x="3497" y="3207"/>
                  </a:cubicBezTo>
                  <a:cubicBezTo>
                    <a:pt x="3563" y="3207"/>
                    <a:pt x="3621" y="3153"/>
                    <a:pt x="3621" y="3083"/>
                  </a:cubicBezTo>
                  <a:lnTo>
                    <a:pt x="3621" y="1704"/>
                  </a:lnTo>
                  <a:lnTo>
                    <a:pt x="3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0"/>
            <p:cNvSpPr/>
            <p:nvPr/>
          </p:nvSpPr>
          <p:spPr>
            <a:xfrm>
              <a:off x="4474182" y="3756617"/>
              <a:ext cx="222446" cy="17316"/>
            </a:xfrm>
            <a:custGeom>
              <a:avLst/>
              <a:gdLst/>
              <a:ahLst/>
              <a:cxnLst/>
              <a:rect l="l" t="t" r="r" b="b"/>
              <a:pathLst>
                <a:path w="10277" h="800" extrusionOk="0">
                  <a:moveTo>
                    <a:pt x="401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1"/>
                    <a:pt x="180" y="800"/>
                    <a:pt x="401" y="800"/>
                  </a:cubicBezTo>
                  <a:lnTo>
                    <a:pt x="9879" y="800"/>
                  </a:lnTo>
                  <a:cubicBezTo>
                    <a:pt x="10098" y="799"/>
                    <a:pt x="10277" y="621"/>
                    <a:pt x="10277" y="400"/>
                  </a:cubicBezTo>
                  <a:cubicBezTo>
                    <a:pt x="10277" y="180"/>
                    <a:pt x="10098" y="1"/>
                    <a:pt x="98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0"/>
            <p:cNvSpPr/>
            <p:nvPr/>
          </p:nvSpPr>
          <p:spPr>
            <a:xfrm>
              <a:off x="4497818" y="3308868"/>
              <a:ext cx="198247" cy="198268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4580" y="0"/>
                  </a:moveTo>
                  <a:lnTo>
                    <a:pt x="4580" y="2"/>
                  </a:lnTo>
                  <a:cubicBezTo>
                    <a:pt x="2051" y="2"/>
                    <a:pt x="1" y="2052"/>
                    <a:pt x="1" y="4581"/>
                  </a:cubicBezTo>
                  <a:cubicBezTo>
                    <a:pt x="1" y="7110"/>
                    <a:pt x="2051" y="9160"/>
                    <a:pt x="4580" y="9160"/>
                  </a:cubicBezTo>
                  <a:cubicBezTo>
                    <a:pt x="7109" y="9160"/>
                    <a:pt x="9159" y="7109"/>
                    <a:pt x="9159" y="4579"/>
                  </a:cubicBezTo>
                  <a:cubicBezTo>
                    <a:pt x="9159" y="2050"/>
                    <a:pt x="7109" y="0"/>
                    <a:pt x="45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0"/>
            <p:cNvSpPr/>
            <p:nvPr/>
          </p:nvSpPr>
          <p:spPr>
            <a:xfrm>
              <a:off x="4538121" y="3417851"/>
              <a:ext cx="117619" cy="89264"/>
            </a:xfrm>
            <a:custGeom>
              <a:avLst/>
              <a:gdLst/>
              <a:ahLst/>
              <a:cxnLst/>
              <a:rect l="l" t="t" r="r" b="b"/>
              <a:pathLst>
                <a:path w="5434" h="4124" extrusionOk="0">
                  <a:moveTo>
                    <a:pt x="818" y="0"/>
                  </a:moveTo>
                  <a:cubicBezTo>
                    <a:pt x="296" y="511"/>
                    <a:pt x="1" y="1210"/>
                    <a:pt x="2" y="1940"/>
                  </a:cubicBezTo>
                  <a:lnTo>
                    <a:pt x="2" y="3232"/>
                  </a:lnTo>
                  <a:cubicBezTo>
                    <a:pt x="809" y="3826"/>
                    <a:pt x="1764" y="4124"/>
                    <a:pt x="2718" y="4124"/>
                  </a:cubicBezTo>
                  <a:cubicBezTo>
                    <a:pt x="3672" y="4124"/>
                    <a:pt x="4626" y="3826"/>
                    <a:pt x="5434" y="3232"/>
                  </a:cubicBezTo>
                  <a:lnTo>
                    <a:pt x="5434" y="1940"/>
                  </a:lnTo>
                  <a:lnTo>
                    <a:pt x="5431" y="1940"/>
                  </a:lnTo>
                  <a:cubicBezTo>
                    <a:pt x="5432" y="1210"/>
                    <a:pt x="5139" y="511"/>
                    <a:pt x="4615" y="0"/>
                  </a:cubicBezTo>
                  <a:cubicBezTo>
                    <a:pt x="4072" y="477"/>
                    <a:pt x="3395" y="716"/>
                    <a:pt x="2717" y="716"/>
                  </a:cubicBezTo>
                  <a:cubicBezTo>
                    <a:pt x="2039" y="716"/>
                    <a:pt x="1361" y="477"/>
                    <a:pt x="8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0"/>
            <p:cNvSpPr/>
            <p:nvPr/>
          </p:nvSpPr>
          <p:spPr>
            <a:xfrm>
              <a:off x="4534701" y="3308868"/>
              <a:ext cx="124524" cy="124502"/>
            </a:xfrm>
            <a:custGeom>
              <a:avLst/>
              <a:gdLst/>
              <a:ahLst/>
              <a:cxnLst/>
              <a:rect l="l" t="t" r="r" b="b"/>
              <a:pathLst>
                <a:path w="5753" h="5752" extrusionOk="0">
                  <a:moveTo>
                    <a:pt x="2876" y="0"/>
                  </a:moveTo>
                  <a:cubicBezTo>
                    <a:pt x="1288" y="0"/>
                    <a:pt x="1" y="1288"/>
                    <a:pt x="1" y="2875"/>
                  </a:cubicBezTo>
                  <a:cubicBezTo>
                    <a:pt x="1" y="4005"/>
                    <a:pt x="661" y="5030"/>
                    <a:pt x="1690" y="5496"/>
                  </a:cubicBezTo>
                  <a:cubicBezTo>
                    <a:pt x="2070" y="5667"/>
                    <a:pt x="2474" y="5751"/>
                    <a:pt x="2874" y="5751"/>
                  </a:cubicBezTo>
                  <a:cubicBezTo>
                    <a:pt x="3561" y="5751"/>
                    <a:pt x="4238" y="5506"/>
                    <a:pt x="4774" y="5035"/>
                  </a:cubicBezTo>
                  <a:cubicBezTo>
                    <a:pt x="5396" y="4489"/>
                    <a:pt x="5752" y="3702"/>
                    <a:pt x="5751" y="2875"/>
                  </a:cubicBezTo>
                  <a:cubicBezTo>
                    <a:pt x="5751" y="1288"/>
                    <a:pt x="4463" y="0"/>
                    <a:pt x="287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0"/>
            <p:cNvSpPr/>
            <p:nvPr/>
          </p:nvSpPr>
          <p:spPr>
            <a:xfrm>
              <a:off x="4502818" y="3651747"/>
              <a:ext cx="127965" cy="17316"/>
            </a:xfrm>
            <a:custGeom>
              <a:avLst/>
              <a:gdLst/>
              <a:ahLst/>
              <a:cxnLst/>
              <a:rect l="l" t="t" r="r" b="b"/>
              <a:pathLst>
                <a:path w="5912" h="800" extrusionOk="0">
                  <a:moveTo>
                    <a:pt x="399" y="0"/>
                  </a:moveTo>
                  <a:cubicBezTo>
                    <a:pt x="180" y="0"/>
                    <a:pt x="1" y="178"/>
                    <a:pt x="1" y="400"/>
                  </a:cubicBezTo>
                  <a:cubicBezTo>
                    <a:pt x="1" y="621"/>
                    <a:pt x="181" y="799"/>
                    <a:pt x="401" y="799"/>
                  </a:cubicBezTo>
                  <a:cubicBezTo>
                    <a:pt x="403" y="799"/>
                    <a:pt x="406" y="799"/>
                    <a:pt x="408" y="799"/>
                  </a:cubicBezTo>
                  <a:lnTo>
                    <a:pt x="5520" y="799"/>
                  </a:lnTo>
                  <a:cubicBezTo>
                    <a:pt x="5737" y="794"/>
                    <a:pt x="5912" y="617"/>
                    <a:pt x="5912" y="400"/>
                  </a:cubicBezTo>
                  <a:cubicBezTo>
                    <a:pt x="5912" y="182"/>
                    <a:pt x="5737" y="4"/>
                    <a:pt x="5520" y="0"/>
                  </a:cubicBezTo>
                  <a:lnTo>
                    <a:pt x="408" y="0"/>
                  </a:lnTo>
                  <a:cubicBezTo>
                    <a:pt x="405" y="0"/>
                    <a:pt x="402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0"/>
            <p:cNvSpPr/>
            <p:nvPr/>
          </p:nvSpPr>
          <p:spPr>
            <a:xfrm>
              <a:off x="4641476" y="3651747"/>
              <a:ext cx="44957" cy="17316"/>
            </a:xfrm>
            <a:custGeom>
              <a:avLst/>
              <a:gdLst/>
              <a:ahLst/>
              <a:cxnLst/>
              <a:rect l="l" t="t" r="r" b="b"/>
              <a:pathLst>
                <a:path w="2077" h="800" extrusionOk="0">
                  <a:moveTo>
                    <a:pt x="1679" y="0"/>
                  </a:moveTo>
                  <a:cubicBezTo>
                    <a:pt x="1676" y="0"/>
                    <a:pt x="1672" y="0"/>
                    <a:pt x="1669" y="0"/>
                  </a:cubicBezTo>
                  <a:lnTo>
                    <a:pt x="392" y="0"/>
                  </a:lnTo>
                  <a:cubicBezTo>
                    <a:pt x="174" y="4"/>
                    <a:pt x="1" y="182"/>
                    <a:pt x="1" y="400"/>
                  </a:cubicBezTo>
                  <a:cubicBezTo>
                    <a:pt x="1" y="617"/>
                    <a:pt x="174" y="794"/>
                    <a:pt x="392" y="799"/>
                  </a:cubicBezTo>
                  <a:lnTo>
                    <a:pt x="1669" y="799"/>
                  </a:lnTo>
                  <a:cubicBezTo>
                    <a:pt x="1672" y="799"/>
                    <a:pt x="1674" y="799"/>
                    <a:pt x="1676" y="799"/>
                  </a:cubicBezTo>
                  <a:cubicBezTo>
                    <a:pt x="1898" y="799"/>
                    <a:pt x="2077" y="621"/>
                    <a:pt x="2077" y="400"/>
                  </a:cubicBezTo>
                  <a:cubicBezTo>
                    <a:pt x="2077" y="178"/>
                    <a:pt x="1899" y="0"/>
                    <a:pt x="1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0"/>
            <p:cNvSpPr/>
            <p:nvPr/>
          </p:nvSpPr>
          <p:spPr>
            <a:xfrm>
              <a:off x="4558337" y="3682851"/>
              <a:ext cx="127922" cy="17316"/>
            </a:xfrm>
            <a:custGeom>
              <a:avLst/>
              <a:gdLst/>
              <a:ahLst/>
              <a:cxnLst/>
              <a:rect l="l" t="t" r="r" b="b"/>
              <a:pathLst>
                <a:path w="5910" h="800" extrusionOk="0">
                  <a:moveTo>
                    <a:pt x="400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1"/>
                    <a:pt x="179" y="800"/>
                    <a:pt x="400" y="800"/>
                  </a:cubicBezTo>
                  <a:lnTo>
                    <a:pt x="5510" y="800"/>
                  </a:lnTo>
                  <a:cubicBezTo>
                    <a:pt x="5731" y="800"/>
                    <a:pt x="5910" y="621"/>
                    <a:pt x="5910" y="400"/>
                  </a:cubicBezTo>
                  <a:cubicBezTo>
                    <a:pt x="5910" y="180"/>
                    <a:pt x="5731" y="1"/>
                    <a:pt x="5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0"/>
            <p:cNvSpPr/>
            <p:nvPr/>
          </p:nvSpPr>
          <p:spPr>
            <a:xfrm>
              <a:off x="4502991" y="3682851"/>
              <a:ext cx="44978" cy="17316"/>
            </a:xfrm>
            <a:custGeom>
              <a:avLst/>
              <a:gdLst/>
              <a:ahLst/>
              <a:cxnLst/>
              <a:rect l="l" t="t" r="r" b="b"/>
              <a:pathLst>
                <a:path w="2078" h="800" extrusionOk="0">
                  <a:moveTo>
                    <a:pt x="400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1"/>
                    <a:pt x="179" y="800"/>
                    <a:pt x="400" y="800"/>
                  </a:cubicBezTo>
                  <a:lnTo>
                    <a:pt x="1678" y="800"/>
                  </a:lnTo>
                  <a:cubicBezTo>
                    <a:pt x="1899" y="800"/>
                    <a:pt x="2078" y="621"/>
                    <a:pt x="2078" y="400"/>
                  </a:cubicBezTo>
                  <a:cubicBezTo>
                    <a:pt x="2078" y="180"/>
                    <a:pt x="1899" y="1"/>
                    <a:pt x="1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0"/>
            <p:cNvSpPr/>
            <p:nvPr/>
          </p:nvSpPr>
          <p:spPr>
            <a:xfrm>
              <a:off x="4509355" y="3535924"/>
              <a:ext cx="172900" cy="92208"/>
            </a:xfrm>
            <a:custGeom>
              <a:avLst/>
              <a:gdLst/>
              <a:ahLst/>
              <a:cxnLst/>
              <a:rect l="l" t="t" r="r" b="b"/>
              <a:pathLst>
                <a:path w="7988" h="4260" extrusionOk="0">
                  <a:moveTo>
                    <a:pt x="558" y="0"/>
                  </a:moveTo>
                  <a:cubicBezTo>
                    <a:pt x="250" y="0"/>
                    <a:pt x="0" y="250"/>
                    <a:pt x="0" y="558"/>
                  </a:cubicBezTo>
                  <a:lnTo>
                    <a:pt x="0" y="3702"/>
                  </a:lnTo>
                  <a:cubicBezTo>
                    <a:pt x="0" y="4010"/>
                    <a:pt x="250" y="4260"/>
                    <a:pt x="558" y="4260"/>
                  </a:cubicBezTo>
                  <a:lnTo>
                    <a:pt x="7430" y="4260"/>
                  </a:lnTo>
                  <a:cubicBezTo>
                    <a:pt x="7737" y="4260"/>
                    <a:pt x="7986" y="4010"/>
                    <a:pt x="7987" y="3702"/>
                  </a:cubicBezTo>
                  <a:lnTo>
                    <a:pt x="7987" y="558"/>
                  </a:lnTo>
                  <a:cubicBezTo>
                    <a:pt x="7986" y="250"/>
                    <a:pt x="7737" y="0"/>
                    <a:pt x="7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8" name="Google Shape;2238;p60"/>
          <p:cNvGrpSpPr/>
          <p:nvPr/>
        </p:nvGrpSpPr>
        <p:grpSpPr>
          <a:xfrm>
            <a:off x="3869154" y="3663402"/>
            <a:ext cx="523369" cy="366654"/>
            <a:chOff x="4918251" y="3315730"/>
            <a:chExt cx="571926" cy="400671"/>
          </a:xfrm>
        </p:grpSpPr>
        <p:sp>
          <p:nvSpPr>
            <p:cNvPr id="2239" name="Google Shape;2239;p60"/>
            <p:cNvSpPr/>
            <p:nvPr/>
          </p:nvSpPr>
          <p:spPr>
            <a:xfrm>
              <a:off x="4918251" y="3315730"/>
              <a:ext cx="320779" cy="312597"/>
            </a:xfrm>
            <a:custGeom>
              <a:avLst/>
              <a:gdLst/>
              <a:ahLst/>
              <a:cxnLst/>
              <a:rect l="l" t="t" r="r" b="b"/>
              <a:pathLst>
                <a:path w="14820" h="14442" extrusionOk="0">
                  <a:moveTo>
                    <a:pt x="9418" y="1"/>
                  </a:moveTo>
                  <a:cubicBezTo>
                    <a:pt x="9365" y="1"/>
                    <a:pt x="9312" y="17"/>
                    <a:pt x="9267" y="49"/>
                  </a:cubicBezTo>
                  <a:lnTo>
                    <a:pt x="6428" y="2069"/>
                  </a:lnTo>
                  <a:lnTo>
                    <a:pt x="1862" y="5319"/>
                  </a:lnTo>
                  <a:lnTo>
                    <a:pt x="0" y="6645"/>
                  </a:lnTo>
                  <a:lnTo>
                    <a:pt x="1210" y="7448"/>
                  </a:lnTo>
                  <a:cubicBezTo>
                    <a:pt x="1006" y="9591"/>
                    <a:pt x="554" y="14345"/>
                    <a:pt x="554" y="14407"/>
                  </a:cubicBezTo>
                  <a:cubicBezTo>
                    <a:pt x="554" y="14433"/>
                    <a:pt x="2139" y="14442"/>
                    <a:pt x="4252" y="14442"/>
                  </a:cubicBezTo>
                  <a:cubicBezTo>
                    <a:pt x="8479" y="14442"/>
                    <a:pt x="14819" y="14407"/>
                    <a:pt x="14819" y="14407"/>
                  </a:cubicBezTo>
                  <a:lnTo>
                    <a:pt x="14819" y="4104"/>
                  </a:lnTo>
                  <a:lnTo>
                    <a:pt x="12375" y="2069"/>
                  </a:lnTo>
                  <a:lnTo>
                    <a:pt x="9570" y="49"/>
                  </a:lnTo>
                  <a:cubicBezTo>
                    <a:pt x="9524" y="17"/>
                    <a:pt x="9471" y="1"/>
                    <a:pt x="9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0"/>
            <p:cNvSpPr/>
            <p:nvPr/>
          </p:nvSpPr>
          <p:spPr>
            <a:xfrm>
              <a:off x="4958575" y="3360492"/>
              <a:ext cx="324827" cy="270021"/>
            </a:xfrm>
            <a:custGeom>
              <a:avLst/>
              <a:gdLst/>
              <a:ahLst/>
              <a:cxnLst/>
              <a:rect l="l" t="t" r="r" b="b"/>
              <a:pathLst>
                <a:path w="15007" h="12475" extrusionOk="0">
                  <a:moveTo>
                    <a:pt x="254" y="1"/>
                  </a:moveTo>
                  <a:cubicBezTo>
                    <a:pt x="113" y="1"/>
                    <a:pt x="1" y="114"/>
                    <a:pt x="1" y="254"/>
                  </a:cubicBezTo>
                  <a:lnTo>
                    <a:pt x="1" y="12474"/>
                  </a:lnTo>
                  <a:lnTo>
                    <a:pt x="15006" y="12474"/>
                  </a:lnTo>
                  <a:lnTo>
                    <a:pt x="15006" y="254"/>
                  </a:lnTo>
                  <a:cubicBezTo>
                    <a:pt x="15006" y="114"/>
                    <a:pt x="14892" y="1"/>
                    <a:pt x="14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0"/>
            <p:cNvSpPr/>
            <p:nvPr/>
          </p:nvSpPr>
          <p:spPr>
            <a:xfrm>
              <a:off x="4997731" y="3465297"/>
              <a:ext cx="201407" cy="151450"/>
            </a:xfrm>
            <a:custGeom>
              <a:avLst/>
              <a:gdLst/>
              <a:ahLst/>
              <a:cxnLst/>
              <a:rect l="l" t="t" r="r" b="b"/>
              <a:pathLst>
                <a:path w="9305" h="6997" extrusionOk="0">
                  <a:moveTo>
                    <a:pt x="231" y="0"/>
                  </a:moveTo>
                  <a:cubicBezTo>
                    <a:pt x="103" y="0"/>
                    <a:pt x="0" y="105"/>
                    <a:pt x="0" y="233"/>
                  </a:cubicBezTo>
                  <a:lnTo>
                    <a:pt x="0" y="6996"/>
                  </a:lnTo>
                  <a:lnTo>
                    <a:pt x="9305" y="6996"/>
                  </a:lnTo>
                  <a:lnTo>
                    <a:pt x="9305" y="0"/>
                  </a:lnTo>
                  <a:close/>
                </a:path>
              </a:pathLst>
            </a:custGeom>
            <a:solidFill>
              <a:srgbClr val="C3DA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0"/>
            <p:cNvSpPr/>
            <p:nvPr/>
          </p:nvSpPr>
          <p:spPr>
            <a:xfrm>
              <a:off x="4997731" y="3465297"/>
              <a:ext cx="201407" cy="151450"/>
            </a:xfrm>
            <a:custGeom>
              <a:avLst/>
              <a:gdLst/>
              <a:ahLst/>
              <a:cxnLst/>
              <a:rect l="l" t="t" r="r" b="b"/>
              <a:pathLst>
                <a:path w="9305" h="6997" extrusionOk="0">
                  <a:moveTo>
                    <a:pt x="231" y="0"/>
                  </a:moveTo>
                  <a:cubicBezTo>
                    <a:pt x="103" y="0"/>
                    <a:pt x="0" y="105"/>
                    <a:pt x="0" y="233"/>
                  </a:cubicBezTo>
                  <a:lnTo>
                    <a:pt x="0" y="6996"/>
                  </a:lnTo>
                  <a:lnTo>
                    <a:pt x="9305" y="6996"/>
                  </a:lnTo>
                  <a:lnTo>
                    <a:pt x="93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0"/>
            <p:cNvSpPr/>
            <p:nvPr/>
          </p:nvSpPr>
          <p:spPr>
            <a:xfrm>
              <a:off x="5339982" y="3559518"/>
              <a:ext cx="93138" cy="85541"/>
            </a:xfrm>
            <a:custGeom>
              <a:avLst/>
              <a:gdLst/>
              <a:ahLst/>
              <a:cxnLst/>
              <a:rect l="l" t="t" r="r" b="b"/>
              <a:pathLst>
                <a:path w="4303" h="3952" extrusionOk="0">
                  <a:moveTo>
                    <a:pt x="1498" y="1"/>
                  </a:moveTo>
                  <a:lnTo>
                    <a:pt x="0" y="1497"/>
                  </a:lnTo>
                  <a:lnTo>
                    <a:pt x="339" y="1835"/>
                  </a:lnTo>
                  <a:lnTo>
                    <a:pt x="2885" y="3952"/>
                  </a:lnTo>
                  <a:lnTo>
                    <a:pt x="4303" y="2292"/>
                  </a:lnTo>
                  <a:lnTo>
                    <a:pt x="1734" y="159"/>
                  </a:lnTo>
                  <a:lnTo>
                    <a:pt x="14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0"/>
            <p:cNvSpPr/>
            <p:nvPr/>
          </p:nvSpPr>
          <p:spPr>
            <a:xfrm>
              <a:off x="4918251" y="3459561"/>
              <a:ext cx="405432" cy="256840"/>
            </a:xfrm>
            <a:custGeom>
              <a:avLst/>
              <a:gdLst/>
              <a:ahLst/>
              <a:cxnLst/>
              <a:rect l="l" t="t" r="r" b="b"/>
              <a:pathLst>
                <a:path w="18731" h="11866" extrusionOk="0">
                  <a:moveTo>
                    <a:pt x="0" y="0"/>
                  </a:moveTo>
                  <a:lnTo>
                    <a:pt x="0" y="10684"/>
                  </a:lnTo>
                  <a:cubicBezTo>
                    <a:pt x="0" y="11337"/>
                    <a:pt x="529" y="11865"/>
                    <a:pt x="1182" y="11865"/>
                  </a:cubicBezTo>
                  <a:lnTo>
                    <a:pt x="17548" y="11865"/>
                  </a:lnTo>
                  <a:cubicBezTo>
                    <a:pt x="18201" y="11865"/>
                    <a:pt x="18731" y="11337"/>
                    <a:pt x="18731" y="10684"/>
                  </a:cubicBezTo>
                  <a:lnTo>
                    <a:pt x="18731" y="0"/>
                  </a:lnTo>
                  <a:lnTo>
                    <a:pt x="11556" y="4769"/>
                  </a:lnTo>
                  <a:lnTo>
                    <a:pt x="9365" y="6226"/>
                  </a:lnTo>
                  <a:lnTo>
                    <a:pt x="3672" y="2441"/>
                  </a:lnTo>
                  <a:lnTo>
                    <a:pt x="1862" y="1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0"/>
            <p:cNvSpPr/>
            <p:nvPr/>
          </p:nvSpPr>
          <p:spPr>
            <a:xfrm>
              <a:off x="4918251" y="3459561"/>
              <a:ext cx="405432" cy="256840"/>
            </a:xfrm>
            <a:custGeom>
              <a:avLst/>
              <a:gdLst/>
              <a:ahLst/>
              <a:cxnLst/>
              <a:rect l="l" t="t" r="r" b="b"/>
              <a:pathLst>
                <a:path w="18731" h="11866" extrusionOk="0">
                  <a:moveTo>
                    <a:pt x="0" y="0"/>
                  </a:moveTo>
                  <a:lnTo>
                    <a:pt x="0" y="10684"/>
                  </a:lnTo>
                  <a:cubicBezTo>
                    <a:pt x="0" y="11337"/>
                    <a:pt x="529" y="11865"/>
                    <a:pt x="1182" y="11865"/>
                  </a:cubicBezTo>
                  <a:lnTo>
                    <a:pt x="17548" y="11865"/>
                  </a:lnTo>
                  <a:cubicBezTo>
                    <a:pt x="18201" y="11865"/>
                    <a:pt x="18731" y="11337"/>
                    <a:pt x="18731" y="10684"/>
                  </a:cubicBezTo>
                  <a:lnTo>
                    <a:pt x="18731" y="0"/>
                  </a:lnTo>
                  <a:lnTo>
                    <a:pt x="11556" y="4769"/>
                  </a:lnTo>
                  <a:lnTo>
                    <a:pt x="9365" y="6226"/>
                  </a:lnTo>
                  <a:lnTo>
                    <a:pt x="3672" y="2441"/>
                  </a:lnTo>
                  <a:lnTo>
                    <a:pt x="1862" y="1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0"/>
            <p:cNvSpPr/>
            <p:nvPr/>
          </p:nvSpPr>
          <p:spPr>
            <a:xfrm>
              <a:off x="5149939" y="3388132"/>
              <a:ext cx="241688" cy="237294"/>
            </a:xfrm>
            <a:custGeom>
              <a:avLst/>
              <a:gdLst/>
              <a:ahLst/>
              <a:cxnLst/>
              <a:rect l="l" t="t" r="r" b="b"/>
              <a:pathLst>
                <a:path w="11166" h="10963" extrusionOk="0">
                  <a:moveTo>
                    <a:pt x="5685" y="1"/>
                  </a:moveTo>
                  <a:cubicBezTo>
                    <a:pt x="3332" y="1"/>
                    <a:pt x="1325" y="1484"/>
                    <a:pt x="549" y="3565"/>
                  </a:cubicBezTo>
                  <a:cubicBezTo>
                    <a:pt x="1" y="5041"/>
                    <a:pt x="110" y="6680"/>
                    <a:pt x="852" y="8069"/>
                  </a:cubicBezTo>
                  <a:cubicBezTo>
                    <a:pt x="1776" y="9791"/>
                    <a:pt x="3594" y="10962"/>
                    <a:pt x="5686" y="10962"/>
                  </a:cubicBezTo>
                  <a:cubicBezTo>
                    <a:pt x="6495" y="10962"/>
                    <a:pt x="7294" y="10783"/>
                    <a:pt x="8027" y="10437"/>
                  </a:cubicBezTo>
                  <a:cubicBezTo>
                    <a:pt x="9882" y="9560"/>
                    <a:pt x="11166" y="7671"/>
                    <a:pt x="11166" y="5481"/>
                  </a:cubicBezTo>
                  <a:cubicBezTo>
                    <a:pt x="11166" y="2615"/>
                    <a:pt x="8967" y="265"/>
                    <a:pt x="6164" y="22"/>
                  </a:cubicBezTo>
                  <a:cubicBezTo>
                    <a:pt x="6006" y="7"/>
                    <a:pt x="5846" y="1"/>
                    <a:pt x="5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0"/>
            <p:cNvSpPr/>
            <p:nvPr/>
          </p:nvSpPr>
          <p:spPr>
            <a:xfrm>
              <a:off x="5186605" y="3420383"/>
              <a:ext cx="172792" cy="172792"/>
            </a:xfrm>
            <a:custGeom>
              <a:avLst/>
              <a:gdLst/>
              <a:ahLst/>
              <a:cxnLst/>
              <a:rect l="l" t="t" r="r" b="b"/>
              <a:pathLst>
                <a:path w="7983" h="7983" extrusionOk="0">
                  <a:moveTo>
                    <a:pt x="3992" y="1"/>
                  </a:moveTo>
                  <a:cubicBezTo>
                    <a:pt x="1788" y="1"/>
                    <a:pt x="2" y="1788"/>
                    <a:pt x="2" y="3991"/>
                  </a:cubicBezTo>
                  <a:cubicBezTo>
                    <a:pt x="0" y="6195"/>
                    <a:pt x="1786" y="7982"/>
                    <a:pt x="3992" y="7982"/>
                  </a:cubicBezTo>
                  <a:cubicBezTo>
                    <a:pt x="5630" y="7982"/>
                    <a:pt x="7039" y="6993"/>
                    <a:pt x="7653" y="5580"/>
                  </a:cubicBezTo>
                  <a:cubicBezTo>
                    <a:pt x="7871" y="5079"/>
                    <a:pt x="7982" y="4538"/>
                    <a:pt x="7982" y="3991"/>
                  </a:cubicBezTo>
                  <a:cubicBezTo>
                    <a:pt x="7982" y="1788"/>
                    <a:pt x="6196" y="1"/>
                    <a:pt x="3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0"/>
            <p:cNvSpPr/>
            <p:nvPr/>
          </p:nvSpPr>
          <p:spPr>
            <a:xfrm>
              <a:off x="5193553" y="3540751"/>
              <a:ext cx="158874" cy="52424"/>
            </a:xfrm>
            <a:custGeom>
              <a:avLst/>
              <a:gdLst/>
              <a:ahLst/>
              <a:cxnLst/>
              <a:rect l="l" t="t" r="r" b="b"/>
              <a:pathLst>
                <a:path w="7340" h="2422" extrusionOk="0">
                  <a:moveTo>
                    <a:pt x="0" y="1"/>
                  </a:moveTo>
                  <a:cubicBezTo>
                    <a:pt x="3" y="5"/>
                    <a:pt x="4" y="8"/>
                    <a:pt x="6" y="12"/>
                  </a:cubicBezTo>
                  <a:cubicBezTo>
                    <a:pt x="638" y="1475"/>
                    <a:pt x="2078" y="2421"/>
                    <a:pt x="3671" y="2421"/>
                  </a:cubicBezTo>
                  <a:cubicBezTo>
                    <a:pt x="5309" y="2421"/>
                    <a:pt x="6718" y="1433"/>
                    <a:pt x="7332" y="19"/>
                  </a:cubicBezTo>
                  <a:cubicBezTo>
                    <a:pt x="7335" y="12"/>
                    <a:pt x="7337" y="6"/>
                    <a:pt x="7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0"/>
            <p:cNvSpPr/>
            <p:nvPr/>
          </p:nvSpPr>
          <p:spPr>
            <a:xfrm>
              <a:off x="5399614" y="3606401"/>
              <a:ext cx="90563" cy="84848"/>
            </a:xfrm>
            <a:custGeom>
              <a:avLst/>
              <a:gdLst/>
              <a:ahLst/>
              <a:cxnLst/>
              <a:rect l="l" t="t" r="r" b="b"/>
              <a:pathLst>
                <a:path w="4184" h="3920" extrusionOk="0">
                  <a:moveTo>
                    <a:pt x="1395" y="1"/>
                  </a:moveTo>
                  <a:lnTo>
                    <a:pt x="0" y="1679"/>
                  </a:lnTo>
                  <a:lnTo>
                    <a:pt x="2395" y="3667"/>
                  </a:lnTo>
                  <a:cubicBezTo>
                    <a:pt x="2595" y="3833"/>
                    <a:pt x="2842" y="3920"/>
                    <a:pt x="3092" y="3920"/>
                  </a:cubicBezTo>
                  <a:cubicBezTo>
                    <a:pt x="3249" y="3920"/>
                    <a:pt x="3407" y="3886"/>
                    <a:pt x="3555" y="3816"/>
                  </a:cubicBezTo>
                  <a:cubicBezTo>
                    <a:pt x="3938" y="3637"/>
                    <a:pt x="4183" y="3252"/>
                    <a:pt x="4183" y="2829"/>
                  </a:cubicBezTo>
                  <a:cubicBezTo>
                    <a:pt x="4184" y="2505"/>
                    <a:pt x="4039" y="2197"/>
                    <a:pt x="3790" y="1989"/>
                  </a:cubicBezTo>
                  <a:lnTo>
                    <a:pt x="13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0"/>
            <p:cNvSpPr/>
            <p:nvPr/>
          </p:nvSpPr>
          <p:spPr>
            <a:xfrm>
              <a:off x="5220566" y="3468176"/>
              <a:ext cx="41493" cy="17294"/>
            </a:xfrm>
            <a:custGeom>
              <a:avLst/>
              <a:gdLst/>
              <a:ahLst/>
              <a:cxnLst/>
              <a:rect l="l" t="t" r="r" b="b"/>
              <a:pathLst>
                <a:path w="1917" h="799" extrusionOk="0">
                  <a:moveTo>
                    <a:pt x="400" y="1"/>
                  </a:moveTo>
                  <a:cubicBezTo>
                    <a:pt x="180" y="1"/>
                    <a:pt x="1" y="179"/>
                    <a:pt x="1" y="400"/>
                  </a:cubicBezTo>
                  <a:cubicBezTo>
                    <a:pt x="1" y="621"/>
                    <a:pt x="180" y="798"/>
                    <a:pt x="400" y="798"/>
                  </a:cubicBezTo>
                  <a:lnTo>
                    <a:pt x="1518" y="798"/>
                  </a:lnTo>
                  <a:cubicBezTo>
                    <a:pt x="1737" y="798"/>
                    <a:pt x="1916" y="621"/>
                    <a:pt x="1916" y="400"/>
                  </a:cubicBezTo>
                  <a:cubicBezTo>
                    <a:pt x="1916" y="179"/>
                    <a:pt x="1737" y="1"/>
                    <a:pt x="15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0"/>
            <p:cNvSpPr/>
            <p:nvPr/>
          </p:nvSpPr>
          <p:spPr>
            <a:xfrm>
              <a:off x="5270112" y="3468176"/>
              <a:ext cx="57597" cy="17294"/>
            </a:xfrm>
            <a:custGeom>
              <a:avLst/>
              <a:gdLst/>
              <a:ahLst/>
              <a:cxnLst/>
              <a:rect l="l" t="t" r="r" b="b"/>
              <a:pathLst>
                <a:path w="2661" h="799" extrusionOk="0">
                  <a:moveTo>
                    <a:pt x="399" y="1"/>
                  </a:moveTo>
                  <a:cubicBezTo>
                    <a:pt x="178" y="1"/>
                    <a:pt x="1" y="179"/>
                    <a:pt x="1" y="400"/>
                  </a:cubicBezTo>
                  <a:cubicBezTo>
                    <a:pt x="1" y="621"/>
                    <a:pt x="178" y="798"/>
                    <a:pt x="399" y="798"/>
                  </a:cubicBezTo>
                  <a:lnTo>
                    <a:pt x="2262" y="798"/>
                  </a:lnTo>
                  <a:cubicBezTo>
                    <a:pt x="2482" y="798"/>
                    <a:pt x="2660" y="621"/>
                    <a:pt x="2660" y="400"/>
                  </a:cubicBezTo>
                  <a:cubicBezTo>
                    <a:pt x="2660" y="179"/>
                    <a:pt x="2482" y="1"/>
                    <a:pt x="22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0"/>
            <p:cNvSpPr/>
            <p:nvPr/>
          </p:nvSpPr>
          <p:spPr>
            <a:xfrm>
              <a:off x="5239159" y="3503868"/>
              <a:ext cx="57294" cy="17316"/>
            </a:xfrm>
            <a:custGeom>
              <a:avLst/>
              <a:gdLst/>
              <a:ahLst/>
              <a:cxnLst/>
              <a:rect l="l" t="t" r="r" b="b"/>
              <a:pathLst>
                <a:path w="2647" h="800" extrusionOk="0">
                  <a:moveTo>
                    <a:pt x="393" y="1"/>
                  </a:moveTo>
                  <a:cubicBezTo>
                    <a:pt x="175" y="6"/>
                    <a:pt x="1" y="183"/>
                    <a:pt x="1" y="400"/>
                  </a:cubicBezTo>
                  <a:cubicBezTo>
                    <a:pt x="1" y="618"/>
                    <a:pt x="175" y="795"/>
                    <a:pt x="393" y="800"/>
                  </a:cubicBezTo>
                  <a:lnTo>
                    <a:pt x="2255" y="800"/>
                  </a:lnTo>
                  <a:cubicBezTo>
                    <a:pt x="2473" y="795"/>
                    <a:pt x="2646" y="618"/>
                    <a:pt x="2646" y="400"/>
                  </a:cubicBezTo>
                  <a:cubicBezTo>
                    <a:pt x="2646" y="183"/>
                    <a:pt x="2473" y="6"/>
                    <a:pt x="22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0"/>
            <p:cNvSpPr/>
            <p:nvPr/>
          </p:nvSpPr>
          <p:spPr>
            <a:xfrm>
              <a:off x="4989073" y="3385254"/>
              <a:ext cx="38030" cy="17316"/>
            </a:xfrm>
            <a:custGeom>
              <a:avLst/>
              <a:gdLst/>
              <a:ahLst/>
              <a:cxnLst/>
              <a:rect l="l" t="t" r="r" b="b"/>
              <a:pathLst>
                <a:path w="1757" h="800" extrusionOk="0">
                  <a:moveTo>
                    <a:pt x="400" y="1"/>
                  </a:moveTo>
                  <a:cubicBezTo>
                    <a:pt x="179" y="1"/>
                    <a:pt x="1" y="179"/>
                    <a:pt x="1" y="400"/>
                  </a:cubicBezTo>
                  <a:cubicBezTo>
                    <a:pt x="1" y="621"/>
                    <a:pt x="179" y="800"/>
                    <a:pt x="400" y="800"/>
                  </a:cubicBezTo>
                  <a:lnTo>
                    <a:pt x="1359" y="800"/>
                  </a:lnTo>
                  <a:cubicBezTo>
                    <a:pt x="1578" y="800"/>
                    <a:pt x="1757" y="621"/>
                    <a:pt x="1757" y="400"/>
                  </a:cubicBezTo>
                  <a:cubicBezTo>
                    <a:pt x="1757" y="179"/>
                    <a:pt x="1578" y="1"/>
                    <a:pt x="13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0"/>
            <p:cNvSpPr/>
            <p:nvPr/>
          </p:nvSpPr>
          <p:spPr>
            <a:xfrm>
              <a:off x="5104246" y="3419821"/>
              <a:ext cx="38030" cy="17294"/>
            </a:xfrm>
            <a:custGeom>
              <a:avLst/>
              <a:gdLst/>
              <a:ahLst/>
              <a:cxnLst/>
              <a:rect l="l" t="t" r="r" b="b"/>
              <a:pathLst>
                <a:path w="1757" h="799" extrusionOk="0">
                  <a:moveTo>
                    <a:pt x="398" y="0"/>
                  </a:moveTo>
                  <a:cubicBezTo>
                    <a:pt x="178" y="0"/>
                    <a:pt x="0" y="179"/>
                    <a:pt x="0" y="399"/>
                  </a:cubicBezTo>
                  <a:cubicBezTo>
                    <a:pt x="0" y="619"/>
                    <a:pt x="179" y="798"/>
                    <a:pt x="400" y="798"/>
                  </a:cubicBezTo>
                  <a:lnTo>
                    <a:pt x="1358" y="798"/>
                  </a:lnTo>
                  <a:cubicBezTo>
                    <a:pt x="1578" y="798"/>
                    <a:pt x="1757" y="619"/>
                    <a:pt x="1757" y="399"/>
                  </a:cubicBezTo>
                  <a:cubicBezTo>
                    <a:pt x="1757" y="178"/>
                    <a:pt x="1578" y="0"/>
                    <a:pt x="1358" y="0"/>
                  </a:cubicBezTo>
                  <a:lnTo>
                    <a:pt x="400" y="0"/>
                  </a:lnTo>
                  <a:cubicBezTo>
                    <a:pt x="399" y="0"/>
                    <a:pt x="398" y="0"/>
                    <a:pt x="3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0"/>
            <p:cNvSpPr/>
            <p:nvPr/>
          </p:nvSpPr>
          <p:spPr>
            <a:xfrm>
              <a:off x="5038618" y="3385254"/>
              <a:ext cx="124394" cy="17316"/>
            </a:xfrm>
            <a:custGeom>
              <a:avLst/>
              <a:gdLst/>
              <a:ahLst/>
              <a:cxnLst/>
              <a:rect l="l" t="t" r="r" b="b"/>
              <a:pathLst>
                <a:path w="5747" h="800" extrusionOk="0">
                  <a:moveTo>
                    <a:pt x="399" y="1"/>
                  </a:moveTo>
                  <a:cubicBezTo>
                    <a:pt x="178" y="1"/>
                    <a:pt x="0" y="179"/>
                    <a:pt x="0" y="400"/>
                  </a:cubicBezTo>
                  <a:cubicBezTo>
                    <a:pt x="0" y="621"/>
                    <a:pt x="178" y="800"/>
                    <a:pt x="399" y="800"/>
                  </a:cubicBezTo>
                  <a:lnTo>
                    <a:pt x="5347" y="800"/>
                  </a:lnTo>
                  <a:cubicBezTo>
                    <a:pt x="5568" y="798"/>
                    <a:pt x="5747" y="621"/>
                    <a:pt x="5747" y="400"/>
                  </a:cubicBezTo>
                  <a:cubicBezTo>
                    <a:pt x="5747" y="179"/>
                    <a:pt x="5568" y="1"/>
                    <a:pt x="5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0"/>
            <p:cNvSpPr/>
            <p:nvPr/>
          </p:nvSpPr>
          <p:spPr>
            <a:xfrm>
              <a:off x="4989073" y="3419821"/>
              <a:ext cx="96775" cy="17294"/>
            </a:xfrm>
            <a:custGeom>
              <a:avLst/>
              <a:gdLst/>
              <a:ahLst/>
              <a:cxnLst/>
              <a:rect l="l" t="t" r="r" b="b"/>
              <a:pathLst>
                <a:path w="4471" h="799" extrusionOk="0">
                  <a:moveTo>
                    <a:pt x="400" y="0"/>
                  </a:moveTo>
                  <a:cubicBezTo>
                    <a:pt x="179" y="0"/>
                    <a:pt x="1" y="178"/>
                    <a:pt x="1" y="399"/>
                  </a:cubicBezTo>
                  <a:cubicBezTo>
                    <a:pt x="1" y="619"/>
                    <a:pt x="179" y="798"/>
                    <a:pt x="400" y="798"/>
                  </a:cubicBezTo>
                  <a:lnTo>
                    <a:pt x="4072" y="798"/>
                  </a:lnTo>
                  <a:cubicBezTo>
                    <a:pt x="4291" y="798"/>
                    <a:pt x="4470" y="619"/>
                    <a:pt x="4470" y="399"/>
                  </a:cubicBezTo>
                  <a:cubicBezTo>
                    <a:pt x="4470" y="178"/>
                    <a:pt x="4291" y="0"/>
                    <a:pt x="40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7" name="Google Shape;2257;p60"/>
          <p:cNvGrpSpPr/>
          <p:nvPr/>
        </p:nvGrpSpPr>
        <p:grpSpPr>
          <a:xfrm>
            <a:off x="1481383" y="3585030"/>
            <a:ext cx="351739" cy="523369"/>
            <a:chOff x="533601" y="3953846"/>
            <a:chExt cx="384372" cy="571926"/>
          </a:xfrm>
        </p:grpSpPr>
        <p:sp>
          <p:nvSpPr>
            <p:cNvPr id="2258" name="Google Shape;2258;p60"/>
            <p:cNvSpPr/>
            <p:nvPr/>
          </p:nvSpPr>
          <p:spPr>
            <a:xfrm>
              <a:off x="533601" y="4141422"/>
              <a:ext cx="384372" cy="384329"/>
            </a:xfrm>
            <a:custGeom>
              <a:avLst/>
              <a:gdLst/>
              <a:ahLst/>
              <a:cxnLst/>
              <a:rect l="l" t="t" r="r" b="b"/>
              <a:pathLst>
                <a:path w="17758" h="17756" extrusionOk="0">
                  <a:moveTo>
                    <a:pt x="835" y="0"/>
                  </a:moveTo>
                  <a:cubicBezTo>
                    <a:pt x="374" y="0"/>
                    <a:pt x="1" y="374"/>
                    <a:pt x="1" y="835"/>
                  </a:cubicBezTo>
                  <a:lnTo>
                    <a:pt x="1" y="16921"/>
                  </a:lnTo>
                  <a:cubicBezTo>
                    <a:pt x="1" y="17382"/>
                    <a:pt x="374" y="17755"/>
                    <a:pt x="835" y="17755"/>
                  </a:cubicBezTo>
                  <a:lnTo>
                    <a:pt x="16922" y="17755"/>
                  </a:lnTo>
                  <a:cubicBezTo>
                    <a:pt x="17383" y="17755"/>
                    <a:pt x="17757" y="17382"/>
                    <a:pt x="17757" y="16921"/>
                  </a:cubicBezTo>
                  <a:lnTo>
                    <a:pt x="17757" y="835"/>
                  </a:lnTo>
                  <a:cubicBezTo>
                    <a:pt x="17756" y="374"/>
                    <a:pt x="17383" y="0"/>
                    <a:pt x="169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0"/>
            <p:cNvSpPr/>
            <p:nvPr/>
          </p:nvSpPr>
          <p:spPr>
            <a:xfrm>
              <a:off x="533601" y="4141422"/>
              <a:ext cx="384372" cy="384350"/>
            </a:xfrm>
            <a:custGeom>
              <a:avLst/>
              <a:gdLst/>
              <a:ahLst/>
              <a:cxnLst/>
              <a:rect l="l" t="t" r="r" b="b"/>
              <a:pathLst>
                <a:path w="17758" h="17757" extrusionOk="0">
                  <a:moveTo>
                    <a:pt x="835" y="0"/>
                  </a:moveTo>
                  <a:cubicBezTo>
                    <a:pt x="374" y="0"/>
                    <a:pt x="1" y="374"/>
                    <a:pt x="1" y="835"/>
                  </a:cubicBezTo>
                  <a:lnTo>
                    <a:pt x="1" y="16921"/>
                  </a:lnTo>
                  <a:cubicBezTo>
                    <a:pt x="1" y="17382"/>
                    <a:pt x="374" y="17757"/>
                    <a:pt x="835" y="17757"/>
                  </a:cubicBezTo>
                  <a:lnTo>
                    <a:pt x="16922" y="17757"/>
                  </a:lnTo>
                  <a:cubicBezTo>
                    <a:pt x="17383" y="17757"/>
                    <a:pt x="17757" y="17383"/>
                    <a:pt x="17757" y="16921"/>
                  </a:cubicBezTo>
                  <a:lnTo>
                    <a:pt x="17757" y="15922"/>
                  </a:lnTo>
                  <a:lnTo>
                    <a:pt x="3599" y="15922"/>
                  </a:lnTo>
                  <a:cubicBezTo>
                    <a:pt x="3139" y="15922"/>
                    <a:pt x="2765" y="15549"/>
                    <a:pt x="2765" y="15088"/>
                  </a:cubicBezTo>
                  <a:lnTo>
                    <a:pt x="2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0"/>
            <p:cNvSpPr/>
            <p:nvPr/>
          </p:nvSpPr>
          <p:spPr>
            <a:xfrm>
              <a:off x="565831" y="4173608"/>
              <a:ext cx="319891" cy="319913"/>
            </a:xfrm>
            <a:custGeom>
              <a:avLst/>
              <a:gdLst/>
              <a:ahLst/>
              <a:cxnLst/>
              <a:rect l="l" t="t" r="r" b="b"/>
              <a:pathLst>
                <a:path w="14779" h="14780" extrusionOk="0">
                  <a:moveTo>
                    <a:pt x="14643" y="0"/>
                  </a:moveTo>
                  <a:lnTo>
                    <a:pt x="14643" y="2"/>
                  </a:lnTo>
                  <a:lnTo>
                    <a:pt x="136" y="2"/>
                  </a:lnTo>
                  <a:cubicBezTo>
                    <a:pt x="62" y="2"/>
                    <a:pt x="0" y="62"/>
                    <a:pt x="0" y="137"/>
                  </a:cubicBezTo>
                  <a:lnTo>
                    <a:pt x="0" y="14644"/>
                  </a:lnTo>
                  <a:cubicBezTo>
                    <a:pt x="0" y="14718"/>
                    <a:pt x="62" y="14780"/>
                    <a:pt x="136" y="14780"/>
                  </a:cubicBezTo>
                  <a:lnTo>
                    <a:pt x="14643" y="14780"/>
                  </a:lnTo>
                  <a:cubicBezTo>
                    <a:pt x="14718" y="14780"/>
                    <a:pt x="14779" y="14718"/>
                    <a:pt x="14779" y="14644"/>
                  </a:cubicBezTo>
                  <a:lnTo>
                    <a:pt x="14779" y="137"/>
                  </a:lnTo>
                  <a:cubicBezTo>
                    <a:pt x="14779" y="62"/>
                    <a:pt x="14718" y="0"/>
                    <a:pt x="14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0"/>
            <p:cNvSpPr/>
            <p:nvPr/>
          </p:nvSpPr>
          <p:spPr>
            <a:xfrm>
              <a:off x="565831" y="4225101"/>
              <a:ext cx="319913" cy="185498"/>
            </a:xfrm>
            <a:custGeom>
              <a:avLst/>
              <a:gdLst/>
              <a:ahLst/>
              <a:cxnLst/>
              <a:rect l="l" t="t" r="r" b="b"/>
              <a:pathLst>
                <a:path w="14780" h="8570" extrusionOk="0">
                  <a:moveTo>
                    <a:pt x="0" y="0"/>
                  </a:moveTo>
                  <a:lnTo>
                    <a:pt x="0" y="2035"/>
                  </a:lnTo>
                  <a:lnTo>
                    <a:pt x="3997" y="3803"/>
                  </a:lnTo>
                  <a:lnTo>
                    <a:pt x="0" y="5346"/>
                  </a:lnTo>
                  <a:lnTo>
                    <a:pt x="0" y="7340"/>
                  </a:lnTo>
                  <a:lnTo>
                    <a:pt x="6404" y="4867"/>
                  </a:lnTo>
                  <a:lnTo>
                    <a:pt x="14779" y="8570"/>
                  </a:lnTo>
                  <a:lnTo>
                    <a:pt x="14779" y="6536"/>
                  </a:lnTo>
                  <a:lnTo>
                    <a:pt x="12021" y="5316"/>
                  </a:lnTo>
                  <a:lnTo>
                    <a:pt x="14780" y="4254"/>
                  </a:lnTo>
                  <a:lnTo>
                    <a:pt x="14780" y="2261"/>
                  </a:lnTo>
                  <a:lnTo>
                    <a:pt x="9609" y="42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0"/>
            <p:cNvSpPr/>
            <p:nvPr/>
          </p:nvSpPr>
          <p:spPr>
            <a:xfrm>
              <a:off x="614813" y="4387071"/>
              <a:ext cx="54048" cy="51818"/>
            </a:xfrm>
            <a:custGeom>
              <a:avLst/>
              <a:gdLst/>
              <a:ahLst/>
              <a:cxnLst/>
              <a:rect l="l" t="t" r="r" b="b"/>
              <a:pathLst>
                <a:path w="2497" h="2394" extrusionOk="0">
                  <a:moveTo>
                    <a:pt x="1777" y="1"/>
                  </a:moveTo>
                  <a:cubicBezTo>
                    <a:pt x="1648" y="1"/>
                    <a:pt x="1521" y="63"/>
                    <a:pt x="1444" y="178"/>
                  </a:cubicBezTo>
                  <a:lnTo>
                    <a:pt x="1135" y="644"/>
                  </a:lnTo>
                  <a:lnTo>
                    <a:pt x="669" y="335"/>
                  </a:lnTo>
                  <a:cubicBezTo>
                    <a:pt x="602" y="291"/>
                    <a:pt x="527" y="271"/>
                    <a:pt x="453" y="271"/>
                  </a:cubicBezTo>
                  <a:cubicBezTo>
                    <a:pt x="324" y="271"/>
                    <a:pt x="197" y="333"/>
                    <a:pt x="120" y="448"/>
                  </a:cubicBezTo>
                  <a:cubicBezTo>
                    <a:pt x="0" y="629"/>
                    <a:pt x="47" y="874"/>
                    <a:pt x="227" y="998"/>
                  </a:cubicBezTo>
                  <a:lnTo>
                    <a:pt x="692" y="1308"/>
                  </a:lnTo>
                  <a:lnTo>
                    <a:pt x="383" y="1774"/>
                  </a:lnTo>
                  <a:cubicBezTo>
                    <a:pt x="260" y="1956"/>
                    <a:pt x="310" y="2205"/>
                    <a:pt x="494" y="2326"/>
                  </a:cubicBezTo>
                  <a:cubicBezTo>
                    <a:pt x="562" y="2372"/>
                    <a:pt x="639" y="2393"/>
                    <a:pt x="715" y="2393"/>
                  </a:cubicBezTo>
                  <a:cubicBezTo>
                    <a:pt x="843" y="2393"/>
                    <a:pt x="969" y="2331"/>
                    <a:pt x="1046" y="2216"/>
                  </a:cubicBezTo>
                  <a:lnTo>
                    <a:pt x="1356" y="1750"/>
                  </a:lnTo>
                  <a:lnTo>
                    <a:pt x="1822" y="2060"/>
                  </a:lnTo>
                  <a:cubicBezTo>
                    <a:pt x="1890" y="2105"/>
                    <a:pt x="1967" y="2127"/>
                    <a:pt x="2043" y="2127"/>
                  </a:cubicBezTo>
                  <a:cubicBezTo>
                    <a:pt x="2171" y="2127"/>
                    <a:pt x="2298" y="2065"/>
                    <a:pt x="2374" y="1950"/>
                  </a:cubicBezTo>
                  <a:cubicBezTo>
                    <a:pt x="2497" y="1767"/>
                    <a:pt x="2447" y="1519"/>
                    <a:pt x="2264" y="1396"/>
                  </a:cubicBezTo>
                  <a:lnTo>
                    <a:pt x="1798" y="1087"/>
                  </a:lnTo>
                  <a:lnTo>
                    <a:pt x="2109" y="621"/>
                  </a:lnTo>
                  <a:cubicBezTo>
                    <a:pt x="2230" y="438"/>
                    <a:pt x="2181" y="190"/>
                    <a:pt x="1998" y="68"/>
                  </a:cubicBezTo>
                  <a:cubicBezTo>
                    <a:pt x="1930" y="23"/>
                    <a:pt x="1853" y="1"/>
                    <a:pt x="17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0"/>
            <p:cNvSpPr/>
            <p:nvPr/>
          </p:nvSpPr>
          <p:spPr>
            <a:xfrm>
              <a:off x="777908" y="4209885"/>
              <a:ext cx="54221" cy="51926"/>
            </a:xfrm>
            <a:custGeom>
              <a:avLst/>
              <a:gdLst/>
              <a:ahLst/>
              <a:cxnLst/>
              <a:rect l="l" t="t" r="r" b="b"/>
              <a:pathLst>
                <a:path w="2505" h="2399" extrusionOk="0">
                  <a:moveTo>
                    <a:pt x="1791" y="0"/>
                  </a:moveTo>
                  <a:cubicBezTo>
                    <a:pt x="1662" y="0"/>
                    <a:pt x="1536" y="62"/>
                    <a:pt x="1459" y="177"/>
                  </a:cubicBezTo>
                  <a:lnTo>
                    <a:pt x="1150" y="643"/>
                  </a:lnTo>
                  <a:lnTo>
                    <a:pt x="683" y="334"/>
                  </a:lnTo>
                  <a:cubicBezTo>
                    <a:pt x="614" y="285"/>
                    <a:pt x="535" y="262"/>
                    <a:pt x="457" y="262"/>
                  </a:cubicBezTo>
                  <a:cubicBezTo>
                    <a:pt x="328" y="262"/>
                    <a:pt x="202" y="324"/>
                    <a:pt x="125" y="440"/>
                  </a:cubicBezTo>
                  <a:cubicBezTo>
                    <a:pt x="1" y="625"/>
                    <a:pt x="53" y="876"/>
                    <a:pt x="241" y="997"/>
                  </a:cubicBezTo>
                  <a:lnTo>
                    <a:pt x="707" y="1307"/>
                  </a:lnTo>
                  <a:lnTo>
                    <a:pt x="396" y="1773"/>
                  </a:lnTo>
                  <a:cubicBezTo>
                    <a:pt x="269" y="1956"/>
                    <a:pt x="318" y="2208"/>
                    <a:pt x="503" y="2332"/>
                  </a:cubicBezTo>
                  <a:cubicBezTo>
                    <a:pt x="571" y="2377"/>
                    <a:pt x="648" y="2398"/>
                    <a:pt x="724" y="2398"/>
                  </a:cubicBezTo>
                  <a:cubicBezTo>
                    <a:pt x="855" y="2398"/>
                    <a:pt x="983" y="2334"/>
                    <a:pt x="1059" y="2215"/>
                  </a:cubicBezTo>
                  <a:lnTo>
                    <a:pt x="1370" y="1749"/>
                  </a:lnTo>
                  <a:lnTo>
                    <a:pt x="1836" y="2059"/>
                  </a:lnTo>
                  <a:cubicBezTo>
                    <a:pt x="1903" y="2102"/>
                    <a:pt x="1978" y="2123"/>
                    <a:pt x="2052" y="2123"/>
                  </a:cubicBezTo>
                  <a:cubicBezTo>
                    <a:pt x="2181" y="2123"/>
                    <a:pt x="2307" y="2060"/>
                    <a:pt x="2383" y="1945"/>
                  </a:cubicBezTo>
                  <a:cubicBezTo>
                    <a:pt x="2505" y="1764"/>
                    <a:pt x="2458" y="1519"/>
                    <a:pt x="2278" y="1395"/>
                  </a:cubicBezTo>
                  <a:lnTo>
                    <a:pt x="2279" y="1395"/>
                  </a:lnTo>
                  <a:lnTo>
                    <a:pt x="1813" y="1086"/>
                  </a:lnTo>
                  <a:lnTo>
                    <a:pt x="2122" y="620"/>
                  </a:lnTo>
                  <a:cubicBezTo>
                    <a:pt x="2245" y="437"/>
                    <a:pt x="2195" y="189"/>
                    <a:pt x="2011" y="68"/>
                  </a:cubicBezTo>
                  <a:cubicBezTo>
                    <a:pt x="1943" y="22"/>
                    <a:pt x="1867" y="0"/>
                    <a:pt x="1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0"/>
            <p:cNvSpPr/>
            <p:nvPr/>
          </p:nvSpPr>
          <p:spPr>
            <a:xfrm>
              <a:off x="757411" y="4418153"/>
              <a:ext cx="17273" cy="41429"/>
            </a:xfrm>
            <a:custGeom>
              <a:avLst/>
              <a:gdLst/>
              <a:ahLst/>
              <a:cxnLst/>
              <a:rect l="l" t="t" r="r" b="b"/>
              <a:pathLst>
                <a:path w="798" h="1914" extrusionOk="0">
                  <a:moveTo>
                    <a:pt x="399" y="1"/>
                  </a:moveTo>
                  <a:cubicBezTo>
                    <a:pt x="178" y="1"/>
                    <a:pt x="1" y="178"/>
                    <a:pt x="1" y="399"/>
                  </a:cubicBezTo>
                  <a:lnTo>
                    <a:pt x="1" y="1515"/>
                  </a:lnTo>
                  <a:cubicBezTo>
                    <a:pt x="1" y="1735"/>
                    <a:pt x="178" y="1914"/>
                    <a:pt x="399" y="1914"/>
                  </a:cubicBezTo>
                  <a:cubicBezTo>
                    <a:pt x="620" y="1914"/>
                    <a:pt x="797" y="1736"/>
                    <a:pt x="797" y="1515"/>
                  </a:cubicBezTo>
                  <a:lnTo>
                    <a:pt x="797" y="399"/>
                  </a:lnTo>
                  <a:cubicBezTo>
                    <a:pt x="797" y="178"/>
                    <a:pt x="620" y="1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0"/>
            <p:cNvSpPr/>
            <p:nvPr/>
          </p:nvSpPr>
          <p:spPr>
            <a:xfrm>
              <a:off x="744921" y="4387655"/>
              <a:ext cx="40693" cy="39134"/>
            </a:xfrm>
            <a:custGeom>
              <a:avLst/>
              <a:gdLst/>
              <a:ahLst/>
              <a:cxnLst/>
              <a:rect l="l" t="t" r="r" b="b"/>
              <a:pathLst>
                <a:path w="1880" h="1808" extrusionOk="0">
                  <a:moveTo>
                    <a:pt x="979" y="1"/>
                  </a:moveTo>
                  <a:cubicBezTo>
                    <a:pt x="978" y="1"/>
                    <a:pt x="977" y="1"/>
                    <a:pt x="976" y="1"/>
                  </a:cubicBezTo>
                  <a:cubicBezTo>
                    <a:pt x="611" y="1"/>
                    <a:pt x="281" y="220"/>
                    <a:pt x="140" y="558"/>
                  </a:cubicBezTo>
                  <a:cubicBezTo>
                    <a:pt x="1" y="897"/>
                    <a:pt x="79" y="1284"/>
                    <a:pt x="338" y="1543"/>
                  </a:cubicBezTo>
                  <a:cubicBezTo>
                    <a:pt x="511" y="1716"/>
                    <a:pt x="741" y="1808"/>
                    <a:pt x="976" y="1808"/>
                  </a:cubicBezTo>
                  <a:cubicBezTo>
                    <a:pt x="1093" y="1808"/>
                    <a:pt x="1210" y="1785"/>
                    <a:pt x="1322" y="1739"/>
                  </a:cubicBezTo>
                  <a:cubicBezTo>
                    <a:pt x="1660" y="1599"/>
                    <a:pt x="1880" y="1270"/>
                    <a:pt x="1880" y="904"/>
                  </a:cubicBezTo>
                  <a:cubicBezTo>
                    <a:pt x="1880" y="405"/>
                    <a:pt x="1476" y="1"/>
                    <a:pt x="9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0"/>
            <p:cNvSpPr/>
            <p:nvPr/>
          </p:nvSpPr>
          <p:spPr>
            <a:xfrm>
              <a:off x="746415" y="4387634"/>
              <a:ext cx="26255" cy="39177"/>
            </a:xfrm>
            <a:custGeom>
              <a:avLst/>
              <a:gdLst/>
              <a:ahLst/>
              <a:cxnLst/>
              <a:rect l="l" t="t" r="r" b="b"/>
              <a:pathLst>
                <a:path w="1213" h="1810" extrusionOk="0">
                  <a:moveTo>
                    <a:pt x="904" y="0"/>
                  </a:moveTo>
                  <a:cubicBezTo>
                    <a:pt x="425" y="0"/>
                    <a:pt x="1" y="389"/>
                    <a:pt x="1" y="905"/>
                  </a:cubicBezTo>
                  <a:cubicBezTo>
                    <a:pt x="1" y="1422"/>
                    <a:pt x="424" y="1809"/>
                    <a:pt x="903" y="1809"/>
                  </a:cubicBezTo>
                  <a:cubicBezTo>
                    <a:pt x="1005" y="1809"/>
                    <a:pt x="1109" y="1792"/>
                    <a:pt x="1213" y="1754"/>
                  </a:cubicBezTo>
                  <a:cubicBezTo>
                    <a:pt x="855" y="1626"/>
                    <a:pt x="615" y="1287"/>
                    <a:pt x="615" y="905"/>
                  </a:cubicBezTo>
                  <a:cubicBezTo>
                    <a:pt x="615" y="524"/>
                    <a:pt x="854" y="183"/>
                    <a:pt x="1213" y="55"/>
                  </a:cubicBezTo>
                  <a:cubicBezTo>
                    <a:pt x="1109" y="18"/>
                    <a:pt x="1005" y="0"/>
                    <a:pt x="9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0"/>
            <p:cNvSpPr/>
            <p:nvPr/>
          </p:nvSpPr>
          <p:spPr>
            <a:xfrm>
              <a:off x="701069" y="4083824"/>
              <a:ext cx="49329" cy="178918"/>
            </a:xfrm>
            <a:custGeom>
              <a:avLst/>
              <a:gdLst/>
              <a:ahLst/>
              <a:cxnLst/>
              <a:rect l="l" t="t" r="r" b="b"/>
              <a:pathLst>
                <a:path w="2279" h="8266" extrusionOk="0">
                  <a:moveTo>
                    <a:pt x="2279" y="0"/>
                  </a:moveTo>
                  <a:lnTo>
                    <a:pt x="0" y="1"/>
                  </a:lnTo>
                  <a:lnTo>
                    <a:pt x="0" y="385"/>
                  </a:lnTo>
                  <a:lnTo>
                    <a:pt x="268" y="2661"/>
                  </a:lnTo>
                  <a:lnTo>
                    <a:pt x="442" y="4148"/>
                  </a:lnTo>
                  <a:lnTo>
                    <a:pt x="901" y="8072"/>
                  </a:lnTo>
                  <a:cubicBezTo>
                    <a:pt x="917" y="8201"/>
                    <a:pt x="1019" y="8266"/>
                    <a:pt x="1120" y="8266"/>
                  </a:cubicBezTo>
                  <a:cubicBezTo>
                    <a:pt x="1221" y="8266"/>
                    <a:pt x="1322" y="8202"/>
                    <a:pt x="1337" y="8073"/>
                  </a:cubicBezTo>
                  <a:lnTo>
                    <a:pt x="1818" y="4148"/>
                  </a:lnTo>
                  <a:lnTo>
                    <a:pt x="1999" y="2660"/>
                  </a:lnTo>
                  <a:lnTo>
                    <a:pt x="2279" y="385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0"/>
            <p:cNvSpPr/>
            <p:nvPr/>
          </p:nvSpPr>
          <p:spPr>
            <a:xfrm>
              <a:off x="701069" y="4083824"/>
              <a:ext cx="32944" cy="178918"/>
            </a:xfrm>
            <a:custGeom>
              <a:avLst/>
              <a:gdLst/>
              <a:ahLst/>
              <a:cxnLst/>
              <a:rect l="l" t="t" r="r" b="b"/>
              <a:pathLst>
                <a:path w="1522" h="8266" extrusionOk="0">
                  <a:moveTo>
                    <a:pt x="0" y="0"/>
                  </a:moveTo>
                  <a:lnTo>
                    <a:pt x="0" y="385"/>
                  </a:lnTo>
                  <a:lnTo>
                    <a:pt x="268" y="2661"/>
                  </a:lnTo>
                  <a:lnTo>
                    <a:pt x="442" y="4148"/>
                  </a:lnTo>
                  <a:lnTo>
                    <a:pt x="901" y="8072"/>
                  </a:lnTo>
                  <a:cubicBezTo>
                    <a:pt x="917" y="8201"/>
                    <a:pt x="1019" y="8266"/>
                    <a:pt x="1120" y="8266"/>
                  </a:cubicBezTo>
                  <a:cubicBezTo>
                    <a:pt x="1221" y="8266"/>
                    <a:pt x="1322" y="8202"/>
                    <a:pt x="1337" y="8073"/>
                  </a:cubicBezTo>
                  <a:lnTo>
                    <a:pt x="1521" y="6572"/>
                  </a:lnTo>
                  <a:lnTo>
                    <a:pt x="1237" y="4150"/>
                  </a:lnTo>
                  <a:lnTo>
                    <a:pt x="1063" y="2661"/>
                  </a:lnTo>
                  <a:lnTo>
                    <a:pt x="795" y="385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0"/>
            <p:cNvSpPr/>
            <p:nvPr/>
          </p:nvSpPr>
          <p:spPr>
            <a:xfrm>
              <a:off x="654424" y="3953868"/>
              <a:ext cx="142727" cy="142684"/>
            </a:xfrm>
            <a:custGeom>
              <a:avLst/>
              <a:gdLst/>
              <a:ahLst/>
              <a:cxnLst/>
              <a:rect l="l" t="t" r="r" b="b"/>
              <a:pathLst>
                <a:path w="6594" h="6592" extrusionOk="0">
                  <a:moveTo>
                    <a:pt x="3298" y="0"/>
                  </a:moveTo>
                  <a:cubicBezTo>
                    <a:pt x="1476" y="0"/>
                    <a:pt x="1" y="1476"/>
                    <a:pt x="1" y="3296"/>
                  </a:cubicBezTo>
                  <a:cubicBezTo>
                    <a:pt x="1" y="4676"/>
                    <a:pt x="861" y="5910"/>
                    <a:pt x="2155" y="6389"/>
                  </a:cubicBezTo>
                  <a:cubicBezTo>
                    <a:pt x="2523" y="6524"/>
                    <a:pt x="2909" y="6591"/>
                    <a:pt x="3295" y="6591"/>
                  </a:cubicBezTo>
                  <a:cubicBezTo>
                    <a:pt x="3681" y="6591"/>
                    <a:pt x="4066" y="6524"/>
                    <a:pt x="4434" y="6391"/>
                  </a:cubicBezTo>
                  <a:cubicBezTo>
                    <a:pt x="5732" y="5913"/>
                    <a:pt x="6593" y="4677"/>
                    <a:pt x="6593" y="3296"/>
                  </a:cubicBezTo>
                  <a:cubicBezTo>
                    <a:pt x="6593" y="1476"/>
                    <a:pt x="5119" y="0"/>
                    <a:pt x="3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0"/>
            <p:cNvSpPr/>
            <p:nvPr/>
          </p:nvSpPr>
          <p:spPr>
            <a:xfrm>
              <a:off x="654424" y="3953846"/>
              <a:ext cx="104740" cy="142749"/>
            </a:xfrm>
            <a:custGeom>
              <a:avLst/>
              <a:gdLst/>
              <a:ahLst/>
              <a:cxnLst/>
              <a:rect l="l" t="t" r="r" b="b"/>
              <a:pathLst>
                <a:path w="4839" h="6595" extrusionOk="0">
                  <a:moveTo>
                    <a:pt x="3296" y="0"/>
                  </a:moveTo>
                  <a:cubicBezTo>
                    <a:pt x="1476" y="0"/>
                    <a:pt x="1" y="1477"/>
                    <a:pt x="1" y="3297"/>
                  </a:cubicBezTo>
                  <a:cubicBezTo>
                    <a:pt x="1" y="4677"/>
                    <a:pt x="860" y="5911"/>
                    <a:pt x="2155" y="6390"/>
                  </a:cubicBezTo>
                  <a:cubicBezTo>
                    <a:pt x="2524" y="6527"/>
                    <a:pt x="2911" y="6594"/>
                    <a:pt x="3296" y="6594"/>
                  </a:cubicBezTo>
                  <a:cubicBezTo>
                    <a:pt x="3828" y="6594"/>
                    <a:pt x="4358" y="6465"/>
                    <a:pt x="4839" y="6210"/>
                  </a:cubicBezTo>
                  <a:cubicBezTo>
                    <a:pt x="3759" y="5639"/>
                    <a:pt x="3084" y="4518"/>
                    <a:pt x="3085" y="3297"/>
                  </a:cubicBezTo>
                  <a:cubicBezTo>
                    <a:pt x="3084" y="2075"/>
                    <a:pt x="3759" y="955"/>
                    <a:pt x="4839" y="384"/>
                  </a:cubicBezTo>
                  <a:cubicBezTo>
                    <a:pt x="4363" y="132"/>
                    <a:pt x="3834" y="0"/>
                    <a:pt x="3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" name="Google Shape;2271;p60"/>
          <p:cNvGrpSpPr/>
          <p:nvPr/>
        </p:nvGrpSpPr>
        <p:grpSpPr>
          <a:xfrm>
            <a:off x="2071370" y="3585040"/>
            <a:ext cx="387273" cy="523350"/>
            <a:chOff x="1077172" y="3976790"/>
            <a:chExt cx="423203" cy="571904"/>
          </a:xfrm>
        </p:grpSpPr>
        <p:sp>
          <p:nvSpPr>
            <p:cNvPr id="2272" name="Google Shape;2272;p60"/>
            <p:cNvSpPr/>
            <p:nvPr/>
          </p:nvSpPr>
          <p:spPr>
            <a:xfrm>
              <a:off x="1077215" y="4138651"/>
              <a:ext cx="290541" cy="370584"/>
            </a:xfrm>
            <a:custGeom>
              <a:avLst/>
              <a:gdLst/>
              <a:ahLst/>
              <a:cxnLst/>
              <a:rect l="l" t="t" r="r" b="b"/>
              <a:pathLst>
                <a:path w="13423" h="17121" extrusionOk="0">
                  <a:moveTo>
                    <a:pt x="8528" y="0"/>
                  </a:moveTo>
                  <a:lnTo>
                    <a:pt x="8523" y="3"/>
                  </a:lnTo>
                  <a:lnTo>
                    <a:pt x="0" y="3"/>
                  </a:lnTo>
                  <a:lnTo>
                    <a:pt x="0" y="17121"/>
                  </a:lnTo>
                  <a:lnTo>
                    <a:pt x="13423" y="17121"/>
                  </a:lnTo>
                  <a:lnTo>
                    <a:pt x="13423" y="3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0"/>
            <p:cNvSpPr/>
            <p:nvPr/>
          </p:nvSpPr>
          <p:spPr>
            <a:xfrm>
              <a:off x="1077215" y="4102461"/>
              <a:ext cx="287684" cy="55368"/>
            </a:xfrm>
            <a:custGeom>
              <a:avLst/>
              <a:gdLst/>
              <a:ahLst/>
              <a:cxnLst/>
              <a:rect l="l" t="t" r="r" b="b"/>
              <a:pathLst>
                <a:path w="13291" h="2558" extrusionOk="0">
                  <a:moveTo>
                    <a:pt x="902" y="1"/>
                  </a:moveTo>
                  <a:cubicBezTo>
                    <a:pt x="404" y="1"/>
                    <a:pt x="0" y="404"/>
                    <a:pt x="0" y="903"/>
                  </a:cubicBezTo>
                  <a:lnTo>
                    <a:pt x="0" y="2557"/>
                  </a:lnTo>
                  <a:lnTo>
                    <a:pt x="13291" y="2557"/>
                  </a:lnTo>
                  <a:lnTo>
                    <a:pt x="13291" y="28"/>
                  </a:lnTo>
                  <a:lnTo>
                    <a:pt x="79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0"/>
            <p:cNvSpPr/>
            <p:nvPr/>
          </p:nvSpPr>
          <p:spPr>
            <a:xfrm>
              <a:off x="1248947" y="3976790"/>
              <a:ext cx="251428" cy="251385"/>
            </a:xfrm>
            <a:custGeom>
              <a:avLst/>
              <a:gdLst/>
              <a:ahLst/>
              <a:cxnLst/>
              <a:rect l="l" t="t" r="r" b="b"/>
              <a:pathLst>
                <a:path w="11616" h="11614" extrusionOk="0">
                  <a:moveTo>
                    <a:pt x="5809" y="0"/>
                  </a:moveTo>
                  <a:cubicBezTo>
                    <a:pt x="2602" y="0"/>
                    <a:pt x="2" y="2600"/>
                    <a:pt x="2" y="5807"/>
                  </a:cubicBezTo>
                  <a:cubicBezTo>
                    <a:pt x="1" y="6692"/>
                    <a:pt x="203" y="7566"/>
                    <a:pt x="594" y="8361"/>
                  </a:cubicBezTo>
                  <a:cubicBezTo>
                    <a:pt x="1495" y="10197"/>
                    <a:pt x="3336" y="11488"/>
                    <a:pt x="5490" y="11604"/>
                  </a:cubicBezTo>
                  <a:cubicBezTo>
                    <a:pt x="5596" y="11611"/>
                    <a:pt x="5702" y="11613"/>
                    <a:pt x="5810" y="11613"/>
                  </a:cubicBezTo>
                  <a:cubicBezTo>
                    <a:pt x="9017" y="11613"/>
                    <a:pt x="11615" y="9014"/>
                    <a:pt x="11615" y="5807"/>
                  </a:cubicBezTo>
                  <a:cubicBezTo>
                    <a:pt x="11615" y="2600"/>
                    <a:pt x="9016" y="0"/>
                    <a:pt x="58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0"/>
            <p:cNvSpPr/>
            <p:nvPr/>
          </p:nvSpPr>
          <p:spPr>
            <a:xfrm>
              <a:off x="1281826" y="4009647"/>
              <a:ext cx="185714" cy="185649"/>
            </a:xfrm>
            <a:custGeom>
              <a:avLst/>
              <a:gdLst/>
              <a:ahLst/>
              <a:cxnLst/>
              <a:rect l="l" t="t" r="r" b="b"/>
              <a:pathLst>
                <a:path w="8580" h="8577" extrusionOk="0">
                  <a:moveTo>
                    <a:pt x="4290" y="1"/>
                  </a:moveTo>
                  <a:cubicBezTo>
                    <a:pt x="1921" y="1"/>
                    <a:pt x="2" y="1920"/>
                    <a:pt x="2" y="4289"/>
                  </a:cubicBezTo>
                  <a:cubicBezTo>
                    <a:pt x="0" y="4943"/>
                    <a:pt x="151" y="5588"/>
                    <a:pt x="438" y="6176"/>
                  </a:cubicBezTo>
                  <a:cubicBezTo>
                    <a:pt x="1104" y="7531"/>
                    <a:pt x="2463" y="8484"/>
                    <a:pt x="4055" y="8570"/>
                  </a:cubicBezTo>
                  <a:cubicBezTo>
                    <a:pt x="4132" y="8576"/>
                    <a:pt x="4211" y="8577"/>
                    <a:pt x="4290" y="8577"/>
                  </a:cubicBezTo>
                  <a:cubicBezTo>
                    <a:pt x="6658" y="8577"/>
                    <a:pt x="8579" y="6657"/>
                    <a:pt x="8579" y="4289"/>
                  </a:cubicBezTo>
                  <a:cubicBezTo>
                    <a:pt x="8579" y="1920"/>
                    <a:pt x="6658" y="1"/>
                    <a:pt x="4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0"/>
            <p:cNvSpPr/>
            <p:nvPr/>
          </p:nvSpPr>
          <p:spPr>
            <a:xfrm>
              <a:off x="1134272" y="4267915"/>
              <a:ext cx="175281" cy="141861"/>
            </a:xfrm>
            <a:custGeom>
              <a:avLst/>
              <a:gdLst/>
              <a:ahLst/>
              <a:cxnLst/>
              <a:rect l="l" t="t" r="r" b="b"/>
              <a:pathLst>
                <a:path w="8098" h="6554" extrusionOk="0">
                  <a:moveTo>
                    <a:pt x="1260" y="1"/>
                  </a:moveTo>
                  <a:cubicBezTo>
                    <a:pt x="564" y="1"/>
                    <a:pt x="0" y="565"/>
                    <a:pt x="0" y="1261"/>
                  </a:cubicBezTo>
                  <a:lnTo>
                    <a:pt x="0" y="4068"/>
                  </a:lnTo>
                  <a:cubicBezTo>
                    <a:pt x="0" y="4764"/>
                    <a:pt x="564" y="5328"/>
                    <a:pt x="1260" y="5328"/>
                  </a:cubicBezTo>
                  <a:lnTo>
                    <a:pt x="3301" y="5328"/>
                  </a:lnTo>
                  <a:lnTo>
                    <a:pt x="3921" y="6459"/>
                  </a:lnTo>
                  <a:cubicBezTo>
                    <a:pt x="3955" y="6522"/>
                    <a:pt x="4018" y="6553"/>
                    <a:pt x="4080" y="6553"/>
                  </a:cubicBezTo>
                  <a:cubicBezTo>
                    <a:pt x="4141" y="6553"/>
                    <a:pt x="4201" y="6524"/>
                    <a:pt x="4236" y="6464"/>
                  </a:cubicBezTo>
                  <a:lnTo>
                    <a:pt x="4902" y="5328"/>
                  </a:lnTo>
                  <a:lnTo>
                    <a:pt x="6837" y="5328"/>
                  </a:lnTo>
                  <a:cubicBezTo>
                    <a:pt x="7533" y="5328"/>
                    <a:pt x="8097" y="4764"/>
                    <a:pt x="8097" y="4068"/>
                  </a:cubicBezTo>
                  <a:lnTo>
                    <a:pt x="8097" y="1261"/>
                  </a:lnTo>
                  <a:cubicBezTo>
                    <a:pt x="8097" y="565"/>
                    <a:pt x="7533" y="1"/>
                    <a:pt x="68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0"/>
            <p:cNvSpPr/>
            <p:nvPr/>
          </p:nvSpPr>
          <p:spPr>
            <a:xfrm>
              <a:off x="1192778" y="4302807"/>
              <a:ext cx="63009" cy="51796"/>
            </a:xfrm>
            <a:custGeom>
              <a:avLst/>
              <a:gdLst/>
              <a:ahLst/>
              <a:cxnLst/>
              <a:rect l="l" t="t" r="r" b="b"/>
              <a:pathLst>
                <a:path w="2911" h="2393" extrusionOk="0">
                  <a:moveTo>
                    <a:pt x="2084" y="0"/>
                  </a:moveTo>
                  <a:cubicBezTo>
                    <a:pt x="1891" y="0"/>
                    <a:pt x="1698" y="74"/>
                    <a:pt x="1551" y="220"/>
                  </a:cubicBezTo>
                  <a:lnTo>
                    <a:pt x="1453" y="318"/>
                  </a:lnTo>
                  <a:lnTo>
                    <a:pt x="1356" y="220"/>
                  </a:lnTo>
                  <a:cubicBezTo>
                    <a:pt x="1209" y="78"/>
                    <a:pt x="1019" y="7"/>
                    <a:pt x="829" y="7"/>
                  </a:cubicBezTo>
                  <a:cubicBezTo>
                    <a:pt x="636" y="7"/>
                    <a:pt x="443" y="81"/>
                    <a:pt x="295" y="228"/>
                  </a:cubicBezTo>
                  <a:cubicBezTo>
                    <a:pt x="4" y="519"/>
                    <a:pt x="0" y="992"/>
                    <a:pt x="289" y="1287"/>
                  </a:cubicBezTo>
                  <a:lnTo>
                    <a:pt x="1353" y="2351"/>
                  </a:lnTo>
                  <a:cubicBezTo>
                    <a:pt x="1380" y="2379"/>
                    <a:pt x="1417" y="2393"/>
                    <a:pt x="1453" y="2393"/>
                  </a:cubicBezTo>
                  <a:cubicBezTo>
                    <a:pt x="1489" y="2393"/>
                    <a:pt x="1525" y="2379"/>
                    <a:pt x="1553" y="2351"/>
                  </a:cubicBezTo>
                  <a:lnTo>
                    <a:pt x="2617" y="1287"/>
                  </a:lnTo>
                  <a:cubicBezTo>
                    <a:pt x="2911" y="992"/>
                    <a:pt x="2911" y="516"/>
                    <a:pt x="2617" y="220"/>
                  </a:cubicBezTo>
                  <a:cubicBezTo>
                    <a:pt x="2470" y="74"/>
                    <a:pt x="2277" y="0"/>
                    <a:pt x="20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0"/>
            <p:cNvSpPr/>
            <p:nvPr/>
          </p:nvSpPr>
          <p:spPr>
            <a:xfrm>
              <a:off x="1393492" y="4064993"/>
              <a:ext cx="17532" cy="15000"/>
            </a:xfrm>
            <a:custGeom>
              <a:avLst/>
              <a:gdLst/>
              <a:ahLst/>
              <a:cxnLst/>
              <a:rect l="l" t="t" r="r" b="b"/>
              <a:pathLst>
                <a:path w="810" h="693" extrusionOk="0">
                  <a:moveTo>
                    <a:pt x="463" y="0"/>
                  </a:moveTo>
                  <a:cubicBezTo>
                    <a:pt x="154" y="0"/>
                    <a:pt x="0" y="373"/>
                    <a:pt x="218" y="591"/>
                  </a:cubicBezTo>
                  <a:cubicBezTo>
                    <a:pt x="289" y="661"/>
                    <a:pt x="376" y="693"/>
                    <a:pt x="461" y="693"/>
                  </a:cubicBezTo>
                  <a:cubicBezTo>
                    <a:pt x="638" y="693"/>
                    <a:pt x="809" y="555"/>
                    <a:pt x="809" y="346"/>
                  </a:cubicBezTo>
                  <a:cubicBezTo>
                    <a:pt x="810" y="156"/>
                    <a:pt x="655" y="0"/>
                    <a:pt x="4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0"/>
            <p:cNvSpPr/>
            <p:nvPr/>
          </p:nvSpPr>
          <p:spPr>
            <a:xfrm>
              <a:off x="1077172" y="4490079"/>
              <a:ext cx="290627" cy="58615"/>
            </a:xfrm>
            <a:custGeom>
              <a:avLst/>
              <a:gdLst/>
              <a:ahLst/>
              <a:cxnLst/>
              <a:rect l="l" t="t" r="r" b="b"/>
              <a:pathLst>
                <a:path w="13427" h="2708" extrusionOk="0">
                  <a:moveTo>
                    <a:pt x="2" y="1"/>
                  </a:moveTo>
                  <a:lnTo>
                    <a:pt x="2" y="1805"/>
                  </a:lnTo>
                  <a:cubicBezTo>
                    <a:pt x="1" y="2304"/>
                    <a:pt x="406" y="2708"/>
                    <a:pt x="904" y="2708"/>
                  </a:cubicBezTo>
                  <a:lnTo>
                    <a:pt x="12524" y="2708"/>
                  </a:lnTo>
                  <a:cubicBezTo>
                    <a:pt x="13023" y="2708"/>
                    <a:pt x="13426" y="2304"/>
                    <a:pt x="13426" y="1805"/>
                  </a:cubicBezTo>
                  <a:lnTo>
                    <a:pt x="134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0"/>
            <p:cNvSpPr/>
            <p:nvPr/>
          </p:nvSpPr>
          <p:spPr>
            <a:xfrm>
              <a:off x="1208254" y="4508911"/>
              <a:ext cx="25216" cy="24242"/>
            </a:xfrm>
            <a:custGeom>
              <a:avLst/>
              <a:gdLst/>
              <a:ahLst/>
              <a:cxnLst/>
              <a:rect l="l" t="t" r="r" b="b"/>
              <a:pathLst>
                <a:path w="1165" h="1120" extrusionOk="0">
                  <a:moveTo>
                    <a:pt x="604" y="0"/>
                  </a:moveTo>
                  <a:cubicBezTo>
                    <a:pt x="378" y="0"/>
                    <a:pt x="174" y="136"/>
                    <a:pt x="87" y="345"/>
                  </a:cubicBezTo>
                  <a:cubicBezTo>
                    <a:pt x="1" y="555"/>
                    <a:pt x="49" y="796"/>
                    <a:pt x="208" y="955"/>
                  </a:cubicBezTo>
                  <a:cubicBezTo>
                    <a:pt x="316" y="1062"/>
                    <a:pt x="459" y="1119"/>
                    <a:pt x="604" y="1119"/>
                  </a:cubicBezTo>
                  <a:cubicBezTo>
                    <a:pt x="676" y="1119"/>
                    <a:pt x="749" y="1105"/>
                    <a:pt x="818" y="1076"/>
                  </a:cubicBezTo>
                  <a:cubicBezTo>
                    <a:pt x="1027" y="990"/>
                    <a:pt x="1163" y="786"/>
                    <a:pt x="1164" y="561"/>
                  </a:cubicBezTo>
                  <a:cubicBezTo>
                    <a:pt x="1164" y="251"/>
                    <a:pt x="913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0"/>
            <p:cNvSpPr/>
            <p:nvPr/>
          </p:nvSpPr>
          <p:spPr>
            <a:xfrm>
              <a:off x="1312994" y="4040772"/>
              <a:ext cx="123398" cy="123420"/>
            </a:xfrm>
            <a:custGeom>
              <a:avLst/>
              <a:gdLst/>
              <a:ahLst/>
              <a:cxnLst/>
              <a:rect l="l" t="t" r="r" b="b"/>
              <a:pathLst>
                <a:path w="5701" h="5702" extrusionOk="0">
                  <a:moveTo>
                    <a:pt x="4285" y="800"/>
                  </a:moveTo>
                  <a:cubicBezTo>
                    <a:pt x="4626" y="800"/>
                    <a:pt x="4901" y="1075"/>
                    <a:pt x="4901" y="1416"/>
                  </a:cubicBezTo>
                  <a:lnTo>
                    <a:pt x="4901" y="4286"/>
                  </a:lnTo>
                  <a:cubicBezTo>
                    <a:pt x="4901" y="4625"/>
                    <a:pt x="4626" y="4901"/>
                    <a:pt x="4285" y="4902"/>
                  </a:cubicBezTo>
                  <a:lnTo>
                    <a:pt x="1415" y="4902"/>
                  </a:lnTo>
                  <a:cubicBezTo>
                    <a:pt x="1075" y="4901"/>
                    <a:pt x="800" y="4625"/>
                    <a:pt x="800" y="4286"/>
                  </a:cubicBezTo>
                  <a:lnTo>
                    <a:pt x="800" y="1416"/>
                  </a:lnTo>
                  <a:cubicBezTo>
                    <a:pt x="800" y="1075"/>
                    <a:pt x="1075" y="800"/>
                    <a:pt x="1415" y="800"/>
                  </a:cubicBezTo>
                  <a:close/>
                  <a:moveTo>
                    <a:pt x="1415" y="0"/>
                  </a:moveTo>
                  <a:cubicBezTo>
                    <a:pt x="634" y="2"/>
                    <a:pt x="1" y="635"/>
                    <a:pt x="1" y="1416"/>
                  </a:cubicBezTo>
                  <a:lnTo>
                    <a:pt x="1" y="4286"/>
                  </a:lnTo>
                  <a:cubicBezTo>
                    <a:pt x="1" y="5067"/>
                    <a:pt x="634" y="5700"/>
                    <a:pt x="1415" y="5701"/>
                  </a:cubicBezTo>
                  <a:lnTo>
                    <a:pt x="4285" y="5701"/>
                  </a:lnTo>
                  <a:cubicBezTo>
                    <a:pt x="5067" y="5700"/>
                    <a:pt x="5699" y="5067"/>
                    <a:pt x="5700" y="4286"/>
                  </a:cubicBezTo>
                  <a:lnTo>
                    <a:pt x="5700" y="1416"/>
                  </a:lnTo>
                  <a:cubicBezTo>
                    <a:pt x="5699" y="635"/>
                    <a:pt x="5067" y="2"/>
                    <a:pt x="42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0"/>
            <p:cNvSpPr/>
            <p:nvPr/>
          </p:nvSpPr>
          <p:spPr>
            <a:xfrm>
              <a:off x="1345440" y="4075383"/>
              <a:ext cx="56342" cy="54221"/>
            </a:xfrm>
            <a:custGeom>
              <a:avLst/>
              <a:gdLst/>
              <a:ahLst/>
              <a:cxnLst/>
              <a:rect l="l" t="t" r="r" b="b"/>
              <a:pathLst>
                <a:path w="2603" h="2505" extrusionOk="0">
                  <a:moveTo>
                    <a:pt x="1351" y="799"/>
                  </a:moveTo>
                  <a:cubicBezTo>
                    <a:pt x="1601" y="799"/>
                    <a:pt x="1804" y="1001"/>
                    <a:pt x="1804" y="1252"/>
                  </a:cubicBezTo>
                  <a:cubicBezTo>
                    <a:pt x="1804" y="1435"/>
                    <a:pt x="1694" y="1600"/>
                    <a:pt x="1524" y="1670"/>
                  </a:cubicBezTo>
                  <a:cubicBezTo>
                    <a:pt x="1468" y="1693"/>
                    <a:pt x="1409" y="1704"/>
                    <a:pt x="1351" y="1704"/>
                  </a:cubicBezTo>
                  <a:cubicBezTo>
                    <a:pt x="1233" y="1704"/>
                    <a:pt x="1117" y="1658"/>
                    <a:pt x="1031" y="1572"/>
                  </a:cubicBezTo>
                  <a:cubicBezTo>
                    <a:pt x="745" y="1286"/>
                    <a:pt x="947" y="799"/>
                    <a:pt x="1351" y="799"/>
                  </a:cubicBezTo>
                  <a:close/>
                  <a:moveTo>
                    <a:pt x="1352" y="0"/>
                  </a:moveTo>
                  <a:cubicBezTo>
                    <a:pt x="1026" y="0"/>
                    <a:pt x="705" y="127"/>
                    <a:pt x="465" y="367"/>
                  </a:cubicBezTo>
                  <a:cubicBezTo>
                    <a:pt x="108" y="724"/>
                    <a:pt x="1" y="1262"/>
                    <a:pt x="195" y="1731"/>
                  </a:cubicBezTo>
                  <a:cubicBezTo>
                    <a:pt x="388" y="2199"/>
                    <a:pt x="845" y="2504"/>
                    <a:pt x="1351" y="2504"/>
                  </a:cubicBezTo>
                  <a:cubicBezTo>
                    <a:pt x="2043" y="2503"/>
                    <a:pt x="2602" y="1943"/>
                    <a:pt x="2603" y="1252"/>
                  </a:cubicBezTo>
                  <a:cubicBezTo>
                    <a:pt x="2603" y="745"/>
                    <a:pt x="2297" y="288"/>
                    <a:pt x="1830" y="95"/>
                  </a:cubicBezTo>
                  <a:cubicBezTo>
                    <a:pt x="1675" y="31"/>
                    <a:pt x="1513" y="0"/>
                    <a:pt x="1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60"/>
          <p:cNvGrpSpPr/>
          <p:nvPr/>
        </p:nvGrpSpPr>
        <p:grpSpPr>
          <a:xfrm>
            <a:off x="962980" y="3551997"/>
            <a:ext cx="280115" cy="589466"/>
            <a:chOff x="1918210" y="3133977"/>
            <a:chExt cx="306104" cy="644155"/>
          </a:xfrm>
        </p:grpSpPr>
        <p:sp>
          <p:nvSpPr>
            <p:cNvPr id="2284" name="Google Shape;2284;p60"/>
            <p:cNvSpPr/>
            <p:nvPr/>
          </p:nvSpPr>
          <p:spPr>
            <a:xfrm>
              <a:off x="1918210" y="3239583"/>
              <a:ext cx="306104" cy="505194"/>
            </a:xfrm>
            <a:custGeom>
              <a:avLst/>
              <a:gdLst/>
              <a:ahLst/>
              <a:cxnLst/>
              <a:rect l="l" t="t" r="r" b="b"/>
              <a:pathLst>
                <a:path w="14142" h="23340" extrusionOk="0">
                  <a:moveTo>
                    <a:pt x="0" y="1"/>
                  </a:moveTo>
                  <a:lnTo>
                    <a:pt x="0" y="23339"/>
                  </a:lnTo>
                  <a:lnTo>
                    <a:pt x="14141" y="23339"/>
                  </a:lnTo>
                  <a:lnTo>
                    <a:pt x="14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0"/>
            <p:cNvSpPr/>
            <p:nvPr/>
          </p:nvSpPr>
          <p:spPr>
            <a:xfrm>
              <a:off x="1963578" y="3347093"/>
              <a:ext cx="217662" cy="217684"/>
            </a:xfrm>
            <a:custGeom>
              <a:avLst/>
              <a:gdLst/>
              <a:ahLst/>
              <a:cxnLst/>
              <a:rect l="l" t="t" r="r" b="b"/>
              <a:pathLst>
                <a:path w="10056" h="10057" extrusionOk="0">
                  <a:moveTo>
                    <a:pt x="746" y="1"/>
                  </a:moveTo>
                  <a:cubicBezTo>
                    <a:pt x="334" y="1"/>
                    <a:pt x="0" y="335"/>
                    <a:pt x="0" y="746"/>
                  </a:cubicBezTo>
                  <a:lnTo>
                    <a:pt x="0" y="9311"/>
                  </a:lnTo>
                  <a:cubicBezTo>
                    <a:pt x="0" y="9722"/>
                    <a:pt x="334" y="10056"/>
                    <a:pt x="746" y="10056"/>
                  </a:cubicBezTo>
                  <a:lnTo>
                    <a:pt x="9310" y="10056"/>
                  </a:lnTo>
                  <a:cubicBezTo>
                    <a:pt x="9721" y="10056"/>
                    <a:pt x="10055" y="9722"/>
                    <a:pt x="10055" y="9311"/>
                  </a:cubicBezTo>
                  <a:lnTo>
                    <a:pt x="10055" y="746"/>
                  </a:lnTo>
                  <a:cubicBezTo>
                    <a:pt x="10055" y="335"/>
                    <a:pt x="9721" y="1"/>
                    <a:pt x="9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0"/>
            <p:cNvSpPr/>
            <p:nvPr/>
          </p:nvSpPr>
          <p:spPr>
            <a:xfrm>
              <a:off x="1918210" y="3726097"/>
              <a:ext cx="306104" cy="52035"/>
            </a:xfrm>
            <a:custGeom>
              <a:avLst/>
              <a:gdLst/>
              <a:ahLst/>
              <a:cxnLst/>
              <a:rect l="l" t="t" r="r" b="b"/>
              <a:pathLst>
                <a:path w="14142" h="2404" extrusionOk="0">
                  <a:moveTo>
                    <a:pt x="0" y="1"/>
                  </a:moveTo>
                  <a:lnTo>
                    <a:pt x="0" y="1291"/>
                  </a:lnTo>
                  <a:cubicBezTo>
                    <a:pt x="0" y="1904"/>
                    <a:pt x="498" y="2403"/>
                    <a:pt x="1113" y="2403"/>
                  </a:cubicBezTo>
                  <a:lnTo>
                    <a:pt x="13028" y="2403"/>
                  </a:lnTo>
                  <a:cubicBezTo>
                    <a:pt x="13643" y="2403"/>
                    <a:pt x="14141" y="1904"/>
                    <a:pt x="14141" y="1291"/>
                  </a:cubicBezTo>
                  <a:lnTo>
                    <a:pt x="141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0"/>
            <p:cNvSpPr/>
            <p:nvPr/>
          </p:nvSpPr>
          <p:spPr>
            <a:xfrm>
              <a:off x="1918210" y="3206206"/>
              <a:ext cx="306104" cy="52035"/>
            </a:xfrm>
            <a:custGeom>
              <a:avLst/>
              <a:gdLst/>
              <a:ahLst/>
              <a:cxnLst/>
              <a:rect l="l" t="t" r="r" b="b"/>
              <a:pathLst>
                <a:path w="14142" h="2404" extrusionOk="0">
                  <a:moveTo>
                    <a:pt x="1113" y="1"/>
                  </a:moveTo>
                  <a:cubicBezTo>
                    <a:pt x="498" y="1"/>
                    <a:pt x="0" y="500"/>
                    <a:pt x="0" y="1115"/>
                  </a:cubicBezTo>
                  <a:lnTo>
                    <a:pt x="0" y="2403"/>
                  </a:lnTo>
                  <a:lnTo>
                    <a:pt x="14141" y="2403"/>
                  </a:lnTo>
                  <a:lnTo>
                    <a:pt x="14141" y="1115"/>
                  </a:lnTo>
                  <a:cubicBezTo>
                    <a:pt x="14141" y="500"/>
                    <a:pt x="13643" y="1"/>
                    <a:pt x="130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0"/>
            <p:cNvSpPr/>
            <p:nvPr/>
          </p:nvSpPr>
          <p:spPr>
            <a:xfrm>
              <a:off x="2005656" y="3383479"/>
              <a:ext cx="59394" cy="59394"/>
            </a:xfrm>
            <a:custGeom>
              <a:avLst/>
              <a:gdLst/>
              <a:ahLst/>
              <a:cxnLst/>
              <a:rect l="l" t="t" r="r" b="b"/>
              <a:pathLst>
                <a:path w="2744" h="2744" extrusionOk="0">
                  <a:moveTo>
                    <a:pt x="1926" y="797"/>
                  </a:moveTo>
                  <a:cubicBezTo>
                    <a:pt x="1937" y="797"/>
                    <a:pt x="1947" y="807"/>
                    <a:pt x="1947" y="819"/>
                  </a:cubicBezTo>
                  <a:lnTo>
                    <a:pt x="1947" y="1926"/>
                  </a:lnTo>
                  <a:cubicBezTo>
                    <a:pt x="1947" y="1937"/>
                    <a:pt x="1937" y="1947"/>
                    <a:pt x="1926" y="1947"/>
                  </a:cubicBezTo>
                  <a:lnTo>
                    <a:pt x="819" y="1947"/>
                  </a:lnTo>
                  <a:cubicBezTo>
                    <a:pt x="807" y="1947"/>
                    <a:pt x="798" y="1937"/>
                    <a:pt x="798" y="1926"/>
                  </a:cubicBezTo>
                  <a:lnTo>
                    <a:pt x="798" y="818"/>
                  </a:lnTo>
                  <a:cubicBezTo>
                    <a:pt x="798" y="806"/>
                    <a:pt x="807" y="797"/>
                    <a:pt x="819" y="797"/>
                  </a:cubicBezTo>
                  <a:close/>
                  <a:moveTo>
                    <a:pt x="819" y="0"/>
                  </a:moveTo>
                  <a:cubicBezTo>
                    <a:pt x="367" y="0"/>
                    <a:pt x="0" y="366"/>
                    <a:pt x="0" y="818"/>
                  </a:cubicBezTo>
                  <a:lnTo>
                    <a:pt x="0" y="1925"/>
                  </a:lnTo>
                  <a:cubicBezTo>
                    <a:pt x="0" y="2377"/>
                    <a:pt x="367" y="2742"/>
                    <a:pt x="819" y="2744"/>
                  </a:cubicBezTo>
                  <a:lnTo>
                    <a:pt x="1926" y="2744"/>
                  </a:lnTo>
                  <a:cubicBezTo>
                    <a:pt x="2378" y="2744"/>
                    <a:pt x="2744" y="2377"/>
                    <a:pt x="2744" y="1926"/>
                  </a:cubicBezTo>
                  <a:lnTo>
                    <a:pt x="2744" y="818"/>
                  </a:lnTo>
                  <a:cubicBezTo>
                    <a:pt x="2744" y="366"/>
                    <a:pt x="2378" y="0"/>
                    <a:pt x="19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0"/>
            <p:cNvSpPr/>
            <p:nvPr/>
          </p:nvSpPr>
          <p:spPr>
            <a:xfrm>
              <a:off x="2079747" y="3383457"/>
              <a:ext cx="59416" cy="59416"/>
            </a:xfrm>
            <a:custGeom>
              <a:avLst/>
              <a:gdLst/>
              <a:ahLst/>
              <a:cxnLst/>
              <a:rect l="l" t="t" r="r" b="b"/>
              <a:pathLst>
                <a:path w="2745" h="2745" extrusionOk="0">
                  <a:moveTo>
                    <a:pt x="1927" y="798"/>
                  </a:moveTo>
                  <a:cubicBezTo>
                    <a:pt x="1937" y="798"/>
                    <a:pt x="1946" y="808"/>
                    <a:pt x="1946" y="820"/>
                  </a:cubicBezTo>
                  <a:lnTo>
                    <a:pt x="1946" y="1927"/>
                  </a:lnTo>
                  <a:cubicBezTo>
                    <a:pt x="1946" y="1938"/>
                    <a:pt x="1937" y="1948"/>
                    <a:pt x="1927" y="1948"/>
                  </a:cubicBezTo>
                  <a:lnTo>
                    <a:pt x="818" y="1948"/>
                  </a:lnTo>
                  <a:cubicBezTo>
                    <a:pt x="808" y="1948"/>
                    <a:pt x="797" y="1938"/>
                    <a:pt x="797" y="1927"/>
                  </a:cubicBezTo>
                  <a:lnTo>
                    <a:pt x="797" y="819"/>
                  </a:lnTo>
                  <a:cubicBezTo>
                    <a:pt x="797" y="807"/>
                    <a:pt x="808" y="798"/>
                    <a:pt x="818" y="798"/>
                  </a:cubicBezTo>
                  <a:close/>
                  <a:moveTo>
                    <a:pt x="818" y="0"/>
                  </a:moveTo>
                  <a:cubicBezTo>
                    <a:pt x="366" y="1"/>
                    <a:pt x="1" y="367"/>
                    <a:pt x="1" y="819"/>
                  </a:cubicBezTo>
                  <a:lnTo>
                    <a:pt x="1" y="1926"/>
                  </a:lnTo>
                  <a:cubicBezTo>
                    <a:pt x="1" y="2378"/>
                    <a:pt x="366" y="2743"/>
                    <a:pt x="818" y="2745"/>
                  </a:cubicBezTo>
                  <a:lnTo>
                    <a:pt x="1927" y="2745"/>
                  </a:lnTo>
                  <a:cubicBezTo>
                    <a:pt x="2377" y="2745"/>
                    <a:pt x="2744" y="2378"/>
                    <a:pt x="2744" y="1927"/>
                  </a:cubicBezTo>
                  <a:lnTo>
                    <a:pt x="2744" y="819"/>
                  </a:lnTo>
                  <a:cubicBezTo>
                    <a:pt x="2744" y="367"/>
                    <a:pt x="2377" y="1"/>
                    <a:pt x="19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0"/>
            <p:cNvSpPr/>
            <p:nvPr/>
          </p:nvSpPr>
          <p:spPr>
            <a:xfrm>
              <a:off x="2005656" y="3465557"/>
              <a:ext cx="59394" cy="59394"/>
            </a:xfrm>
            <a:custGeom>
              <a:avLst/>
              <a:gdLst/>
              <a:ahLst/>
              <a:cxnLst/>
              <a:rect l="l" t="t" r="r" b="b"/>
              <a:pathLst>
                <a:path w="2744" h="2744" extrusionOk="0">
                  <a:moveTo>
                    <a:pt x="1926" y="797"/>
                  </a:moveTo>
                  <a:cubicBezTo>
                    <a:pt x="1937" y="797"/>
                    <a:pt x="1947" y="807"/>
                    <a:pt x="1947" y="818"/>
                  </a:cubicBezTo>
                  <a:lnTo>
                    <a:pt x="1947" y="1925"/>
                  </a:lnTo>
                  <a:cubicBezTo>
                    <a:pt x="1947" y="1937"/>
                    <a:pt x="1938" y="1946"/>
                    <a:pt x="1926" y="1946"/>
                  </a:cubicBezTo>
                  <a:lnTo>
                    <a:pt x="819" y="1946"/>
                  </a:lnTo>
                  <a:cubicBezTo>
                    <a:pt x="807" y="1946"/>
                    <a:pt x="798" y="1937"/>
                    <a:pt x="798" y="1925"/>
                  </a:cubicBezTo>
                  <a:lnTo>
                    <a:pt x="798" y="818"/>
                  </a:lnTo>
                  <a:cubicBezTo>
                    <a:pt x="798" y="807"/>
                    <a:pt x="807" y="797"/>
                    <a:pt x="819" y="797"/>
                  </a:cubicBezTo>
                  <a:close/>
                  <a:moveTo>
                    <a:pt x="819" y="0"/>
                  </a:moveTo>
                  <a:cubicBezTo>
                    <a:pt x="367" y="0"/>
                    <a:pt x="0" y="366"/>
                    <a:pt x="0" y="818"/>
                  </a:cubicBezTo>
                  <a:lnTo>
                    <a:pt x="0" y="1925"/>
                  </a:lnTo>
                  <a:cubicBezTo>
                    <a:pt x="0" y="2377"/>
                    <a:pt x="367" y="2743"/>
                    <a:pt x="819" y="2743"/>
                  </a:cubicBezTo>
                  <a:lnTo>
                    <a:pt x="1926" y="2743"/>
                  </a:lnTo>
                  <a:cubicBezTo>
                    <a:pt x="2378" y="2743"/>
                    <a:pt x="2744" y="2377"/>
                    <a:pt x="2744" y="1925"/>
                  </a:cubicBezTo>
                  <a:lnTo>
                    <a:pt x="2744" y="818"/>
                  </a:lnTo>
                  <a:cubicBezTo>
                    <a:pt x="2744" y="366"/>
                    <a:pt x="2377" y="0"/>
                    <a:pt x="19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0"/>
            <p:cNvSpPr/>
            <p:nvPr/>
          </p:nvSpPr>
          <p:spPr>
            <a:xfrm>
              <a:off x="2085483" y="3471466"/>
              <a:ext cx="53680" cy="53485"/>
            </a:xfrm>
            <a:custGeom>
              <a:avLst/>
              <a:gdLst/>
              <a:ahLst/>
              <a:cxnLst/>
              <a:rect l="l" t="t" r="r" b="b"/>
              <a:pathLst>
                <a:path w="2480" h="2471" extrusionOk="0">
                  <a:moveTo>
                    <a:pt x="2081" y="0"/>
                  </a:moveTo>
                  <a:cubicBezTo>
                    <a:pt x="1863" y="0"/>
                    <a:pt x="1687" y="174"/>
                    <a:pt x="1681" y="390"/>
                  </a:cubicBezTo>
                  <a:lnTo>
                    <a:pt x="1681" y="1673"/>
                  </a:lnTo>
                  <a:lnTo>
                    <a:pt x="399" y="1673"/>
                  </a:lnTo>
                  <a:cubicBezTo>
                    <a:pt x="178" y="1673"/>
                    <a:pt x="1" y="1852"/>
                    <a:pt x="1" y="2072"/>
                  </a:cubicBezTo>
                  <a:cubicBezTo>
                    <a:pt x="1" y="2292"/>
                    <a:pt x="178" y="2470"/>
                    <a:pt x="399" y="2470"/>
                  </a:cubicBezTo>
                  <a:lnTo>
                    <a:pt x="1816" y="2470"/>
                  </a:lnTo>
                  <a:cubicBezTo>
                    <a:pt x="2181" y="2470"/>
                    <a:pt x="2479" y="2173"/>
                    <a:pt x="2479" y="1807"/>
                  </a:cubicBezTo>
                  <a:lnTo>
                    <a:pt x="2479" y="390"/>
                  </a:lnTo>
                  <a:cubicBezTo>
                    <a:pt x="2475" y="174"/>
                    <a:pt x="2298" y="0"/>
                    <a:pt x="20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0"/>
            <p:cNvSpPr/>
            <p:nvPr/>
          </p:nvSpPr>
          <p:spPr>
            <a:xfrm>
              <a:off x="2088946" y="3475470"/>
              <a:ext cx="27468" cy="26732"/>
            </a:xfrm>
            <a:custGeom>
              <a:avLst/>
              <a:gdLst/>
              <a:ahLst/>
              <a:cxnLst/>
              <a:rect l="l" t="t" r="r" b="b"/>
              <a:pathLst>
                <a:path w="1269" h="1235" extrusionOk="0">
                  <a:moveTo>
                    <a:pt x="398" y="0"/>
                  </a:moveTo>
                  <a:cubicBezTo>
                    <a:pt x="179" y="0"/>
                    <a:pt x="0" y="178"/>
                    <a:pt x="0" y="399"/>
                  </a:cubicBezTo>
                  <a:lnTo>
                    <a:pt x="0" y="835"/>
                  </a:lnTo>
                  <a:cubicBezTo>
                    <a:pt x="0" y="1055"/>
                    <a:pt x="179" y="1234"/>
                    <a:pt x="398" y="1234"/>
                  </a:cubicBezTo>
                  <a:cubicBezTo>
                    <a:pt x="619" y="1234"/>
                    <a:pt x="798" y="1055"/>
                    <a:pt x="798" y="835"/>
                  </a:cubicBezTo>
                  <a:lnTo>
                    <a:pt x="798" y="797"/>
                  </a:lnTo>
                  <a:lnTo>
                    <a:pt x="869" y="797"/>
                  </a:lnTo>
                  <a:cubicBezTo>
                    <a:pt x="1089" y="797"/>
                    <a:pt x="1268" y="619"/>
                    <a:pt x="1268" y="399"/>
                  </a:cubicBezTo>
                  <a:cubicBezTo>
                    <a:pt x="1268" y="178"/>
                    <a:pt x="1089" y="0"/>
                    <a:pt x="8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0"/>
            <p:cNvSpPr/>
            <p:nvPr/>
          </p:nvSpPr>
          <p:spPr>
            <a:xfrm>
              <a:off x="1977474" y="3587110"/>
              <a:ext cx="35693" cy="17294"/>
            </a:xfrm>
            <a:custGeom>
              <a:avLst/>
              <a:gdLst/>
              <a:ahLst/>
              <a:cxnLst/>
              <a:rect l="l" t="t" r="r" b="b"/>
              <a:pathLst>
                <a:path w="1649" h="799" extrusionOk="0">
                  <a:moveTo>
                    <a:pt x="399" y="1"/>
                  </a:moveTo>
                  <a:cubicBezTo>
                    <a:pt x="178" y="1"/>
                    <a:pt x="0" y="178"/>
                    <a:pt x="0" y="399"/>
                  </a:cubicBezTo>
                  <a:cubicBezTo>
                    <a:pt x="0" y="619"/>
                    <a:pt x="178" y="798"/>
                    <a:pt x="399" y="798"/>
                  </a:cubicBezTo>
                  <a:lnTo>
                    <a:pt x="1249" y="798"/>
                  </a:lnTo>
                  <a:cubicBezTo>
                    <a:pt x="1469" y="798"/>
                    <a:pt x="1648" y="619"/>
                    <a:pt x="1648" y="399"/>
                  </a:cubicBezTo>
                  <a:cubicBezTo>
                    <a:pt x="1648" y="178"/>
                    <a:pt x="1469" y="1"/>
                    <a:pt x="1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0"/>
            <p:cNvSpPr/>
            <p:nvPr/>
          </p:nvSpPr>
          <p:spPr>
            <a:xfrm>
              <a:off x="2028080" y="3587110"/>
              <a:ext cx="136970" cy="17294"/>
            </a:xfrm>
            <a:custGeom>
              <a:avLst/>
              <a:gdLst/>
              <a:ahLst/>
              <a:cxnLst/>
              <a:rect l="l" t="t" r="r" b="b"/>
              <a:pathLst>
                <a:path w="6328" h="799" extrusionOk="0">
                  <a:moveTo>
                    <a:pt x="399" y="1"/>
                  </a:moveTo>
                  <a:cubicBezTo>
                    <a:pt x="180" y="1"/>
                    <a:pt x="1" y="178"/>
                    <a:pt x="1" y="399"/>
                  </a:cubicBezTo>
                  <a:cubicBezTo>
                    <a:pt x="1" y="619"/>
                    <a:pt x="180" y="798"/>
                    <a:pt x="399" y="798"/>
                  </a:cubicBezTo>
                  <a:lnTo>
                    <a:pt x="5929" y="798"/>
                  </a:lnTo>
                  <a:cubicBezTo>
                    <a:pt x="6150" y="798"/>
                    <a:pt x="6327" y="619"/>
                    <a:pt x="6327" y="399"/>
                  </a:cubicBezTo>
                  <a:cubicBezTo>
                    <a:pt x="6327" y="178"/>
                    <a:pt x="6150" y="1"/>
                    <a:pt x="59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0"/>
            <p:cNvSpPr/>
            <p:nvPr/>
          </p:nvSpPr>
          <p:spPr>
            <a:xfrm>
              <a:off x="2131673" y="3623928"/>
              <a:ext cx="35649" cy="17273"/>
            </a:xfrm>
            <a:custGeom>
              <a:avLst/>
              <a:gdLst/>
              <a:ahLst/>
              <a:cxnLst/>
              <a:rect l="l" t="t" r="r" b="b"/>
              <a:pathLst>
                <a:path w="1647" h="798" extrusionOk="0">
                  <a:moveTo>
                    <a:pt x="399" y="1"/>
                  </a:moveTo>
                  <a:cubicBezTo>
                    <a:pt x="178" y="1"/>
                    <a:pt x="0" y="178"/>
                    <a:pt x="0" y="399"/>
                  </a:cubicBezTo>
                  <a:cubicBezTo>
                    <a:pt x="0" y="620"/>
                    <a:pt x="178" y="797"/>
                    <a:pt x="399" y="797"/>
                  </a:cubicBezTo>
                  <a:lnTo>
                    <a:pt x="1249" y="797"/>
                  </a:lnTo>
                  <a:cubicBezTo>
                    <a:pt x="1469" y="797"/>
                    <a:pt x="1647" y="620"/>
                    <a:pt x="1647" y="399"/>
                  </a:cubicBezTo>
                  <a:cubicBezTo>
                    <a:pt x="1647" y="178"/>
                    <a:pt x="1469" y="1"/>
                    <a:pt x="1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0"/>
            <p:cNvSpPr/>
            <p:nvPr/>
          </p:nvSpPr>
          <p:spPr>
            <a:xfrm>
              <a:off x="1979769" y="3623928"/>
              <a:ext cx="136948" cy="17273"/>
            </a:xfrm>
            <a:custGeom>
              <a:avLst/>
              <a:gdLst/>
              <a:ahLst/>
              <a:cxnLst/>
              <a:rect l="l" t="t" r="r" b="b"/>
              <a:pathLst>
                <a:path w="6327" h="798" extrusionOk="0">
                  <a:moveTo>
                    <a:pt x="398" y="1"/>
                  </a:moveTo>
                  <a:cubicBezTo>
                    <a:pt x="178" y="1"/>
                    <a:pt x="0" y="178"/>
                    <a:pt x="0" y="399"/>
                  </a:cubicBezTo>
                  <a:cubicBezTo>
                    <a:pt x="0" y="620"/>
                    <a:pt x="178" y="797"/>
                    <a:pt x="398" y="797"/>
                  </a:cubicBezTo>
                  <a:lnTo>
                    <a:pt x="5927" y="797"/>
                  </a:lnTo>
                  <a:cubicBezTo>
                    <a:pt x="6148" y="797"/>
                    <a:pt x="6326" y="620"/>
                    <a:pt x="6326" y="399"/>
                  </a:cubicBezTo>
                  <a:cubicBezTo>
                    <a:pt x="6326" y="178"/>
                    <a:pt x="6148" y="1"/>
                    <a:pt x="59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0"/>
            <p:cNvSpPr/>
            <p:nvPr/>
          </p:nvSpPr>
          <p:spPr>
            <a:xfrm>
              <a:off x="2046543" y="3133977"/>
              <a:ext cx="4264" cy="996"/>
            </a:xfrm>
            <a:custGeom>
              <a:avLst/>
              <a:gdLst/>
              <a:ahLst/>
              <a:cxnLst/>
              <a:rect l="l" t="t" r="r" b="b"/>
              <a:pathLst>
                <a:path w="197" h="46" extrusionOk="0">
                  <a:moveTo>
                    <a:pt x="1" y="0"/>
                  </a:moveTo>
                  <a:lnTo>
                    <a:pt x="7" y="8"/>
                  </a:lnTo>
                  <a:cubicBezTo>
                    <a:pt x="33" y="33"/>
                    <a:pt x="66" y="46"/>
                    <a:pt x="99" y="46"/>
                  </a:cubicBezTo>
                  <a:cubicBezTo>
                    <a:pt x="135" y="46"/>
                    <a:pt x="171" y="31"/>
                    <a:pt x="196" y="0"/>
                  </a:cubicBezTo>
                  <a:close/>
                </a:path>
              </a:pathLst>
            </a:custGeom>
            <a:solidFill>
              <a:srgbClr val="BE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p61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2303" name="Google Shape;2303;p61"/>
          <p:cNvSpPr/>
          <p:nvPr/>
        </p:nvSpPr>
        <p:spPr>
          <a:xfrm rot="-264634">
            <a:off x="4051297" y="392923"/>
            <a:ext cx="2715220" cy="374935"/>
          </a:xfrm>
          <a:custGeom>
            <a:avLst/>
            <a:gdLst/>
            <a:ahLst/>
            <a:cxnLst/>
            <a:rect l="l" t="t" r="r" b="b"/>
            <a:pathLst>
              <a:path w="108613" h="14998" extrusionOk="0">
                <a:moveTo>
                  <a:pt x="0" y="10669"/>
                </a:moveTo>
                <a:cubicBezTo>
                  <a:pt x="7794" y="12612"/>
                  <a:pt x="21772" y="14216"/>
                  <a:pt x="23720" y="6424"/>
                </a:cubicBezTo>
                <a:cubicBezTo>
                  <a:pt x="24524" y="3209"/>
                  <a:pt x="19124" y="-866"/>
                  <a:pt x="15980" y="182"/>
                </a:cubicBezTo>
                <a:cubicBezTo>
                  <a:pt x="12663" y="1288"/>
                  <a:pt x="14198" y="7823"/>
                  <a:pt x="16230" y="10669"/>
                </a:cubicBezTo>
                <a:cubicBezTo>
                  <a:pt x="24875" y="22777"/>
                  <a:pt x="45590" y="5568"/>
                  <a:pt x="60424" y="4426"/>
                </a:cubicBezTo>
                <a:cubicBezTo>
                  <a:pt x="76453" y="3191"/>
                  <a:pt x="97245" y="17792"/>
                  <a:pt x="108613" y="6424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304" name="Google Shape;2304;p61"/>
          <p:cNvGrpSpPr/>
          <p:nvPr/>
        </p:nvGrpSpPr>
        <p:grpSpPr>
          <a:xfrm>
            <a:off x="2632203" y="1270132"/>
            <a:ext cx="2183494" cy="1711877"/>
            <a:chOff x="1032200" y="786675"/>
            <a:chExt cx="5978900" cy="4690075"/>
          </a:xfrm>
        </p:grpSpPr>
        <p:sp>
          <p:nvSpPr>
            <p:cNvPr id="2305" name="Google Shape;2305;p61"/>
            <p:cNvSpPr/>
            <p:nvPr/>
          </p:nvSpPr>
          <p:spPr>
            <a:xfrm>
              <a:off x="3887650" y="1887700"/>
              <a:ext cx="3123450" cy="3364400"/>
            </a:xfrm>
            <a:custGeom>
              <a:avLst/>
              <a:gdLst/>
              <a:ahLst/>
              <a:cxnLst/>
              <a:rect l="l" t="t" r="r" b="b"/>
              <a:pathLst>
                <a:path w="124938" h="134576" extrusionOk="0">
                  <a:moveTo>
                    <a:pt x="55949" y="0"/>
                  </a:moveTo>
                  <a:cubicBezTo>
                    <a:pt x="55557" y="0"/>
                    <a:pt x="55176" y="201"/>
                    <a:pt x="54962" y="562"/>
                  </a:cubicBezTo>
                  <a:lnTo>
                    <a:pt x="324" y="92718"/>
                  </a:lnTo>
                  <a:cubicBezTo>
                    <a:pt x="1" y="93262"/>
                    <a:pt x="181" y="93965"/>
                    <a:pt x="725" y="94287"/>
                  </a:cubicBezTo>
                  <a:lnTo>
                    <a:pt x="68408" y="134416"/>
                  </a:lnTo>
                  <a:cubicBezTo>
                    <a:pt x="68591" y="134524"/>
                    <a:pt x="68793" y="134576"/>
                    <a:pt x="68991" y="134576"/>
                  </a:cubicBezTo>
                  <a:cubicBezTo>
                    <a:pt x="69382" y="134576"/>
                    <a:pt x="69763" y="134376"/>
                    <a:pt x="69977" y="134015"/>
                  </a:cubicBezTo>
                  <a:lnTo>
                    <a:pt x="124616" y="41858"/>
                  </a:lnTo>
                  <a:cubicBezTo>
                    <a:pt x="124938" y="41314"/>
                    <a:pt x="124759" y="40612"/>
                    <a:pt x="124215" y="40290"/>
                  </a:cubicBezTo>
                  <a:lnTo>
                    <a:pt x="56532" y="161"/>
                  </a:lnTo>
                  <a:cubicBezTo>
                    <a:pt x="56348" y="52"/>
                    <a:pt x="56147" y="0"/>
                    <a:pt x="559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1"/>
            <p:cNvSpPr/>
            <p:nvPr/>
          </p:nvSpPr>
          <p:spPr>
            <a:xfrm>
              <a:off x="4079650" y="2093375"/>
              <a:ext cx="2486600" cy="3057275"/>
            </a:xfrm>
            <a:custGeom>
              <a:avLst/>
              <a:gdLst/>
              <a:ahLst/>
              <a:cxnLst/>
              <a:rect l="l" t="t" r="r" b="b"/>
              <a:pathLst>
                <a:path w="99464" h="122291" extrusionOk="0">
                  <a:moveTo>
                    <a:pt x="19829" y="1"/>
                  </a:moveTo>
                  <a:lnTo>
                    <a:pt x="0" y="107616"/>
                  </a:lnTo>
                  <a:lnTo>
                    <a:pt x="79635" y="122290"/>
                  </a:lnTo>
                  <a:lnTo>
                    <a:pt x="99463" y="14674"/>
                  </a:lnTo>
                  <a:lnTo>
                    <a:pt x="198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1"/>
            <p:cNvSpPr/>
            <p:nvPr/>
          </p:nvSpPr>
          <p:spPr>
            <a:xfrm>
              <a:off x="4082175" y="2098350"/>
              <a:ext cx="2482125" cy="3047925"/>
            </a:xfrm>
            <a:custGeom>
              <a:avLst/>
              <a:gdLst/>
              <a:ahLst/>
              <a:cxnLst/>
              <a:rect l="l" t="t" r="r" b="b"/>
              <a:pathLst>
                <a:path w="99285" h="121917" extrusionOk="0">
                  <a:moveTo>
                    <a:pt x="20661" y="1"/>
                  </a:moveTo>
                  <a:cubicBezTo>
                    <a:pt x="20119" y="1"/>
                    <a:pt x="19637" y="387"/>
                    <a:pt x="19536" y="939"/>
                  </a:cubicBezTo>
                  <a:lnTo>
                    <a:pt x="115" y="106300"/>
                  </a:lnTo>
                  <a:cubicBezTo>
                    <a:pt x="0" y="106922"/>
                    <a:pt x="411" y="107519"/>
                    <a:pt x="1033" y="107635"/>
                  </a:cubicBezTo>
                  <a:lnTo>
                    <a:pt x="78416" y="121898"/>
                  </a:lnTo>
                  <a:cubicBezTo>
                    <a:pt x="78485" y="121911"/>
                    <a:pt x="78555" y="121917"/>
                    <a:pt x="78623" y="121917"/>
                  </a:cubicBezTo>
                  <a:cubicBezTo>
                    <a:pt x="79166" y="121917"/>
                    <a:pt x="79648" y="121531"/>
                    <a:pt x="79749" y="120979"/>
                  </a:cubicBezTo>
                  <a:lnTo>
                    <a:pt x="99169" y="15618"/>
                  </a:lnTo>
                  <a:cubicBezTo>
                    <a:pt x="99285" y="14996"/>
                    <a:pt x="98873" y="14399"/>
                    <a:pt x="98251" y="14285"/>
                  </a:cubicBezTo>
                  <a:lnTo>
                    <a:pt x="20869" y="20"/>
                  </a:lnTo>
                  <a:cubicBezTo>
                    <a:pt x="20799" y="7"/>
                    <a:pt x="20730" y="1"/>
                    <a:pt x="20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1"/>
            <p:cNvSpPr/>
            <p:nvPr/>
          </p:nvSpPr>
          <p:spPr>
            <a:xfrm>
              <a:off x="5764025" y="2657300"/>
              <a:ext cx="517350" cy="120275"/>
            </a:xfrm>
            <a:custGeom>
              <a:avLst/>
              <a:gdLst/>
              <a:ahLst/>
              <a:cxnLst/>
              <a:rect l="l" t="t" r="r" b="b"/>
              <a:pathLst>
                <a:path w="20694" h="4811" extrusionOk="0">
                  <a:moveTo>
                    <a:pt x="670" y="0"/>
                  </a:moveTo>
                  <a:cubicBezTo>
                    <a:pt x="379" y="0"/>
                    <a:pt x="119" y="209"/>
                    <a:pt x="64" y="506"/>
                  </a:cubicBezTo>
                  <a:cubicBezTo>
                    <a:pt x="1" y="847"/>
                    <a:pt x="229" y="1171"/>
                    <a:pt x="569" y="1229"/>
                  </a:cubicBezTo>
                  <a:lnTo>
                    <a:pt x="19939" y="4800"/>
                  </a:lnTo>
                  <a:cubicBezTo>
                    <a:pt x="19977" y="4808"/>
                    <a:pt x="20014" y="4810"/>
                    <a:pt x="20053" y="4810"/>
                  </a:cubicBezTo>
                  <a:lnTo>
                    <a:pt x="20053" y="4809"/>
                  </a:lnTo>
                  <a:cubicBezTo>
                    <a:pt x="20370" y="4808"/>
                    <a:pt x="20636" y="4564"/>
                    <a:pt x="20665" y="4246"/>
                  </a:cubicBezTo>
                  <a:cubicBezTo>
                    <a:pt x="20694" y="3929"/>
                    <a:pt x="20477" y="3642"/>
                    <a:pt x="20164" y="3583"/>
                  </a:cubicBezTo>
                  <a:lnTo>
                    <a:pt x="794" y="13"/>
                  </a:lnTo>
                  <a:cubicBezTo>
                    <a:pt x="753" y="4"/>
                    <a:pt x="711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1"/>
            <p:cNvSpPr/>
            <p:nvPr/>
          </p:nvSpPr>
          <p:spPr>
            <a:xfrm>
              <a:off x="5736000" y="2812075"/>
              <a:ext cx="516850" cy="120175"/>
            </a:xfrm>
            <a:custGeom>
              <a:avLst/>
              <a:gdLst/>
              <a:ahLst/>
              <a:cxnLst/>
              <a:rect l="l" t="t" r="r" b="b"/>
              <a:pathLst>
                <a:path w="20674" h="4807" extrusionOk="0">
                  <a:moveTo>
                    <a:pt x="671" y="0"/>
                  </a:moveTo>
                  <a:cubicBezTo>
                    <a:pt x="378" y="0"/>
                    <a:pt x="118" y="210"/>
                    <a:pt x="63" y="507"/>
                  </a:cubicBezTo>
                  <a:cubicBezTo>
                    <a:pt x="1" y="839"/>
                    <a:pt x="217" y="1159"/>
                    <a:pt x="549" y="1225"/>
                  </a:cubicBezTo>
                  <a:lnTo>
                    <a:pt x="19920" y="4797"/>
                  </a:lnTo>
                  <a:cubicBezTo>
                    <a:pt x="19958" y="4804"/>
                    <a:pt x="19995" y="4807"/>
                    <a:pt x="20033" y="4807"/>
                  </a:cubicBezTo>
                  <a:cubicBezTo>
                    <a:pt x="20350" y="4805"/>
                    <a:pt x="20616" y="4561"/>
                    <a:pt x="20644" y="4244"/>
                  </a:cubicBezTo>
                  <a:cubicBezTo>
                    <a:pt x="20673" y="3927"/>
                    <a:pt x="20457" y="3639"/>
                    <a:pt x="20144" y="3580"/>
                  </a:cubicBezTo>
                  <a:lnTo>
                    <a:pt x="774" y="9"/>
                  </a:lnTo>
                  <a:cubicBezTo>
                    <a:pt x="739" y="3"/>
                    <a:pt x="705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1"/>
            <p:cNvSpPr/>
            <p:nvPr/>
          </p:nvSpPr>
          <p:spPr>
            <a:xfrm>
              <a:off x="5704550" y="2980125"/>
              <a:ext cx="517350" cy="120300"/>
            </a:xfrm>
            <a:custGeom>
              <a:avLst/>
              <a:gdLst/>
              <a:ahLst/>
              <a:cxnLst/>
              <a:rect l="l" t="t" r="r" b="b"/>
              <a:pathLst>
                <a:path w="20694" h="4812" extrusionOk="0">
                  <a:moveTo>
                    <a:pt x="671" y="0"/>
                  </a:moveTo>
                  <a:cubicBezTo>
                    <a:pt x="379" y="0"/>
                    <a:pt x="118" y="208"/>
                    <a:pt x="62" y="507"/>
                  </a:cubicBezTo>
                  <a:cubicBezTo>
                    <a:pt x="0" y="846"/>
                    <a:pt x="227" y="1173"/>
                    <a:pt x="569" y="1229"/>
                  </a:cubicBezTo>
                  <a:lnTo>
                    <a:pt x="19939" y="4800"/>
                  </a:lnTo>
                  <a:cubicBezTo>
                    <a:pt x="19976" y="4807"/>
                    <a:pt x="20014" y="4810"/>
                    <a:pt x="20051" y="4812"/>
                  </a:cubicBezTo>
                  <a:lnTo>
                    <a:pt x="20051" y="4810"/>
                  </a:lnTo>
                  <a:cubicBezTo>
                    <a:pt x="20370" y="4809"/>
                    <a:pt x="20636" y="4565"/>
                    <a:pt x="20664" y="4247"/>
                  </a:cubicBezTo>
                  <a:cubicBezTo>
                    <a:pt x="20693" y="3931"/>
                    <a:pt x="20477" y="3643"/>
                    <a:pt x="20164" y="3584"/>
                  </a:cubicBezTo>
                  <a:lnTo>
                    <a:pt x="793" y="12"/>
                  </a:lnTo>
                  <a:cubicBezTo>
                    <a:pt x="752" y="4"/>
                    <a:pt x="711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1"/>
            <p:cNvSpPr/>
            <p:nvPr/>
          </p:nvSpPr>
          <p:spPr>
            <a:xfrm>
              <a:off x="4598950" y="2136650"/>
              <a:ext cx="1061325" cy="1107250"/>
            </a:xfrm>
            <a:custGeom>
              <a:avLst/>
              <a:gdLst/>
              <a:ahLst/>
              <a:cxnLst/>
              <a:rect l="l" t="t" r="r" b="b"/>
              <a:pathLst>
                <a:path w="42453" h="44290" extrusionOk="0">
                  <a:moveTo>
                    <a:pt x="7921" y="1"/>
                  </a:moveTo>
                  <a:cubicBezTo>
                    <a:pt x="7335" y="1"/>
                    <a:pt x="6814" y="418"/>
                    <a:pt x="6704" y="1016"/>
                  </a:cubicBezTo>
                  <a:lnTo>
                    <a:pt x="124" y="36708"/>
                  </a:lnTo>
                  <a:cubicBezTo>
                    <a:pt x="0" y="37380"/>
                    <a:pt x="446" y="38027"/>
                    <a:pt x="1120" y="38151"/>
                  </a:cubicBezTo>
                  <a:lnTo>
                    <a:pt x="34307" y="44269"/>
                  </a:lnTo>
                  <a:cubicBezTo>
                    <a:pt x="34383" y="44283"/>
                    <a:pt x="34458" y="44290"/>
                    <a:pt x="34533" y="44290"/>
                  </a:cubicBezTo>
                  <a:cubicBezTo>
                    <a:pt x="35119" y="44290"/>
                    <a:pt x="35640" y="43871"/>
                    <a:pt x="35750" y="43275"/>
                  </a:cubicBezTo>
                  <a:lnTo>
                    <a:pt x="42328" y="7583"/>
                  </a:lnTo>
                  <a:cubicBezTo>
                    <a:pt x="42452" y="6909"/>
                    <a:pt x="42008" y="6262"/>
                    <a:pt x="41334" y="6138"/>
                  </a:cubicBezTo>
                  <a:lnTo>
                    <a:pt x="8147" y="22"/>
                  </a:lnTo>
                  <a:cubicBezTo>
                    <a:pt x="8071" y="8"/>
                    <a:pt x="7996" y="1"/>
                    <a:pt x="7921" y="1"/>
                  </a:cubicBezTo>
                  <a:close/>
                </a:path>
              </a:pathLst>
            </a:custGeom>
            <a:solidFill>
              <a:srgbClr val="3E4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1"/>
            <p:cNvSpPr/>
            <p:nvPr/>
          </p:nvSpPr>
          <p:spPr>
            <a:xfrm>
              <a:off x="4607175" y="2139475"/>
              <a:ext cx="1013900" cy="1052625"/>
            </a:xfrm>
            <a:custGeom>
              <a:avLst/>
              <a:gdLst/>
              <a:ahLst/>
              <a:cxnLst/>
              <a:rect l="l" t="t" r="r" b="b"/>
              <a:pathLst>
                <a:path w="40556" h="42105" extrusionOk="0">
                  <a:moveTo>
                    <a:pt x="7572" y="1"/>
                  </a:moveTo>
                  <a:cubicBezTo>
                    <a:pt x="6985" y="1"/>
                    <a:pt x="6464" y="419"/>
                    <a:pt x="6354" y="1017"/>
                  </a:cubicBezTo>
                  <a:lnTo>
                    <a:pt x="124" y="34807"/>
                  </a:lnTo>
                  <a:cubicBezTo>
                    <a:pt x="0" y="35481"/>
                    <a:pt x="446" y="36128"/>
                    <a:pt x="1120" y="36252"/>
                  </a:cubicBezTo>
                  <a:lnTo>
                    <a:pt x="32759" y="42084"/>
                  </a:lnTo>
                  <a:cubicBezTo>
                    <a:pt x="32835" y="42098"/>
                    <a:pt x="32910" y="42105"/>
                    <a:pt x="32985" y="42105"/>
                  </a:cubicBezTo>
                  <a:cubicBezTo>
                    <a:pt x="33570" y="42105"/>
                    <a:pt x="34092" y="41686"/>
                    <a:pt x="34202" y="41090"/>
                  </a:cubicBezTo>
                  <a:lnTo>
                    <a:pt x="40431" y="7298"/>
                  </a:lnTo>
                  <a:cubicBezTo>
                    <a:pt x="40555" y="6624"/>
                    <a:pt x="40111" y="5978"/>
                    <a:pt x="39437" y="5854"/>
                  </a:cubicBezTo>
                  <a:lnTo>
                    <a:pt x="7798" y="21"/>
                  </a:lnTo>
                  <a:cubicBezTo>
                    <a:pt x="7722" y="7"/>
                    <a:pt x="7646" y="1"/>
                    <a:pt x="7572" y="1"/>
                  </a:cubicBezTo>
                  <a:close/>
                </a:path>
              </a:pathLst>
            </a:custGeom>
            <a:solidFill>
              <a:srgbClr val="599A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1"/>
            <p:cNvSpPr/>
            <p:nvPr/>
          </p:nvSpPr>
          <p:spPr>
            <a:xfrm>
              <a:off x="4751325" y="2139350"/>
              <a:ext cx="869875" cy="262300"/>
            </a:xfrm>
            <a:custGeom>
              <a:avLst/>
              <a:gdLst/>
              <a:ahLst/>
              <a:cxnLst/>
              <a:rect l="l" t="t" r="r" b="b"/>
              <a:pathLst>
                <a:path w="34795" h="10492" extrusionOk="0">
                  <a:moveTo>
                    <a:pt x="1777" y="0"/>
                  </a:moveTo>
                  <a:cubicBezTo>
                    <a:pt x="1208" y="0"/>
                    <a:pt x="702" y="406"/>
                    <a:pt x="595" y="986"/>
                  </a:cubicBezTo>
                  <a:lnTo>
                    <a:pt x="0" y="4211"/>
                  </a:lnTo>
                  <a:lnTo>
                    <a:pt x="34078" y="10492"/>
                  </a:lnTo>
                  <a:lnTo>
                    <a:pt x="34679" y="7224"/>
                  </a:lnTo>
                  <a:cubicBezTo>
                    <a:pt x="34795" y="6594"/>
                    <a:pt x="34379" y="5990"/>
                    <a:pt x="33749" y="5873"/>
                  </a:cubicBezTo>
                  <a:lnTo>
                    <a:pt x="1997" y="20"/>
                  </a:lnTo>
                  <a:cubicBezTo>
                    <a:pt x="1923" y="7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ECF1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1"/>
            <p:cNvSpPr/>
            <p:nvPr/>
          </p:nvSpPr>
          <p:spPr>
            <a:xfrm>
              <a:off x="4855500" y="2050075"/>
              <a:ext cx="318125" cy="614700"/>
            </a:xfrm>
            <a:custGeom>
              <a:avLst/>
              <a:gdLst/>
              <a:ahLst/>
              <a:cxnLst/>
              <a:rect l="l" t="t" r="r" b="b"/>
              <a:pathLst>
                <a:path w="12725" h="24588" extrusionOk="0">
                  <a:moveTo>
                    <a:pt x="7477" y="0"/>
                  </a:moveTo>
                  <a:cubicBezTo>
                    <a:pt x="5487" y="0"/>
                    <a:pt x="3712" y="1423"/>
                    <a:pt x="3338" y="3449"/>
                  </a:cubicBezTo>
                  <a:lnTo>
                    <a:pt x="3263" y="3853"/>
                  </a:lnTo>
                  <a:cubicBezTo>
                    <a:pt x="3178" y="4353"/>
                    <a:pt x="3511" y="4828"/>
                    <a:pt x="4010" y="4920"/>
                  </a:cubicBezTo>
                  <a:cubicBezTo>
                    <a:pt x="4067" y="4931"/>
                    <a:pt x="4124" y="4936"/>
                    <a:pt x="4180" y="4936"/>
                  </a:cubicBezTo>
                  <a:cubicBezTo>
                    <a:pt x="4614" y="4936"/>
                    <a:pt x="5001" y="4630"/>
                    <a:pt x="5088" y="4189"/>
                  </a:cubicBezTo>
                  <a:lnTo>
                    <a:pt x="5162" y="3785"/>
                  </a:lnTo>
                  <a:cubicBezTo>
                    <a:pt x="5372" y="2650"/>
                    <a:pt x="6362" y="1857"/>
                    <a:pt x="7477" y="1857"/>
                  </a:cubicBezTo>
                  <a:cubicBezTo>
                    <a:pt x="7619" y="1857"/>
                    <a:pt x="7762" y="1870"/>
                    <a:pt x="7906" y="1896"/>
                  </a:cubicBezTo>
                  <a:lnTo>
                    <a:pt x="8713" y="2045"/>
                  </a:lnTo>
                  <a:cubicBezTo>
                    <a:pt x="9916" y="2268"/>
                    <a:pt x="10713" y="3424"/>
                    <a:pt x="10492" y="4629"/>
                  </a:cubicBezTo>
                  <a:lnTo>
                    <a:pt x="7479" y="20971"/>
                  </a:lnTo>
                  <a:cubicBezTo>
                    <a:pt x="7288" y="22006"/>
                    <a:pt x="6384" y="22732"/>
                    <a:pt x="5368" y="22732"/>
                  </a:cubicBezTo>
                  <a:cubicBezTo>
                    <a:pt x="5239" y="22732"/>
                    <a:pt x="5107" y="22720"/>
                    <a:pt x="4976" y="22696"/>
                  </a:cubicBezTo>
                  <a:lnTo>
                    <a:pt x="4505" y="22609"/>
                  </a:lnTo>
                  <a:cubicBezTo>
                    <a:pt x="3005" y="22332"/>
                    <a:pt x="2010" y="20888"/>
                    <a:pt x="2287" y="19389"/>
                  </a:cubicBezTo>
                  <a:lnTo>
                    <a:pt x="3478" y="12932"/>
                  </a:lnTo>
                  <a:cubicBezTo>
                    <a:pt x="3570" y="12427"/>
                    <a:pt x="3237" y="11943"/>
                    <a:pt x="2733" y="11851"/>
                  </a:cubicBezTo>
                  <a:cubicBezTo>
                    <a:pt x="2676" y="11840"/>
                    <a:pt x="2619" y="11835"/>
                    <a:pt x="2562" y="11835"/>
                  </a:cubicBezTo>
                  <a:cubicBezTo>
                    <a:pt x="2123" y="11835"/>
                    <a:pt x="1734" y="12148"/>
                    <a:pt x="1653" y="12595"/>
                  </a:cubicBezTo>
                  <a:lnTo>
                    <a:pt x="462" y="19052"/>
                  </a:lnTo>
                  <a:cubicBezTo>
                    <a:pt x="0" y="21557"/>
                    <a:pt x="1663" y="23971"/>
                    <a:pt x="4168" y="24435"/>
                  </a:cubicBezTo>
                  <a:lnTo>
                    <a:pt x="4639" y="24521"/>
                  </a:lnTo>
                  <a:cubicBezTo>
                    <a:pt x="4879" y="24564"/>
                    <a:pt x="5123" y="24587"/>
                    <a:pt x="5367" y="24587"/>
                  </a:cubicBezTo>
                  <a:cubicBezTo>
                    <a:pt x="7260" y="24587"/>
                    <a:pt x="8948" y="23235"/>
                    <a:pt x="9304" y="21309"/>
                  </a:cubicBezTo>
                  <a:lnTo>
                    <a:pt x="12317" y="4965"/>
                  </a:lnTo>
                  <a:cubicBezTo>
                    <a:pt x="12724" y="2756"/>
                    <a:pt x="11258" y="628"/>
                    <a:pt x="9049" y="219"/>
                  </a:cubicBezTo>
                  <a:lnTo>
                    <a:pt x="8242" y="71"/>
                  </a:lnTo>
                  <a:cubicBezTo>
                    <a:pt x="7985" y="23"/>
                    <a:pt x="7730" y="0"/>
                    <a:pt x="7477" y="0"/>
                  </a:cubicBezTo>
                  <a:close/>
                </a:path>
              </a:pathLst>
            </a:custGeom>
            <a:solidFill>
              <a:srgbClr val="3E4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1"/>
            <p:cNvSpPr/>
            <p:nvPr/>
          </p:nvSpPr>
          <p:spPr>
            <a:xfrm>
              <a:off x="4752650" y="2249175"/>
              <a:ext cx="325575" cy="72500"/>
            </a:xfrm>
            <a:custGeom>
              <a:avLst/>
              <a:gdLst/>
              <a:ahLst/>
              <a:cxnLst/>
              <a:rect l="l" t="t" r="r" b="b"/>
              <a:pathLst>
                <a:path w="13023" h="2900" extrusionOk="0">
                  <a:moveTo>
                    <a:pt x="337" y="0"/>
                  </a:moveTo>
                  <a:cubicBezTo>
                    <a:pt x="190" y="0"/>
                    <a:pt x="61" y="105"/>
                    <a:pt x="32" y="253"/>
                  </a:cubicBezTo>
                  <a:cubicBezTo>
                    <a:pt x="1" y="422"/>
                    <a:pt x="112" y="582"/>
                    <a:pt x="281" y="614"/>
                  </a:cubicBezTo>
                  <a:lnTo>
                    <a:pt x="12645" y="2894"/>
                  </a:lnTo>
                  <a:cubicBezTo>
                    <a:pt x="12664" y="2897"/>
                    <a:pt x="12682" y="2900"/>
                    <a:pt x="12701" y="2900"/>
                  </a:cubicBezTo>
                  <a:lnTo>
                    <a:pt x="12701" y="2898"/>
                  </a:lnTo>
                  <a:cubicBezTo>
                    <a:pt x="12861" y="2897"/>
                    <a:pt x="12994" y="2776"/>
                    <a:pt x="13009" y="2617"/>
                  </a:cubicBezTo>
                  <a:cubicBezTo>
                    <a:pt x="13023" y="2458"/>
                    <a:pt x="12913" y="2315"/>
                    <a:pt x="12757" y="2285"/>
                  </a:cubicBezTo>
                  <a:lnTo>
                    <a:pt x="393" y="5"/>
                  </a:lnTo>
                  <a:cubicBezTo>
                    <a:pt x="374" y="2"/>
                    <a:pt x="356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1"/>
            <p:cNvSpPr/>
            <p:nvPr/>
          </p:nvSpPr>
          <p:spPr>
            <a:xfrm>
              <a:off x="4519200" y="3616025"/>
              <a:ext cx="1512300" cy="303650"/>
            </a:xfrm>
            <a:custGeom>
              <a:avLst/>
              <a:gdLst/>
              <a:ahLst/>
              <a:cxnLst/>
              <a:rect l="l" t="t" r="r" b="b"/>
              <a:pathLst>
                <a:path w="60492" h="12146" extrusionOk="0">
                  <a:moveTo>
                    <a:pt x="670" y="1"/>
                  </a:moveTo>
                  <a:cubicBezTo>
                    <a:pt x="377" y="1"/>
                    <a:pt x="116" y="210"/>
                    <a:pt x="62" y="507"/>
                  </a:cubicBezTo>
                  <a:cubicBezTo>
                    <a:pt x="0" y="839"/>
                    <a:pt x="216" y="1159"/>
                    <a:pt x="548" y="1226"/>
                  </a:cubicBezTo>
                  <a:lnTo>
                    <a:pt x="59735" y="12136"/>
                  </a:lnTo>
                  <a:cubicBezTo>
                    <a:pt x="59773" y="12143"/>
                    <a:pt x="59811" y="12146"/>
                    <a:pt x="59848" y="12146"/>
                  </a:cubicBezTo>
                  <a:cubicBezTo>
                    <a:pt x="60167" y="12146"/>
                    <a:pt x="60434" y="11902"/>
                    <a:pt x="60463" y="11583"/>
                  </a:cubicBezTo>
                  <a:cubicBezTo>
                    <a:pt x="60492" y="11266"/>
                    <a:pt x="60274" y="10979"/>
                    <a:pt x="59959" y="10919"/>
                  </a:cubicBezTo>
                  <a:lnTo>
                    <a:pt x="773" y="9"/>
                  </a:lnTo>
                  <a:cubicBezTo>
                    <a:pt x="739" y="4"/>
                    <a:pt x="704" y="1"/>
                    <a:pt x="6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1"/>
            <p:cNvSpPr/>
            <p:nvPr/>
          </p:nvSpPr>
          <p:spPr>
            <a:xfrm>
              <a:off x="4413375" y="4190000"/>
              <a:ext cx="1512325" cy="303650"/>
            </a:xfrm>
            <a:custGeom>
              <a:avLst/>
              <a:gdLst/>
              <a:ahLst/>
              <a:cxnLst/>
              <a:rect l="l" t="t" r="r" b="b"/>
              <a:pathLst>
                <a:path w="60493" h="12146" extrusionOk="0">
                  <a:moveTo>
                    <a:pt x="670" y="0"/>
                  </a:moveTo>
                  <a:cubicBezTo>
                    <a:pt x="377" y="0"/>
                    <a:pt x="117" y="208"/>
                    <a:pt x="63" y="507"/>
                  </a:cubicBezTo>
                  <a:cubicBezTo>
                    <a:pt x="1" y="838"/>
                    <a:pt x="217" y="1159"/>
                    <a:pt x="549" y="1225"/>
                  </a:cubicBezTo>
                  <a:lnTo>
                    <a:pt x="59736" y="12135"/>
                  </a:lnTo>
                  <a:cubicBezTo>
                    <a:pt x="59774" y="12141"/>
                    <a:pt x="59811" y="12145"/>
                    <a:pt x="59849" y="12145"/>
                  </a:cubicBezTo>
                  <a:lnTo>
                    <a:pt x="59849" y="12144"/>
                  </a:lnTo>
                  <a:cubicBezTo>
                    <a:pt x="60169" y="12144"/>
                    <a:pt x="60435" y="11900"/>
                    <a:pt x="60464" y="11583"/>
                  </a:cubicBezTo>
                  <a:cubicBezTo>
                    <a:pt x="60493" y="11264"/>
                    <a:pt x="60275" y="10976"/>
                    <a:pt x="59962" y="10917"/>
                  </a:cubicBezTo>
                  <a:lnTo>
                    <a:pt x="774" y="9"/>
                  </a:lnTo>
                  <a:cubicBezTo>
                    <a:pt x="739" y="3"/>
                    <a:pt x="705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1"/>
            <p:cNvSpPr/>
            <p:nvPr/>
          </p:nvSpPr>
          <p:spPr>
            <a:xfrm>
              <a:off x="4466300" y="3903000"/>
              <a:ext cx="732050" cy="159850"/>
            </a:xfrm>
            <a:custGeom>
              <a:avLst/>
              <a:gdLst/>
              <a:ahLst/>
              <a:cxnLst/>
              <a:rect l="l" t="t" r="r" b="b"/>
              <a:pathLst>
                <a:path w="29282" h="6394" extrusionOk="0">
                  <a:moveTo>
                    <a:pt x="669" y="0"/>
                  </a:moveTo>
                  <a:cubicBezTo>
                    <a:pt x="376" y="0"/>
                    <a:pt x="117" y="208"/>
                    <a:pt x="61" y="505"/>
                  </a:cubicBezTo>
                  <a:cubicBezTo>
                    <a:pt x="1" y="839"/>
                    <a:pt x="217" y="1157"/>
                    <a:pt x="548" y="1225"/>
                  </a:cubicBezTo>
                  <a:lnTo>
                    <a:pt x="28527" y="6384"/>
                  </a:lnTo>
                  <a:cubicBezTo>
                    <a:pt x="28565" y="6390"/>
                    <a:pt x="28602" y="6394"/>
                    <a:pt x="28641" y="6394"/>
                  </a:cubicBezTo>
                  <a:lnTo>
                    <a:pt x="28640" y="6392"/>
                  </a:lnTo>
                  <a:cubicBezTo>
                    <a:pt x="28959" y="6391"/>
                    <a:pt x="29224" y="6149"/>
                    <a:pt x="29253" y="5831"/>
                  </a:cubicBezTo>
                  <a:cubicBezTo>
                    <a:pt x="29282" y="5514"/>
                    <a:pt x="29065" y="5227"/>
                    <a:pt x="28752" y="5166"/>
                  </a:cubicBezTo>
                  <a:lnTo>
                    <a:pt x="773" y="9"/>
                  </a:lnTo>
                  <a:cubicBezTo>
                    <a:pt x="738" y="3"/>
                    <a:pt x="703" y="0"/>
                    <a:pt x="6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1"/>
            <p:cNvSpPr/>
            <p:nvPr/>
          </p:nvSpPr>
          <p:spPr>
            <a:xfrm>
              <a:off x="4562700" y="3380150"/>
              <a:ext cx="732050" cy="159825"/>
            </a:xfrm>
            <a:custGeom>
              <a:avLst/>
              <a:gdLst/>
              <a:ahLst/>
              <a:cxnLst/>
              <a:rect l="l" t="t" r="r" b="b"/>
              <a:pathLst>
                <a:path w="29282" h="6393" extrusionOk="0">
                  <a:moveTo>
                    <a:pt x="668" y="0"/>
                  </a:moveTo>
                  <a:cubicBezTo>
                    <a:pt x="375" y="0"/>
                    <a:pt x="116" y="208"/>
                    <a:pt x="61" y="506"/>
                  </a:cubicBezTo>
                  <a:cubicBezTo>
                    <a:pt x="0" y="839"/>
                    <a:pt x="217" y="1158"/>
                    <a:pt x="547" y="1226"/>
                  </a:cubicBezTo>
                  <a:lnTo>
                    <a:pt x="28527" y="6383"/>
                  </a:lnTo>
                  <a:cubicBezTo>
                    <a:pt x="28564" y="6390"/>
                    <a:pt x="28602" y="6393"/>
                    <a:pt x="28639" y="6393"/>
                  </a:cubicBezTo>
                  <a:cubicBezTo>
                    <a:pt x="28958" y="6390"/>
                    <a:pt x="29224" y="6147"/>
                    <a:pt x="29253" y="5830"/>
                  </a:cubicBezTo>
                  <a:cubicBezTo>
                    <a:pt x="29281" y="5512"/>
                    <a:pt x="29065" y="5225"/>
                    <a:pt x="28752" y="5166"/>
                  </a:cubicBezTo>
                  <a:lnTo>
                    <a:pt x="772" y="9"/>
                  </a:lnTo>
                  <a:cubicBezTo>
                    <a:pt x="737" y="3"/>
                    <a:pt x="702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1"/>
            <p:cNvSpPr/>
            <p:nvPr/>
          </p:nvSpPr>
          <p:spPr>
            <a:xfrm>
              <a:off x="5279425" y="4050575"/>
              <a:ext cx="699600" cy="153875"/>
            </a:xfrm>
            <a:custGeom>
              <a:avLst/>
              <a:gdLst/>
              <a:ahLst/>
              <a:cxnLst/>
              <a:rect l="l" t="t" r="r" b="b"/>
              <a:pathLst>
                <a:path w="27984" h="6155" extrusionOk="0">
                  <a:moveTo>
                    <a:pt x="670" y="1"/>
                  </a:moveTo>
                  <a:cubicBezTo>
                    <a:pt x="378" y="1"/>
                    <a:pt x="119" y="209"/>
                    <a:pt x="64" y="507"/>
                  </a:cubicBezTo>
                  <a:cubicBezTo>
                    <a:pt x="1" y="847"/>
                    <a:pt x="229" y="1172"/>
                    <a:pt x="569" y="1230"/>
                  </a:cubicBezTo>
                  <a:lnTo>
                    <a:pt x="27227" y="6143"/>
                  </a:lnTo>
                  <a:cubicBezTo>
                    <a:pt x="27265" y="6150"/>
                    <a:pt x="27302" y="6154"/>
                    <a:pt x="27340" y="6154"/>
                  </a:cubicBezTo>
                  <a:lnTo>
                    <a:pt x="27340" y="6153"/>
                  </a:lnTo>
                  <a:cubicBezTo>
                    <a:pt x="27660" y="6153"/>
                    <a:pt x="27925" y="5909"/>
                    <a:pt x="27954" y="5590"/>
                  </a:cubicBezTo>
                  <a:cubicBezTo>
                    <a:pt x="27983" y="5273"/>
                    <a:pt x="27765" y="4986"/>
                    <a:pt x="27452" y="4926"/>
                  </a:cubicBezTo>
                  <a:lnTo>
                    <a:pt x="794" y="13"/>
                  </a:lnTo>
                  <a:cubicBezTo>
                    <a:pt x="753" y="5"/>
                    <a:pt x="711" y="1"/>
                    <a:pt x="6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1"/>
            <p:cNvSpPr/>
            <p:nvPr/>
          </p:nvSpPr>
          <p:spPr>
            <a:xfrm>
              <a:off x="4932300" y="786675"/>
              <a:ext cx="925500" cy="378175"/>
            </a:xfrm>
            <a:custGeom>
              <a:avLst/>
              <a:gdLst/>
              <a:ahLst/>
              <a:cxnLst/>
              <a:rect l="l" t="t" r="r" b="b"/>
              <a:pathLst>
                <a:path w="37020" h="15127" extrusionOk="0">
                  <a:moveTo>
                    <a:pt x="2062" y="1"/>
                  </a:moveTo>
                  <a:cubicBezTo>
                    <a:pt x="920" y="1"/>
                    <a:pt x="0" y="921"/>
                    <a:pt x="0" y="2062"/>
                  </a:cubicBezTo>
                  <a:lnTo>
                    <a:pt x="0" y="13065"/>
                  </a:lnTo>
                  <a:cubicBezTo>
                    <a:pt x="0" y="14208"/>
                    <a:pt x="920" y="15127"/>
                    <a:pt x="2062" y="15127"/>
                  </a:cubicBezTo>
                  <a:lnTo>
                    <a:pt x="34958" y="15127"/>
                  </a:lnTo>
                  <a:cubicBezTo>
                    <a:pt x="36099" y="15127"/>
                    <a:pt x="37020" y="14208"/>
                    <a:pt x="37020" y="13065"/>
                  </a:cubicBezTo>
                  <a:lnTo>
                    <a:pt x="37020" y="2062"/>
                  </a:lnTo>
                  <a:cubicBezTo>
                    <a:pt x="37020" y="921"/>
                    <a:pt x="36099" y="1"/>
                    <a:pt x="349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1"/>
            <p:cNvSpPr/>
            <p:nvPr/>
          </p:nvSpPr>
          <p:spPr>
            <a:xfrm>
              <a:off x="5223850" y="1064875"/>
              <a:ext cx="1253475" cy="512175"/>
            </a:xfrm>
            <a:custGeom>
              <a:avLst/>
              <a:gdLst/>
              <a:ahLst/>
              <a:cxnLst/>
              <a:rect l="l" t="t" r="r" b="b"/>
              <a:pathLst>
                <a:path w="50139" h="20487" extrusionOk="0">
                  <a:moveTo>
                    <a:pt x="2062" y="0"/>
                  </a:moveTo>
                  <a:cubicBezTo>
                    <a:pt x="921" y="0"/>
                    <a:pt x="0" y="920"/>
                    <a:pt x="0" y="2062"/>
                  </a:cubicBezTo>
                  <a:lnTo>
                    <a:pt x="0" y="18425"/>
                  </a:lnTo>
                  <a:cubicBezTo>
                    <a:pt x="0" y="19566"/>
                    <a:pt x="921" y="20487"/>
                    <a:pt x="2062" y="20487"/>
                  </a:cubicBezTo>
                  <a:lnTo>
                    <a:pt x="48077" y="20487"/>
                  </a:lnTo>
                  <a:cubicBezTo>
                    <a:pt x="49220" y="20487"/>
                    <a:pt x="50139" y="19566"/>
                    <a:pt x="50139" y="18425"/>
                  </a:cubicBezTo>
                  <a:lnTo>
                    <a:pt x="50139" y="2062"/>
                  </a:lnTo>
                  <a:cubicBezTo>
                    <a:pt x="50139" y="920"/>
                    <a:pt x="49220" y="0"/>
                    <a:pt x="480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1"/>
            <p:cNvSpPr/>
            <p:nvPr/>
          </p:nvSpPr>
          <p:spPr>
            <a:xfrm>
              <a:off x="5460225" y="1468750"/>
              <a:ext cx="1413825" cy="530225"/>
            </a:xfrm>
            <a:custGeom>
              <a:avLst/>
              <a:gdLst/>
              <a:ahLst/>
              <a:cxnLst/>
              <a:rect l="l" t="t" r="r" b="b"/>
              <a:pathLst>
                <a:path w="56553" h="21209" extrusionOk="0">
                  <a:moveTo>
                    <a:pt x="2798" y="0"/>
                  </a:moveTo>
                  <a:cubicBezTo>
                    <a:pt x="1249" y="0"/>
                    <a:pt x="1" y="1248"/>
                    <a:pt x="1" y="2800"/>
                  </a:cubicBezTo>
                  <a:lnTo>
                    <a:pt x="1" y="18409"/>
                  </a:lnTo>
                  <a:cubicBezTo>
                    <a:pt x="1" y="19959"/>
                    <a:pt x="1249" y="21208"/>
                    <a:pt x="2798" y="21208"/>
                  </a:cubicBezTo>
                  <a:lnTo>
                    <a:pt x="53754" y="21208"/>
                  </a:lnTo>
                  <a:cubicBezTo>
                    <a:pt x="55305" y="21208"/>
                    <a:pt x="56553" y="19959"/>
                    <a:pt x="56553" y="18409"/>
                  </a:cubicBezTo>
                  <a:lnTo>
                    <a:pt x="56553" y="2800"/>
                  </a:lnTo>
                  <a:cubicBezTo>
                    <a:pt x="56553" y="1248"/>
                    <a:pt x="55305" y="0"/>
                    <a:pt x="53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1"/>
            <p:cNvSpPr/>
            <p:nvPr/>
          </p:nvSpPr>
          <p:spPr>
            <a:xfrm>
              <a:off x="5460225" y="1468750"/>
              <a:ext cx="1413825" cy="530225"/>
            </a:xfrm>
            <a:custGeom>
              <a:avLst/>
              <a:gdLst/>
              <a:ahLst/>
              <a:cxnLst/>
              <a:rect l="l" t="t" r="r" b="b"/>
              <a:pathLst>
                <a:path w="56553" h="21209" extrusionOk="0">
                  <a:moveTo>
                    <a:pt x="2798" y="0"/>
                  </a:moveTo>
                  <a:cubicBezTo>
                    <a:pt x="1249" y="0"/>
                    <a:pt x="1" y="1248"/>
                    <a:pt x="1" y="2800"/>
                  </a:cubicBezTo>
                  <a:lnTo>
                    <a:pt x="1" y="18409"/>
                  </a:lnTo>
                  <a:cubicBezTo>
                    <a:pt x="1" y="19959"/>
                    <a:pt x="1249" y="21208"/>
                    <a:pt x="2798" y="21208"/>
                  </a:cubicBezTo>
                  <a:lnTo>
                    <a:pt x="53754" y="21208"/>
                  </a:lnTo>
                  <a:cubicBezTo>
                    <a:pt x="55305" y="21208"/>
                    <a:pt x="56553" y="19959"/>
                    <a:pt x="56553" y="18409"/>
                  </a:cubicBezTo>
                  <a:lnTo>
                    <a:pt x="56553" y="2800"/>
                  </a:lnTo>
                  <a:cubicBezTo>
                    <a:pt x="56553" y="1248"/>
                    <a:pt x="55305" y="0"/>
                    <a:pt x="53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1"/>
            <p:cNvSpPr/>
            <p:nvPr/>
          </p:nvSpPr>
          <p:spPr>
            <a:xfrm>
              <a:off x="2329100" y="823725"/>
              <a:ext cx="2148100" cy="3227700"/>
            </a:xfrm>
            <a:custGeom>
              <a:avLst/>
              <a:gdLst/>
              <a:ahLst/>
              <a:cxnLst/>
              <a:rect l="l" t="t" r="r" b="b"/>
              <a:pathLst>
                <a:path w="85924" h="129108" extrusionOk="0">
                  <a:moveTo>
                    <a:pt x="4088" y="0"/>
                  </a:moveTo>
                  <a:cubicBezTo>
                    <a:pt x="1831" y="0"/>
                    <a:pt x="0" y="1831"/>
                    <a:pt x="0" y="4088"/>
                  </a:cubicBezTo>
                  <a:lnTo>
                    <a:pt x="0" y="107940"/>
                  </a:lnTo>
                  <a:cubicBezTo>
                    <a:pt x="0" y="119630"/>
                    <a:pt x="9477" y="129107"/>
                    <a:pt x="21168" y="129107"/>
                  </a:cubicBezTo>
                  <a:lnTo>
                    <a:pt x="75989" y="129107"/>
                  </a:lnTo>
                  <a:cubicBezTo>
                    <a:pt x="81476" y="129107"/>
                    <a:pt x="85923" y="124660"/>
                    <a:pt x="85923" y="119174"/>
                  </a:cubicBezTo>
                  <a:lnTo>
                    <a:pt x="85923" y="2880"/>
                  </a:lnTo>
                  <a:cubicBezTo>
                    <a:pt x="85923" y="1290"/>
                    <a:pt x="84633" y="0"/>
                    <a:pt x="83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1"/>
            <p:cNvSpPr/>
            <p:nvPr/>
          </p:nvSpPr>
          <p:spPr>
            <a:xfrm>
              <a:off x="2519875" y="823725"/>
              <a:ext cx="1957325" cy="3227700"/>
            </a:xfrm>
            <a:custGeom>
              <a:avLst/>
              <a:gdLst/>
              <a:ahLst/>
              <a:cxnLst/>
              <a:rect l="l" t="t" r="r" b="b"/>
              <a:pathLst>
                <a:path w="78293" h="129108" extrusionOk="0">
                  <a:moveTo>
                    <a:pt x="683" y="0"/>
                  </a:moveTo>
                  <a:cubicBezTo>
                    <a:pt x="307" y="0"/>
                    <a:pt x="1" y="306"/>
                    <a:pt x="2" y="683"/>
                  </a:cubicBezTo>
                  <a:lnTo>
                    <a:pt x="2" y="110145"/>
                  </a:lnTo>
                  <a:cubicBezTo>
                    <a:pt x="2" y="120617"/>
                    <a:pt x="8491" y="129107"/>
                    <a:pt x="18963" y="129107"/>
                  </a:cubicBezTo>
                  <a:lnTo>
                    <a:pt x="69144" y="129107"/>
                  </a:lnTo>
                  <a:cubicBezTo>
                    <a:pt x="74196" y="129107"/>
                    <a:pt x="78292" y="125011"/>
                    <a:pt x="78292" y="119959"/>
                  </a:cubicBezTo>
                  <a:lnTo>
                    <a:pt x="78292" y="1221"/>
                  </a:lnTo>
                  <a:cubicBezTo>
                    <a:pt x="78292" y="547"/>
                    <a:pt x="77745" y="0"/>
                    <a:pt x="77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1"/>
            <p:cNvSpPr/>
            <p:nvPr/>
          </p:nvSpPr>
          <p:spPr>
            <a:xfrm>
              <a:off x="2819675" y="3555250"/>
              <a:ext cx="2084875" cy="496175"/>
            </a:xfrm>
            <a:custGeom>
              <a:avLst/>
              <a:gdLst/>
              <a:ahLst/>
              <a:cxnLst/>
              <a:rect l="l" t="t" r="r" b="b"/>
              <a:pathLst>
                <a:path w="83395" h="19847" extrusionOk="0">
                  <a:moveTo>
                    <a:pt x="13602" y="0"/>
                  </a:moveTo>
                  <a:lnTo>
                    <a:pt x="13602" y="5465"/>
                  </a:lnTo>
                  <a:cubicBezTo>
                    <a:pt x="13602" y="13146"/>
                    <a:pt x="7580" y="19419"/>
                    <a:pt x="1" y="19825"/>
                  </a:cubicBezTo>
                  <a:lnTo>
                    <a:pt x="1" y="19846"/>
                  </a:lnTo>
                  <a:lnTo>
                    <a:pt x="69013" y="19846"/>
                  </a:lnTo>
                  <a:cubicBezTo>
                    <a:pt x="76956" y="19846"/>
                    <a:pt x="83394" y="13407"/>
                    <a:pt x="83394" y="5465"/>
                  </a:cubicBezTo>
                  <a:lnTo>
                    <a:pt x="833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1"/>
            <p:cNvSpPr/>
            <p:nvPr/>
          </p:nvSpPr>
          <p:spPr>
            <a:xfrm>
              <a:off x="2894850" y="3152300"/>
              <a:ext cx="1271500" cy="30950"/>
            </a:xfrm>
            <a:custGeom>
              <a:avLst/>
              <a:gdLst/>
              <a:ahLst/>
              <a:cxnLst/>
              <a:rect l="l" t="t" r="r" b="b"/>
              <a:pathLst>
                <a:path w="50860" h="1238" extrusionOk="0">
                  <a:moveTo>
                    <a:pt x="619" y="1"/>
                  </a:moveTo>
                  <a:cubicBezTo>
                    <a:pt x="279" y="1"/>
                    <a:pt x="1" y="277"/>
                    <a:pt x="1" y="619"/>
                  </a:cubicBezTo>
                  <a:cubicBezTo>
                    <a:pt x="1" y="961"/>
                    <a:pt x="279" y="1238"/>
                    <a:pt x="619" y="1238"/>
                  </a:cubicBezTo>
                  <a:cubicBezTo>
                    <a:pt x="623" y="1238"/>
                    <a:pt x="626" y="1238"/>
                    <a:pt x="630" y="1238"/>
                  </a:cubicBezTo>
                  <a:lnTo>
                    <a:pt x="50252" y="1238"/>
                  </a:lnTo>
                  <a:cubicBezTo>
                    <a:pt x="50590" y="1232"/>
                    <a:pt x="50859" y="956"/>
                    <a:pt x="50859" y="619"/>
                  </a:cubicBezTo>
                  <a:cubicBezTo>
                    <a:pt x="50859" y="281"/>
                    <a:pt x="50590" y="7"/>
                    <a:pt x="50252" y="1"/>
                  </a:cubicBezTo>
                  <a:lnTo>
                    <a:pt x="630" y="1"/>
                  </a:lnTo>
                  <a:cubicBezTo>
                    <a:pt x="626" y="1"/>
                    <a:pt x="623" y="1"/>
                    <a:pt x="6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1"/>
            <p:cNvSpPr/>
            <p:nvPr/>
          </p:nvSpPr>
          <p:spPr>
            <a:xfrm>
              <a:off x="2872200" y="2629975"/>
              <a:ext cx="1320700" cy="30975"/>
            </a:xfrm>
            <a:custGeom>
              <a:avLst/>
              <a:gdLst/>
              <a:ahLst/>
              <a:cxnLst/>
              <a:rect l="l" t="t" r="r" b="b"/>
              <a:pathLst>
                <a:path w="52828" h="1239" extrusionOk="0">
                  <a:moveTo>
                    <a:pt x="52209" y="0"/>
                  </a:moveTo>
                  <a:cubicBezTo>
                    <a:pt x="52205" y="0"/>
                    <a:pt x="52202" y="0"/>
                    <a:pt x="52198" y="0"/>
                  </a:cubicBezTo>
                  <a:lnTo>
                    <a:pt x="608" y="0"/>
                  </a:lnTo>
                  <a:cubicBezTo>
                    <a:pt x="270" y="6"/>
                    <a:pt x="1" y="282"/>
                    <a:pt x="1" y="619"/>
                  </a:cubicBezTo>
                  <a:cubicBezTo>
                    <a:pt x="1" y="957"/>
                    <a:pt x="270" y="1233"/>
                    <a:pt x="608" y="1239"/>
                  </a:cubicBezTo>
                  <a:lnTo>
                    <a:pt x="52198" y="1239"/>
                  </a:lnTo>
                  <a:cubicBezTo>
                    <a:pt x="52202" y="1239"/>
                    <a:pt x="52205" y="1239"/>
                    <a:pt x="52209" y="1239"/>
                  </a:cubicBezTo>
                  <a:cubicBezTo>
                    <a:pt x="52549" y="1239"/>
                    <a:pt x="52827" y="962"/>
                    <a:pt x="52827" y="619"/>
                  </a:cubicBezTo>
                  <a:cubicBezTo>
                    <a:pt x="52827" y="277"/>
                    <a:pt x="52549" y="0"/>
                    <a:pt x="522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1"/>
            <p:cNvSpPr/>
            <p:nvPr/>
          </p:nvSpPr>
          <p:spPr>
            <a:xfrm>
              <a:off x="2856625" y="2890925"/>
              <a:ext cx="690000" cy="30950"/>
            </a:xfrm>
            <a:custGeom>
              <a:avLst/>
              <a:gdLst/>
              <a:ahLst/>
              <a:cxnLst/>
              <a:rect l="l" t="t" r="r" b="b"/>
              <a:pathLst>
                <a:path w="27600" h="1238" extrusionOk="0">
                  <a:moveTo>
                    <a:pt x="26980" y="1"/>
                  </a:moveTo>
                  <a:cubicBezTo>
                    <a:pt x="26977" y="1"/>
                    <a:pt x="26973" y="1"/>
                    <a:pt x="26970" y="1"/>
                  </a:cubicBezTo>
                  <a:lnTo>
                    <a:pt x="609" y="1"/>
                  </a:lnTo>
                  <a:cubicBezTo>
                    <a:pt x="272" y="6"/>
                    <a:pt x="0" y="282"/>
                    <a:pt x="0" y="620"/>
                  </a:cubicBezTo>
                  <a:cubicBezTo>
                    <a:pt x="0" y="957"/>
                    <a:pt x="272" y="1231"/>
                    <a:pt x="609" y="1237"/>
                  </a:cubicBezTo>
                  <a:lnTo>
                    <a:pt x="26970" y="1237"/>
                  </a:lnTo>
                  <a:cubicBezTo>
                    <a:pt x="26973" y="1237"/>
                    <a:pt x="26977" y="1237"/>
                    <a:pt x="26980" y="1237"/>
                  </a:cubicBezTo>
                  <a:cubicBezTo>
                    <a:pt x="27321" y="1237"/>
                    <a:pt x="27599" y="961"/>
                    <a:pt x="27599" y="620"/>
                  </a:cubicBezTo>
                  <a:cubicBezTo>
                    <a:pt x="27599" y="277"/>
                    <a:pt x="27321" y="1"/>
                    <a:pt x="26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1"/>
            <p:cNvSpPr/>
            <p:nvPr/>
          </p:nvSpPr>
          <p:spPr>
            <a:xfrm>
              <a:off x="2906050" y="2890925"/>
              <a:ext cx="590100" cy="30950"/>
            </a:xfrm>
            <a:custGeom>
              <a:avLst/>
              <a:gdLst/>
              <a:ahLst/>
              <a:cxnLst/>
              <a:rect l="l" t="t" r="r" b="b"/>
              <a:pathLst>
                <a:path w="23604" h="1238" extrusionOk="0">
                  <a:moveTo>
                    <a:pt x="619" y="1"/>
                  </a:moveTo>
                  <a:cubicBezTo>
                    <a:pt x="277" y="1"/>
                    <a:pt x="0" y="277"/>
                    <a:pt x="0" y="620"/>
                  </a:cubicBezTo>
                  <a:cubicBezTo>
                    <a:pt x="0" y="961"/>
                    <a:pt x="277" y="1237"/>
                    <a:pt x="619" y="1237"/>
                  </a:cubicBezTo>
                  <a:cubicBezTo>
                    <a:pt x="622" y="1237"/>
                    <a:pt x="626" y="1237"/>
                    <a:pt x="629" y="1237"/>
                  </a:cubicBezTo>
                  <a:lnTo>
                    <a:pt x="22996" y="1237"/>
                  </a:lnTo>
                  <a:cubicBezTo>
                    <a:pt x="23334" y="1231"/>
                    <a:pt x="23603" y="957"/>
                    <a:pt x="23603" y="620"/>
                  </a:cubicBezTo>
                  <a:cubicBezTo>
                    <a:pt x="23603" y="282"/>
                    <a:pt x="23334" y="6"/>
                    <a:pt x="22996" y="1"/>
                  </a:cubicBezTo>
                  <a:lnTo>
                    <a:pt x="629" y="1"/>
                  </a:lnTo>
                  <a:cubicBezTo>
                    <a:pt x="626" y="1"/>
                    <a:pt x="622" y="1"/>
                    <a:pt x="6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1"/>
            <p:cNvSpPr/>
            <p:nvPr/>
          </p:nvSpPr>
          <p:spPr>
            <a:xfrm>
              <a:off x="2881175" y="2071525"/>
              <a:ext cx="879975" cy="30950"/>
            </a:xfrm>
            <a:custGeom>
              <a:avLst/>
              <a:gdLst/>
              <a:ahLst/>
              <a:cxnLst/>
              <a:rect l="l" t="t" r="r" b="b"/>
              <a:pathLst>
                <a:path w="35199" h="1238" extrusionOk="0">
                  <a:moveTo>
                    <a:pt x="34580" y="0"/>
                  </a:moveTo>
                  <a:cubicBezTo>
                    <a:pt x="34576" y="0"/>
                    <a:pt x="34572" y="1"/>
                    <a:pt x="34569" y="1"/>
                  </a:cubicBezTo>
                  <a:lnTo>
                    <a:pt x="608" y="1"/>
                  </a:lnTo>
                  <a:cubicBezTo>
                    <a:pt x="271" y="6"/>
                    <a:pt x="1" y="281"/>
                    <a:pt x="1" y="618"/>
                  </a:cubicBezTo>
                  <a:cubicBezTo>
                    <a:pt x="1" y="956"/>
                    <a:pt x="271" y="1231"/>
                    <a:pt x="608" y="1237"/>
                  </a:cubicBezTo>
                  <a:lnTo>
                    <a:pt x="34569" y="1237"/>
                  </a:lnTo>
                  <a:cubicBezTo>
                    <a:pt x="34572" y="1237"/>
                    <a:pt x="34576" y="1237"/>
                    <a:pt x="34580" y="1237"/>
                  </a:cubicBezTo>
                  <a:cubicBezTo>
                    <a:pt x="34921" y="1237"/>
                    <a:pt x="35198" y="961"/>
                    <a:pt x="35198" y="618"/>
                  </a:cubicBezTo>
                  <a:cubicBezTo>
                    <a:pt x="35198" y="277"/>
                    <a:pt x="34921" y="0"/>
                    <a:pt x="34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1"/>
            <p:cNvSpPr/>
            <p:nvPr/>
          </p:nvSpPr>
          <p:spPr>
            <a:xfrm>
              <a:off x="3865150" y="2071525"/>
              <a:ext cx="289050" cy="30950"/>
            </a:xfrm>
            <a:custGeom>
              <a:avLst/>
              <a:gdLst/>
              <a:ahLst/>
              <a:cxnLst/>
              <a:rect l="l" t="t" r="r" b="b"/>
              <a:pathLst>
                <a:path w="11562" h="1238" extrusionOk="0">
                  <a:moveTo>
                    <a:pt x="608" y="1"/>
                  </a:moveTo>
                  <a:cubicBezTo>
                    <a:pt x="270" y="6"/>
                    <a:pt x="0" y="281"/>
                    <a:pt x="0" y="618"/>
                  </a:cubicBezTo>
                  <a:cubicBezTo>
                    <a:pt x="0" y="956"/>
                    <a:pt x="270" y="1231"/>
                    <a:pt x="608" y="1237"/>
                  </a:cubicBezTo>
                  <a:lnTo>
                    <a:pt x="10954" y="1237"/>
                  </a:lnTo>
                  <a:cubicBezTo>
                    <a:pt x="11291" y="1231"/>
                    <a:pt x="11561" y="956"/>
                    <a:pt x="11561" y="618"/>
                  </a:cubicBezTo>
                  <a:cubicBezTo>
                    <a:pt x="11561" y="281"/>
                    <a:pt x="11291" y="6"/>
                    <a:pt x="10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1"/>
            <p:cNvSpPr/>
            <p:nvPr/>
          </p:nvSpPr>
          <p:spPr>
            <a:xfrm>
              <a:off x="3242600" y="2332450"/>
              <a:ext cx="950300" cy="30975"/>
            </a:xfrm>
            <a:custGeom>
              <a:avLst/>
              <a:gdLst/>
              <a:ahLst/>
              <a:cxnLst/>
              <a:rect l="l" t="t" r="r" b="b"/>
              <a:pathLst>
                <a:path w="38012" h="1239" extrusionOk="0">
                  <a:moveTo>
                    <a:pt x="37393" y="0"/>
                  </a:moveTo>
                  <a:cubicBezTo>
                    <a:pt x="37389" y="0"/>
                    <a:pt x="37386" y="0"/>
                    <a:pt x="37382" y="0"/>
                  </a:cubicBezTo>
                  <a:lnTo>
                    <a:pt x="608" y="0"/>
                  </a:lnTo>
                  <a:cubicBezTo>
                    <a:pt x="270" y="6"/>
                    <a:pt x="1" y="282"/>
                    <a:pt x="1" y="619"/>
                  </a:cubicBezTo>
                  <a:cubicBezTo>
                    <a:pt x="1" y="957"/>
                    <a:pt x="270" y="1233"/>
                    <a:pt x="608" y="1238"/>
                  </a:cubicBezTo>
                  <a:lnTo>
                    <a:pt x="37382" y="1238"/>
                  </a:lnTo>
                  <a:cubicBezTo>
                    <a:pt x="37386" y="1238"/>
                    <a:pt x="37389" y="1238"/>
                    <a:pt x="37393" y="1238"/>
                  </a:cubicBezTo>
                  <a:cubicBezTo>
                    <a:pt x="37733" y="1238"/>
                    <a:pt x="38011" y="962"/>
                    <a:pt x="38011" y="619"/>
                  </a:cubicBezTo>
                  <a:cubicBezTo>
                    <a:pt x="38011" y="276"/>
                    <a:pt x="37733" y="0"/>
                    <a:pt x="37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1"/>
            <p:cNvSpPr/>
            <p:nvPr/>
          </p:nvSpPr>
          <p:spPr>
            <a:xfrm>
              <a:off x="2872200" y="2332450"/>
              <a:ext cx="310000" cy="30975"/>
            </a:xfrm>
            <a:custGeom>
              <a:avLst/>
              <a:gdLst/>
              <a:ahLst/>
              <a:cxnLst/>
              <a:rect l="l" t="t" r="r" b="b"/>
              <a:pathLst>
                <a:path w="12400" h="1239" extrusionOk="0">
                  <a:moveTo>
                    <a:pt x="608" y="0"/>
                  </a:moveTo>
                  <a:cubicBezTo>
                    <a:pt x="270" y="6"/>
                    <a:pt x="1" y="282"/>
                    <a:pt x="1" y="619"/>
                  </a:cubicBezTo>
                  <a:cubicBezTo>
                    <a:pt x="1" y="957"/>
                    <a:pt x="270" y="1233"/>
                    <a:pt x="608" y="1238"/>
                  </a:cubicBezTo>
                  <a:lnTo>
                    <a:pt x="11792" y="1238"/>
                  </a:lnTo>
                  <a:cubicBezTo>
                    <a:pt x="12130" y="1233"/>
                    <a:pt x="12400" y="957"/>
                    <a:pt x="12400" y="619"/>
                  </a:cubicBezTo>
                  <a:cubicBezTo>
                    <a:pt x="12400" y="282"/>
                    <a:pt x="12130" y="6"/>
                    <a:pt x="117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1"/>
            <p:cNvSpPr/>
            <p:nvPr/>
          </p:nvSpPr>
          <p:spPr>
            <a:xfrm>
              <a:off x="2894850" y="1850575"/>
              <a:ext cx="1271500" cy="30950"/>
            </a:xfrm>
            <a:custGeom>
              <a:avLst/>
              <a:gdLst/>
              <a:ahLst/>
              <a:cxnLst/>
              <a:rect l="l" t="t" r="r" b="b"/>
              <a:pathLst>
                <a:path w="50860" h="1238" extrusionOk="0">
                  <a:moveTo>
                    <a:pt x="619" y="1"/>
                  </a:moveTo>
                  <a:cubicBezTo>
                    <a:pt x="279" y="1"/>
                    <a:pt x="1" y="277"/>
                    <a:pt x="1" y="618"/>
                  </a:cubicBezTo>
                  <a:cubicBezTo>
                    <a:pt x="1" y="961"/>
                    <a:pt x="279" y="1237"/>
                    <a:pt x="619" y="1237"/>
                  </a:cubicBezTo>
                  <a:cubicBezTo>
                    <a:pt x="623" y="1237"/>
                    <a:pt x="626" y="1237"/>
                    <a:pt x="630" y="1237"/>
                  </a:cubicBezTo>
                  <a:lnTo>
                    <a:pt x="50252" y="1237"/>
                  </a:lnTo>
                  <a:cubicBezTo>
                    <a:pt x="50590" y="1231"/>
                    <a:pt x="50859" y="956"/>
                    <a:pt x="50859" y="618"/>
                  </a:cubicBezTo>
                  <a:cubicBezTo>
                    <a:pt x="50859" y="281"/>
                    <a:pt x="50590" y="6"/>
                    <a:pt x="50252" y="1"/>
                  </a:cubicBezTo>
                  <a:lnTo>
                    <a:pt x="630" y="1"/>
                  </a:lnTo>
                  <a:cubicBezTo>
                    <a:pt x="626" y="1"/>
                    <a:pt x="623" y="1"/>
                    <a:pt x="6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1"/>
            <p:cNvSpPr/>
            <p:nvPr/>
          </p:nvSpPr>
          <p:spPr>
            <a:xfrm>
              <a:off x="2894850" y="1328250"/>
              <a:ext cx="1271500" cy="30925"/>
            </a:xfrm>
            <a:custGeom>
              <a:avLst/>
              <a:gdLst/>
              <a:ahLst/>
              <a:cxnLst/>
              <a:rect l="l" t="t" r="r" b="b"/>
              <a:pathLst>
                <a:path w="50860" h="1237" extrusionOk="0">
                  <a:moveTo>
                    <a:pt x="619" y="0"/>
                  </a:moveTo>
                  <a:cubicBezTo>
                    <a:pt x="279" y="0"/>
                    <a:pt x="1" y="276"/>
                    <a:pt x="1" y="619"/>
                  </a:cubicBezTo>
                  <a:cubicBezTo>
                    <a:pt x="1" y="960"/>
                    <a:pt x="278" y="1237"/>
                    <a:pt x="617" y="1237"/>
                  </a:cubicBezTo>
                  <a:cubicBezTo>
                    <a:pt x="621" y="1237"/>
                    <a:pt x="626" y="1237"/>
                    <a:pt x="630" y="1237"/>
                  </a:cubicBezTo>
                  <a:lnTo>
                    <a:pt x="50252" y="1237"/>
                  </a:lnTo>
                  <a:cubicBezTo>
                    <a:pt x="50590" y="1232"/>
                    <a:pt x="50859" y="957"/>
                    <a:pt x="50859" y="619"/>
                  </a:cubicBezTo>
                  <a:cubicBezTo>
                    <a:pt x="50859" y="282"/>
                    <a:pt x="50590" y="6"/>
                    <a:pt x="50252" y="0"/>
                  </a:cubicBezTo>
                  <a:lnTo>
                    <a:pt x="630" y="0"/>
                  </a:lnTo>
                  <a:cubicBezTo>
                    <a:pt x="626" y="0"/>
                    <a:pt x="623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1"/>
            <p:cNvSpPr/>
            <p:nvPr/>
          </p:nvSpPr>
          <p:spPr>
            <a:xfrm>
              <a:off x="2881175" y="1589200"/>
              <a:ext cx="499925" cy="30925"/>
            </a:xfrm>
            <a:custGeom>
              <a:avLst/>
              <a:gdLst/>
              <a:ahLst/>
              <a:cxnLst/>
              <a:rect l="l" t="t" r="r" b="b"/>
              <a:pathLst>
                <a:path w="19997" h="1237" extrusionOk="0">
                  <a:moveTo>
                    <a:pt x="608" y="0"/>
                  </a:moveTo>
                  <a:cubicBezTo>
                    <a:pt x="271" y="6"/>
                    <a:pt x="1" y="282"/>
                    <a:pt x="1" y="619"/>
                  </a:cubicBezTo>
                  <a:cubicBezTo>
                    <a:pt x="1" y="957"/>
                    <a:pt x="271" y="1231"/>
                    <a:pt x="608" y="1237"/>
                  </a:cubicBezTo>
                  <a:lnTo>
                    <a:pt x="19389" y="1237"/>
                  </a:lnTo>
                  <a:cubicBezTo>
                    <a:pt x="19727" y="1231"/>
                    <a:pt x="19997" y="957"/>
                    <a:pt x="19997" y="619"/>
                  </a:cubicBezTo>
                  <a:cubicBezTo>
                    <a:pt x="19997" y="282"/>
                    <a:pt x="19727" y="6"/>
                    <a:pt x="19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1"/>
            <p:cNvSpPr/>
            <p:nvPr/>
          </p:nvSpPr>
          <p:spPr>
            <a:xfrm>
              <a:off x="3567300" y="1589200"/>
              <a:ext cx="589600" cy="30925"/>
            </a:xfrm>
            <a:custGeom>
              <a:avLst/>
              <a:gdLst/>
              <a:ahLst/>
              <a:cxnLst/>
              <a:rect l="l" t="t" r="r" b="b"/>
              <a:pathLst>
                <a:path w="23584" h="1237" extrusionOk="0">
                  <a:moveTo>
                    <a:pt x="609" y="0"/>
                  </a:moveTo>
                  <a:cubicBezTo>
                    <a:pt x="272" y="6"/>
                    <a:pt x="0" y="282"/>
                    <a:pt x="0" y="619"/>
                  </a:cubicBezTo>
                  <a:cubicBezTo>
                    <a:pt x="0" y="957"/>
                    <a:pt x="272" y="1231"/>
                    <a:pt x="609" y="1237"/>
                  </a:cubicBezTo>
                  <a:lnTo>
                    <a:pt x="22976" y="1237"/>
                  </a:lnTo>
                  <a:cubicBezTo>
                    <a:pt x="23314" y="1231"/>
                    <a:pt x="23583" y="957"/>
                    <a:pt x="23583" y="619"/>
                  </a:cubicBezTo>
                  <a:cubicBezTo>
                    <a:pt x="23583" y="282"/>
                    <a:pt x="23314" y="6"/>
                    <a:pt x="22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1"/>
            <p:cNvSpPr/>
            <p:nvPr/>
          </p:nvSpPr>
          <p:spPr>
            <a:xfrm>
              <a:off x="4105500" y="1736000"/>
              <a:ext cx="1957575" cy="1957575"/>
            </a:xfrm>
            <a:custGeom>
              <a:avLst/>
              <a:gdLst/>
              <a:ahLst/>
              <a:cxnLst/>
              <a:rect l="l" t="t" r="r" b="b"/>
              <a:pathLst>
                <a:path w="78303" h="78303" extrusionOk="0">
                  <a:moveTo>
                    <a:pt x="39151" y="1"/>
                  </a:moveTo>
                  <a:cubicBezTo>
                    <a:pt x="28768" y="1"/>
                    <a:pt x="18811" y="4126"/>
                    <a:pt x="11468" y="11468"/>
                  </a:cubicBezTo>
                  <a:cubicBezTo>
                    <a:pt x="4126" y="18811"/>
                    <a:pt x="1" y="28769"/>
                    <a:pt x="1" y="39152"/>
                  </a:cubicBezTo>
                  <a:cubicBezTo>
                    <a:pt x="1" y="49535"/>
                    <a:pt x="4126" y="59493"/>
                    <a:pt x="11468" y="66836"/>
                  </a:cubicBezTo>
                  <a:cubicBezTo>
                    <a:pt x="18811" y="74177"/>
                    <a:pt x="28768" y="78303"/>
                    <a:pt x="39151" y="78303"/>
                  </a:cubicBezTo>
                  <a:cubicBezTo>
                    <a:pt x="49535" y="78303"/>
                    <a:pt x="59492" y="74177"/>
                    <a:pt x="66835" y="66836"/>
                  </a:cubicBezTo>
                  <a:cubicBezTo>
                    <a:pt x="74177" y="59493"/>
                    <a:pt x="78302" y="49535"/>
                    <a:pt x="78302" y="39152"/>
                  </a:cubicBezTo>
                  <a:cubicBezTo>
                    <a:pt x="78302" y="28769"/>
                    <a:pt x="74177" y="18811"/>
                    <a:pt x="66835" y="11468"/>
                  </a:cubicBezTo>
                  <a:cubicBezTo>
                    <a:pt x="59492" y="4126"/>
                    <a:pt x="49535" y="1"/>
                    <a:pt x="39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1"/>
            <p:cNvSpPr/>
            <p:nvPr/>
          </p:nvSpPr>
          <p:spPr>
            <a:xfrm>
              <a:off x="4255425" y="1827825"/>
              <a:ext cx="957325" cy="957325"/>
            </a:xfrm>
            <a:custGeom>
              <a:avLst/>
              <a:gdLst/>
              <a:ahLst/>
              <a:cxnLst/>
              <a:rect l="l" t="t" r="r" b="b"/>
              <a:pathLst>
                <a:path w="38293" h="38293" extrusionOk="0">
                  <a:moveTo>
                    <a:pt x="35818" y="0"/>
                  </a:moveTo>
                  <a:cubicBezTo>
                    <a:pt x="16069" y="0"/>
                    <a:pt x="0" y="16069"/>
                    <a:pt x="0" y="35818"/>
                  </a:cubicBezTo>
                  <a:cubicBezTo>
                    <a:pt x="0" y="37184"/>
                    <a:pt x="1109" y="38292"/>
                    <a:pt x="2475" y="38292"/>
                  </a:cubicBezTo>
                  <a:cubicBezTo>
                    <a:pt x="3841" y="38292"/>
                    <a:pt x="4950" y="37184"/>
                    <a:pt x="4950" y="35818"/>
                  </a:cubicBezTo>
                  <a:cubicBezTo>
                    <a:pt x="4950" y="18797"/>
                    <a:pt x="18797" y="4949"/>
                    <a:pt x="35818" y="4949"/>
                  </a:cubicBezTo>
                  <a:cubicBezTo>
                    <a:pt x="37184" y="4949"/>
                    <a:pt x="38293" y="3841"/>
                    <a:pt x="38293" y="2475"/>
                  </a:cubicBezTo>
                  <a:cubicBezTo>
                    <a:pt x="38293" y="1108"/>
                    <a:pt x="37184" y="0"/>
                    <a:pt x="35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1"/>
            <p:cNvSpPr/>
            <p:nvPr/>
          </p:nvSpPr>
          <p:spPr>
            <a:xfrm>
              <a:off x="4074600" y="1705100"/>
              <a:ext cx="2019375" cy="2019400"/>
            </a:xfrm>
            <a:custGeom>
              <a:avLst/>
              <a:gdLst/>
              <a:ahLst/>
              <a:cxnLst/>
              <a:rect l="l" t="t" r="r" b="b"/>
              <a:pathLst>
                <a:path w="80775" h="80776" extrusionOk="0">
                  <a:moveTo>
                    <a:pt x="40387" y="2475"/>
                  </a:moveTo>
                  <a:cubicBezTo>
                    <a:pt x="61294" y="2475"/>
                    <a:pt x="78300" y="19483"/>
                    <a:pt x="78300" y="40388"/>
                  </a:cubicBezTo>
                  <a:cubicBezTo>
                    <a:pt x="78300" y="61291"/>
                    <a:pt x="61292" y="78301"/>
                    <a:pt x="40387" y="78301"/>
                  </a:cubicBezTo>
                  <a:cubicBezTo>
                    <a:pt x="19484" y="78301"/>
                    <a:pt x="2475" y="61291"/>
                    <a:pt x="2475" y="40388"/>
                  </a:cubicBezTo>
                  <a:cubicBezTo>
                    <a:pt x="2475" y="19483"/>
                    <a:pt x="19482" y="2475"/>
                    <a:pt x="40387" y="2475"/>
                  </a:cubicBezTo>
                  <a:close/>
                  <a:moveTo>
                    <a:pt x="40387" y="0"/>
                  </a:moveTo>
                  <a:cubicBezTo>
                    <a:pt x="18117" y="0"/>
                    <a:pt x="0" y="18118"/>
                    <a:pt x="0" y="40388"/>
                  </a:cubicBezTo>
                  <a:cubicBezTo>
                    <a:pt x="0" y="62658"/>
                    <a:pt x="18117" y="80775"/>
                    <a:pt x="40387" y="80775"/>
                  </a:cubicBezTo>
                  <a:cubicBezTo>
                    <a:pt x="62657" y="80775"/>
                    <a:pt x="80775" y="62658"/>
                    <a:pt x="80775" y="40388"/>
                  </a:cubicBezTo>
                  <a:cubicBezTo>
                    <a:pt x="80775" y="18118"/>
                    <a:pt x="62657" y="0"/>
                    <a:pt x="40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1"/>
            <p:cNvSpPr/>
            <p:nvPr/>
          </p:nvSpPr>
          <p:spPr>
            <a:xfrm>
              <a:off x="3942125" y="1572625"/>
              <a:ext cx="2284350" cy="2284375"/>
            </a:xfrm>
            <a:custGeom>
              <a:avLst/>
              <a:gdLst/>
              <a:ahLst/>
              <a:cxnLst/>
              <a:rect l="l" t="t" r="r" b="b"/>
              <a:pathLst>
                <a:path w="91374" h="91375" extrusionOk="0">
                  <a:moveTo>
                    <a:pt x="45686" y="6537"/>
                  </a:moveTo>
                  <a:cubicBezTo>
                    <a:pt x="67309" y="6537"/>
                    <a:pt x="84837" y="24066"/>
                    <a:pt x="84837" y="45688"/>
                  </a:cubicBezTo>
                  <a:cubicBezTo>
                    <a:pt x="84837" y="67310"/>
                    <a:pt x="67309" y="84838"/>
                    <a:pt x="45686" y="84838"/>
                  </a:cubicBezTo>
                  <a:cubicBezTo>
                    <a:pt x="24064" y="84838"/>
                    <a:pt x="6536" y="67309"/>
                    <a:pt x="6536" y="45687"/>
                  </a:cubicBezTo>
                  <a:cubicBezTo>
                    <a:pt x="6536" y="24065"/>
                    <a:pt x="24064" y="6537"/>
                    <a:pt x="45686" y="6537"/>
                  </a:cubicBezTo>
                  <a:close/>
                  <a:moveTo>
                    <a:pt x="45686" y="1"/>
                  </a:moveTo>
                  <a:cubicBezTo>
                    <a:pt x="20454" y="1"/>
                    <a:pt x="1" y="20454"/>
                    <a:pt x="1" y="45687"/>
                  </a:cubicBezTo>
                  <a:cubicBezTo>
                    <a:pt x="1" y="70919"/>
                    <a:pt x="20454" y="91374"/>
                    <a:pt x="45686" y="91374"/>
                  </a:cubicBezTo>
                  <a:cubicBezTo>
                    <a:pt x="56150" y="91374"/>
                    <a:pt x="65782" y="87843"/>
                    <a:pt x="73484" y="81924"/>
                  </a:cubicBezTo>
                  <a:lnTo>
                    <a:pt x="78770" y="76640"/>
                  </a:lnTo>
                  <a:lnTo>
                    <a:pt x="81671" y="73739"/>
                  </a:lnTo>
                  <a:cubicBezTo>
                    <a:pt x="81729" y="73684"/>
                    <a:pt x="81791" y="73632"/>
                    <a:pt x="81858" y="73587"/>
                  </a:cubicBezTo>
                  <a:cubicBezTo>
                    <a:pt x="87820" y="65869"/>
                    <a:pt x="91374" y="56194"/>
                    <a:pt x="91374" y="45687"/>
                  </a:cubicBezTo>
                  <a:cubicBezTo>
                    <a:pt x="91374" y="20454"/>
                    <a:pt x="70919" y="1"/>
                    <a:pt x="45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1"/>
            <p:cNvSpPr/>
            <p:nvPr/>
          </p:nvSpPr>
          <p:spPr>
            <a:xfrm>
              <a:off x="5760025" y="3488600"/>
              <a:ext cx="195650" cy="249850"/>
            </a:xfrm>
            <a:custGeom>
              <a:avLst/>
              <a:gdLst/>
              <a:ahLst/>
              <a:cxnLst/>
              <a:rect l="l" t="t" r="r" b="b"/>
              <a:pathLst>
                <a:path w="7826" h="9994" extrusionOk="0">
                  <a:moveTo>
                    <a:pt x="6053" y="0"/>
                  </a:moveTo>
                  <a:lnTo>
                    <a:pt x="770" y="5285"/>
                  </a:lnTo>
                  <a:lnTo>
                    <a:pt x="683" y="5372"/>
                  </a:lnTo>
                  <a:cubicBezTo>
                    <a:pt x="1" y="6053"/>
                    <a:pt x="1" y="7160"/>
                    <a:pt x="683" y="7842"/>
                  </a:cubicBezTo>
                  <a:lnTo>
                    <a:pt x="2833" y="9994"/>
                  </a:lnTo>
                  <a:cubicBezTo>
                    <a:pt x="3543" y="8803"/>
                    <a:pt x="5616" y="6476"/>
                    <a:pt x="7826" y="4242"/>
                  </a:cubicBezTo>
                  <a:lnTo>
                    <a:pt x="6054" y="2470"/>
                  </a:lnTo>
                  <a:cubicBezTo>
                    <a:pt x="5371" y="1788"/>
                    <a:pt x="5371" y="683"/>
                    <a:pt x="605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1"/>
            <p:cNvSpPr/>
            <p:nvPr/>
          </p:nvSpPr>
          <p:spPr>
            <a:xfrm>
              <a:off x="5894300" y="3403375"/>
              <a:ext cx="202850" cy="191300"/>
            </a:xfrm>
            <a:custGeom>
              <a:avLst/>
              <a:gdLst/>
              <a:ahLst/>
              <a:cxnLst/>
              <a:rect l="l" t="t" r="r" b="b"/>
              <a:pathLst>
                <a:path w="8114" h="7652" extrusionOk="0">
                  <a:moveTo>
                    <a:pt x="4830" y="0"/>
                  </a:moveTo>
                  <a:cubicBezTo>
                    <a:pt x="4457" y="0"/>
                    <a:pt x="4083" y="120"/>
                    <a:pt x="3771" y="357"/>
                  </a:cubicBezTo>
                  <a:cubicBezTo>
                    <a:pt x="3704" y="402"/>
                    <a:pt x="3642" y="454"/>
                    <a:pt x="3584" y="507"/>
                  </a:cubicBezTo>
                  <a:lnTo>
                    <a:pt x="683" y="3409"/>
                  </a:lnTo>
                  <a:cubicBezTo>
                    <a:pt x="0" y="4091"/>
                    <a:pt x="0" y="5197"/>
                    <a:pt x="683" y="5879"/>
                  </a:cubicBezTo>
                  <a:lnTo>
                    <a:pt x="2455" y="7651"/>
                  </a:lnTo>
                  <a:cubicBezTo>
                    <a:pt x="4593" y="5490"/>
                    <a:pt x="6848" y="3425"/>
                    <a:pt x="8114" y="2568"/>
                  </a:cubicBezTo>
                  <a:lnTo>
                    <a:pt x="6055" y="507"/>
                  </a:lnTo>
                  <a:cubicBezTo>
                    <a:pt x="5715" y="169"/>
                    <a:pt x="5273" y="0"/>
                    <a:pt x="4830" y="0"/>
                  </a:cubicBezTo>
                  <a:close/>
                </a:path>
              </a:pathLst>
            </a:custGeom>
            <a:solidFill>
              <a:srgbClr val="4C65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1"/>
            <p:cNvSpPr/>
            <p:nvPr/>
          </p:nvSpPr>
          <p:spPr>
            <a:xfrm>
              <a:off x="5894300" y="3403375"/>
              <a:ext cx="202850" cy="191300"/>
            </a:xfrm>
            <a:custGeom>
              <a:avLst/>
              <a:gdLst/>
              <a:ahLst/>
              <a:cxnLst/>
              <a:rect l="l" t="t" r="r" b="b"/>
              <a:pathLst>
                <a:path w="8114" h="7652" extrusionOk="0">
                  <a:moveTo>
                    <a:pt x="4830" y="0"/>
                  </a:moveTo>
                  <a:cubicBezTo>
                    <a:pt x="4457" y="0"/>
                    <a:pt x="4083" y="120"/>
                    <a:pt x="3771" y="357"/>
                  </a:cubicBezTo>
                  <a:cubicBezTo>
                    <a:pt x="3704" y="402"/>
                    <a:pt x="3642" y="454"/>
                    <a:pt x="3584" y="507"/>
                  </a:cubicBezTo>
                  <a:lnTo>
                    <a:pt x="683" y="3409"/>
                  </a:lnTo>
                  <a:cubicBezTo>
                    <a:pt x="0" y="4091"/>
                    <a:pt x="0" y="5197"/>
                    <a:pt x="683" y="5879"/>
                  </a:cubicBezTo>
                  <a:lnTo>
                    <a:pt x="2455" y="7651"/>
                  </a:lnTo>
                  <a:cubicBezTo>
                    <a:pt x="4593" y="5490"/>
                    <a:pt x="6848" y="3425"/>
                    <a:pt x="8114" y="2568"/>
                  </a:cubicBezTo>
                  <a:lnTo>
                    <a:pt x="6055" y="507"/>
                  </a:lnTo>
                  <a:cubicBezTo>
                    <a:pt x="5715" y="169"/>
                    <a:pt x="5273" y="0"/>
                    <a:pt x="483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1"/>
            <p:cNvSpPr/>
            <p:nvPr/>
          </p:nvSpPr>
          <p:spPr>
            <a:xfrm>
              <a:off x="5822825" y="3457025"/>
              <a:ext cx="1184775" cy="1175425"/>
            </a:xfrm>
            <a:custGeom>
              <a:avLst/>
              <a:gdLst/>
              <a:ahLst/>
              <a:cxnLst/>
              <a:rect l="l" t="t" r="r" b="b"/>
              <a:pathLst>
                <a:path w="47391" h="47017" extrusionOk="0">
                  <a:moveTo>
                    <a:pt x="11836" y="1"/>
                  </a:moveTo>
                  <a:cubicBezTo>
                    <a:pt x="11667" y="1"/>
                    <a:pt x="11366" y="155"/>
                    <a:pt x="10973" y="422"/>
                  </a:cubicBezTo>
                  <a:cubicBezTo>
                    <a:pt x="9707" y="1279"/>
                    <a:pt x="7452" y="3344"/>
                    <a:pt x="5314" y="5505"/>
                  </a:cubicBezTo>
                  <a:cubicBezTo>
                    <a:pt x="3104" y="7739"/>
                    <a:pt x="1031" y="10066"/>
                    <a:pt x="321" y="11255"/>
                  </a:cubicBezTo>
                  <a:cubicBezTo>
                    <a:pt x="90" y="11642"/>
                    <a:pt x="1" y="11910"/>
                    <a:pt x="102" y="12013"/>
                  </a:cubicBezTo>
                  <a:lnTo>
                    <a:pt x="32275" y="44536"/>
                  </a:lnTo>
                  <a:cubicBezTo>
                    <a:pt x="33837" y="46122"/>
                    <a:pt x="35971" y="47017"/>
                    <a:pt x="38198" y="47017"/>
                  </a:cubicBezTo>
                  <a:cubicBezTo>
                    <a:pt x="40424" y="47017"/>
                    <a:pt x="42557" y="46122"/>
                    <a:pt x="44119" y="44536"/>
                  </a:cubicBezTo>
                  <a:cubicBezTo>
                    <a:pt x="47391" y="41230"/>
                    <a:pt x="47391" y="35869"/>
                    <a:pt x="44119" y="32563"/>
                  </a:cubicBezTo>
                  <a:lnTo>
                    <a:pt x="11947" y="39"/>
                  </a:lnTo>
                  <a:cubicBezTo>
                    <a:pt x="11921" y="13"/>
                    <a:pt x="11884" y="1"/>
                    <a:pt x="1183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1"/>
            <p:cNvSpPr/>
            <p:nvPr/>
          </p:nvSpPr>
          <p:spPr>
            <a:xfrm>
              <a:off x="5876050" y="3457025"/>
              <a:ext cx="1131550" cy="1118400"/>
            </a:xfrm>
            <a:custGeom>
              <a:avLst/>
              <a:gdLst/>
              <a:ahLst/>
              <a:cxnLst/>
              <a:rect l="l" t="t" r="r" b="b"/>
              <a:pathLst>
                <a:path w="45262" h="44736" extrusionOk="0">
                  <a:moveTo>
                    <a:pt x="9704" y="0"/>
                  </a:moveTo>
                  <a:cubicBezTo>
                    <a:pt x="8942" y="0"/>
                    <a:pt x="5528" y="3083"/>
                    <a:pt x="2571" y="6131"/>
                  </a:cubicBezTo>
                  <a:cubicBezTo>
                    <a:pt x="1" y="8781"/>
                    <a:pt x="35630" y="44735"/>
                    <a:pt x="41420" y="44735"/>
                  </a:cubicBezTo>
                  <a:cubicBezTo>
                    <a:pt x="41666" y="44735"/>
                    <a:pt x="41857" y="44671"/>
                    <a:pt x="41990" y="44536"/>
                  </a:cubicBezTo>
                  <a:cubicBezTo>
                    <a:pt x="45262" y="41230"/>
                    <a:pt x="45262" y="35869"/>
                    <a:pt x="41990" y="32563"/>
                  </a:cubicBezTo>
                  <a:lnTo>
                    <a:pt x="9818" y="39"/>
                  </a:lnTo>
                  <a:cubicBezTo>
                    <a:pt x="9791" y="13"/>
                    <a:pt x="9753" y="0"/>
                    <a:pt x="9704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1"/>
            <p:cNvSpPr/>
            <p:nvPr/>
          </p:nvSpPr>
          <p:spPr>
            <a:xfrm>
              <a:off x="1032200" y="2702225"/>
              <a:ext cx="3203225" cy="559375"/>
            </a:xfrm>
            <a:custGeom>
              <a:avLst/>
              <a:gdLst/>
              <a:ahLst/>
              <a:cxnLst/>
              <a:rect l="l" t="t" r="r" b="b"/>
              <a:pathLst>
                <a:path w="128129" h="22375" extrusionOk="0">
                  <a:moveTo>
                    <a:pt x="11187" y="1"/>
                  </a:moveTo>
                  <a:cubicBezTo>
                    <a:pt x="4990" y="1"/>
                    <a:pt x="0" y="4990"/>
                    <a:pt x="0" y="11188"/>
                  </a:cubicBezTo>
                  <a:cubicBezTo>
                    <a:pt x="0" y="17385"/>
                    <a:pt x="4990" y="22375"/>
                    <a:pt x="11187" y="22375"/>
                  </a:cubicBezTo>
                  <a:lnTo>
                    <a:pt x="116942" y="22375"/>
                  </a:lnTo>
                  <a:cubicBezTo>
                    <a:pt x="123139" y="22375"/>
                    <a:pt x="128129" y="17385"/>
                    <a:pt x="128129" y="11188"/>
                  </a:cubicBezTo>
                  <a:cubicBezTo>
                    <a:pt x="128129" y="4990"/>
                    <a:pt x="123139" y="1"/>
                    <a:pt x="116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1"/>
            <p:cNvSpPr/>
            <p:nvPr/>
          </p:nvSpPr>
          <p:spPr>
            <a:xfrm>
              <a:off x="3523600" y="2702225"/>
              <a:ext cx="711825" cy="559375"/>
            </a:xfrm>
            <a:custGeom>
              <a:avLst/>
              <a:gdLst/>
              <a:ahLst/>
              <a:cxnLst/>
              <a:rect l="l" t="t" r="r" b="b"/>
              <a:pathLst>
                <a:path w="28473" h="22375" extrusionOk="0">
                  <a:moveTo>
                    <a:pt x="1" y="1"/>
                  </a:moveTo>
                  <a:lnTo>
                    <a:pt x="85" y="22375"/>
                  </a:lnTo>
                  <a:lnTo>
                    <a:pt x="17286" y="22375"/>
                  </a:lnTo>
                  <a:cubicBezTo>
                    <a:pt x="23464" y="22375"/>
                    <a:pt x="28473" y="17366"/>
                    <a:pt x="28473" y="11188"/>
                  </a:cubicBezTo>
                  <a:cubicBezTo>
                    <a:pt x="28473" y="5009"/>
                    <a:pt x="23464" y="1"/>
                    <a:pt x="17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1"/>
            <p:cNvSpPr/>
            <p:nvPr/>
          </p:nvSpPr>
          <p:spPr>
            <a:xfrm>
              <a:off x="3724575" y="2835225"/>
              <a:ext cx="244675" cy="244725"/>
            </a:xfrm>
            <a:custGeom>
              <a:avLst/>
              <a:gdLst/>
              <a:ahLst/>
              <a:cxnLst/>
              <a:rect l="l" t="t" r="r" b="b"/>
              <a:pathLst>
                <a:path w="9787" h="9789" extrusionOk="0">
                  <a:moveTo>
                    <a:pt x="4893" y="1239"/>
                  </a:moveTo>
                  <a:cubicBezTo>
                    <a:pt x="6909" y="1239"/>
                    <a:pt x="8550" y="2879"/>
                    <a:pt x="8550" y="4895"/>
                  </a:cubicBezTo>
                  <a:cubicBezTo>
                    <a:pt x="8550" y="6914"/>
                    <a:pt x="6912" y="8551"/>
                    <a:pt x="4893" y="8551"/>
                  </a:cubicBezTo>
                  <a:cubicBezTo>
                    <a:pt x="2878" y="8551"/>
                    <a:pt x="1237" y="6911"/>
                    <a:pt x="1237" y="4895"/>
                  </a:cubicBezTo>
                  <a:cubicBezTo>
                    <a:pt x="1237" y="2879"/>
                    <a:pt x="2878" y="1239"/>
                    <a:pt x="4893" y="1239"/>
                  </a:cubicBezTo>
                  <a:close/>
                  <a:moveTo>
                    <a:pt x="4893" y="1"/>
                  </a:moveTo>
                  <a:cubicBezTo>
                    <a:pt x="2195" y="1"/>
                    <a:pt x="0" y="2197"/>
                    <a:pt x="0" y="4895"/>
                  </a:cubicBezTo>
                  <a:cubicBezTo>
                    <a:pt x="0" y="7593"/>
                    <a:pt x="2195" y="9788"/>
                    <a:pt x="4893" y="9788"/>
                  </a:cubicBezTo>
                  <a:cubicBezTo>
                    <a:pt x="7596" y="9788"/>
                    <a:pt x="9786" y="7598"/>
                    <a:pt x="9786" y="4895"/>
                  </a:cubicBezTo>
                  <a:cubicBezTo>
                    <a:pt x="9786" y="2197"/>
                    <a:pt x="7592" y="1"/>
                    <a:pt x="48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1"/>
            <p:cNvSpPr/>
            <p:nvPr/>
          </p:nvSpPr>
          <p:spPr>
            <a:xfrm>
              <a:off x="3904975" y="3018200"/>
              <a:ext cx="130725" cy="128000"/>
            </a:xfrm>
            <a:custGeom>
              <a:avLst/>
              <a:gdLst/>
              <a:ahLst/>
              <a:cxnLst/>
              <a:rect l="l" t="t" r="r" b="b"/>
              <a:pathLst>
                <a:path w="5229" h="5120" extrusionOk="0">
                  <a:moveTo>
                    <a:pt x="679" y="0"/>
                  </a:moveTo>
                  <a:cubicBezTo>
                    <a:pt x="521" y="0"/>
                    <a:pt x="363" y="61"/>
                    <a:pt x="241" y="182"/>
                  </a:cubicBezTo>
                  <a:cubicBezTo>
                    <a:pt x="0" y="423"/>
                    <a:pt x="0" y="815"/>
                    <a:pt x="241" y="1056"/>
                  </a:cubicBezTo>
                  <a:lnTo>
                    <a:pt x="4124" y="4939"/>
                  </a:lnTo>
                  <a:cubicBezTo>
                    <a:pt x="4240" y="5055"/>
                    <a:pt x="4397" y="5120"/>
                    <a:pt x="4561" y="5120"/>
                  </a:cubicBezTo>
                  <a:lnTo>
                    <a:pt x="4561" y="5120"/>
                  </a:lnTo>
                  <a:cubicBezTo>
                    <a:pt x="4812" y="5119"/>
                    <a:pt x="5036" y="4969"/>
                    <a:pt x="5131" y="4739"/>
                  </a:cubicBezTo>
                  <a:cubicBezTo>
                    <a:pt x="5228" y="4506"/>
                    <a:pt x="5175" y="4241"/>
                    <a:pt x="4999" y="4065"/>
                  </a:cubicBezTo>
                  <a:lnTo>
                    <a:pt x="1117" y="182"/>
                  </a:lnTo>
                  <a:cubicBezTo>
                    <a:pt x="996" y="61"/>
                    <a:pt x="838" y="0"/>
                    <a:pt x="679" y="0"/>
                  </a:cubicBezTo>
                  <a:close/>
                  <a:moveTo>
                    <a:pt x="4561" y="5120"/>
                  </a:moveTo>
                  <a:lnTo>
                    <a:pt x="4561" y="5120"/>
                  </a:lnTo>
                  <a:cubicBezTo>
                    <a:pt x="4561" y="5120"/>
                    <a:pt x="4560" y="5120"/>
                    <a:pt x="4560" y="5120"/>
                  </a:cubicBezTo>
                  <a:lnTo>
                    <a:pt x="4562" y="5120"/>
                  </a:lnTo>
                  <a:cubicBezTo>
                    <a:pt x="4561" y="5120"/>
                    <a:pt x="4561" y="5120"/>
                    <a:pt x="4561" y="5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1"/>
            <p:cNvSpPr/>
            <p:nvPr/>
          </p:nvSpPr>
          <p:spPr>
            <a:xfrm>
              <a:off x="1601575" y="3416300"/>
              <a:ext cx="2581225" cy="2060450"/>
            </a:xfrm>
            <a:custGeom>
              <a:avLst/>
              <a:gdLst/>
              <a:ahLst/>
              <a:cxnLst/>
              <a:rect l="l" t="t" r="r" b="b"/>
              <a:pathLst>
                <a:path w="103249" h="82418" extrusionOk="0">
                  <a:moveTo>
                    <a:pt x="6695" y="0"/>
                  </a:moveTo>
                  <a:cubicBezTo>
                    <a:pt x="2997" y="0"/>
                    <a:pt x="0" y="2997"/>
                    <a:pt x="0" y="6694"/>
                  </a:cubicBezTo>
                  <a:lnTo>
                    <a:pt x="0" y="76181"/>
                  </a:lnTo>
                  <a:cubicBezTo>
                    <a:pt x="0" y="79625"/>
                    <a:pt x="2792" y="82417"/>
                    <a:pt x="6235" y="82417"/>
                  </a:cubicBezTo>
                  <a:lnTo>
                    <a:pt x="97014" y="82417"/>
                  </a:lnTo>
                  <a:cubicBezTo>
                    <a:pt x="100458" y="82417"/>
                    <a:pt x="103248" y="79625"/>
                    <a:pt x="103248" y="76181"/>
                  </a:cubicBezTo>
                  <a:lnTo>
                    <a:pt x="103248" y="23976"/>
                  </a:lnTo>
                  <a:cubicBezTo>
                    <a:pt x="103248" y="20532"/>
                    <a:pt x="100456" y="17740"/>
                    <a:pt x="97014" y="17740"/>
                  </a:cubicBezTo>
                  <a:lnTo>
                    <a:pt x="44373" y="17740"/>
                  </a:lnTo>
                  <a:cubicBezTo>
                    <a:pt x="40689" y="17740"/>
                    <a:pt x="37702" y="14753"/>
                    <a:pt x="37702" y="11069"/>
                  </a:cubicBezTo>
                  <a:lnTo>
                    <a:pt x="37702" y="6694"/>
                  </a:lnTo>
                  <a:cubicBezTo>
                    <a:pt x="37702" y="2997"/>
                    <a:pt x="34705" y="0"/>
                    <a:pt x="3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1"/>
            <p:cNvSpPr/>
            <p:nvPr/>
          </p:nvSpPr>
          <p:spPr>
            <a:xfrm>
              <a:off x="1456550" y="3416300"/>
              <a:ext cx="2581225" cy="2060450"/>
            </a:xfrm>
            <a:custGeom>
              <a:avLst/>
              <a:gdLst/>
              <a:ahLst/>
              <a:cxnLst/>
              <a:rect l="l" t="t" r="r" b="b"/>
              <a:pathLst>
                <a:path w="103249" h="82418" extrusionOk="0">
                  <a:moveTo>
                    <a:pt x="6696" y="0"/>
                  </a:moveTo>
                  <a:cubicBezTo>
                    <a:pt x="2998" y="0"/>
                    <a:pt x="1" y="2997"/>
                    <a:pt x="1" y="6694"/>
                  </a:cubicBezTo>
                  <a:lnTo>
                    <a:pt x="1" y="76181"/>
                  </a:lnTo>
                  <a:cubicBezTo>
                    <a:pt x="1" y="79625"/>
                    <a:pt x="2793" y="82417"/>
                    <a:pt x="6236" y="82417"/>
                  </a:cubicBezTo>
                  <a:lnTo>
                    <a:pt x="97014" y="82417"/>
                  </a:lnTo>
                  <a:cubicBezTo>
                    <a:pt x="100458" y="82417"/>
                    <a:pt x="103249" y="79625"/>
                    <a:pt x="103249" y="76181"/>
                  </a:cubicBezTo>
                  <a:lnTo>
                    <a:pt x="103249" y="23976"/>
                  </a:lnTo>
                  <a:cubicBezTo>
                    <a:pt x="103249" y="20532"/>
                    <a:pt x="100457" y="17740"/>
                    <a:pt x="97014" y="17740"/>
                  </a:cubicBezTo>
                  <a:lnTo>
                    <a:pt x="44373" y="17740"/>
                  </a:lnTo>
                  <a:cubicBezTo>
                    <a:pt x="40690" y="17740"/>
                    <a:pt x="37703" y="14753"/>
                    <a:pt x="37703" y="11069"/>
                  </a:cubicBezTo>
                  <a:lnTo>
                    <a:pt x="37703" y="6694"/>
                  </a:lnTo>
                  <a:cubicBezTo>
                    <a:pt x="37703" y="2997"/>
                    <a:pt x="34706" y="0"/>
                    <a:pt x="3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5" name="Google Shape;2355;p61"/>
          <p:cNvGrpSpPr/>
          <p:nvPr/>
        </p:nvGrpSpPr>
        <p:grpSpPr>
          <a:xfrm>
            <a:off x="3865933" y="2626599"/>
            <a:ext cx="2521818" cy="2207431"/>
            <a:chOff x="3865933" y="2626599"/>
            <a:chExt cx="2521818" cy="2207431"/>
          </a:xfrm>
        </p:grpSpPr>
        <p:grpSp>
          <p:nvGrpSpPr>
            <p:cNvPr id="2356" name="Google Shape;2356;p61"/>
            <p:cNvGrpSpPr/>
            <p:nvPr/>
          </p:nvGrpSpPr>
          <p:grpSpPr>
            <a:xfrm>
              <a:off x="3947591" y="3401257"/>
              <a:ext cx="938299" cy="1379903"/>
              <a:chOff x="3947591" y="3401257"/>
              <a:chExt cx="938299" cy="1379903"/>
            </a:xfrm>
          </p:grpSpPr>
          <p:sp>
            <p:nvSpPr>
              <p:cNvPr id="2357" name="Google Shape;2357;p61"/>
              <p:cNvSpPr/>
              <p:nvPr/>
            </p:nvSpPr>
            <p:spPr>
              <a:xfrm>
                <a:off x="4036752" y="3531464"/>
                <a:ext cx="550657" cy="555627"/>
              </a:xfrm>
              <a:custGeom>
                <a:avLst/>
                <a:gdLst/>
                <a:ahLst/>
                <a:cxnLst/>
                <a:rect l="l" t="t" r="r" b="b"/>
                <a:pathLst>
                  <a:path w="45869" h="46283" extrusionOk="0">
                    <a:moveTo>
                      <a:pt x="45869" y="1"/>
                    </a:moveTo>
                    <a:lnTo>
                      <a:pt x="45869" y="1"/>
                    </a:lnTo>
                    <a:cubicBezTo>
                      <a:pt x="42815" y="929"/>
                      <a:pt x="40308" y="1642"/>
                      <a:pt x="38584" y="2122"/>
                    </a:cubicBezTo>
                    <a:cubicBezTo>
                      <a:pt x="34828" y="3170"/>
                      <a:pt x="32858" y="3654"/>
                      <a:pt x="28367" y="4901"/>
                    </a:cubicBezTo>
                    <a:cubicBezTo>
                      <a:pt x="26792" y="5338"/>
                      <a:pt x="25223" y="5794"/>
                      <a:pt x="23650" y="6242"/>
                    </a:cubicBezTo>
                    <a:lnTo>
                      <a:pt x="22548" y="6498"/>
                    </a:lnTo>
                    <a:cubicBezTo>
                      <a:pt x="22234" y="6796"/>
                      <a:pt x="22389" y="7146"/>
                      <a:pt x="22475" y="7461"/>
                    </a:cubicBezTo>
                    <a:cubicBezTo>
                      <a:pt x="23759" y="12159"/>
                      <a:pt x="25055" y="16855"/>
                      <a:pt x="26365" y="21546"/>
                    </a:cubicBezTo>
                    <a:cubicBezTo>
                      <a:pt x="26530" y="22143"/>
                      <a:pt x="26867" y="22519"/>
                      <a:pt x="27468" y="22745"/>
                    </a:cubicBezTo>
                    <a:cubicBezTo>
                      <a:pt x="29794" y="23621"/>
                      <a:pt x="30352" y="25756"/>
                      <a:pt x="28786" y="27679"/>
                    </a:cubicBezTo>
                    <a:cubicBezTo>
                      <a:pt x="28342" y="28269"/>
                      <a:pt x="27644" y="28290"/>
                      <a:pt x="27017" y="28457"/>
                    </a:cubicBezTo>
                    <a:cubicBezTo>
                      <a:pt x="26654" y="28553"/>
                      <a:pt x="26308" y="28600"/>
                      <a:pt x="25982" y="28600"/>
                    </a:cubicBezTo>
                    <a:cubicBezTo>
                      <a:pt x="25013" y="28600"/>
                      <a:pt x="24223" y="28180"/>
                      <a:pt x="23674" y="27373"/>
                    </a:cubicBezTo>
                    <a:cubicBezTo>
                      <a:pt x="22926" y="26274"/>
                      <a:pt x="22950" y="25169"/>
                      <a:pt x="23857" y="23950"/>
                    </a:cubicBezTo>
                    <a:cubicBezTo>
                      <a:pt x="24293" y="23362"/>
                      <a:pt x="24400" y="22811"/>
                      <a:pt x="24206" y="22114"/>
                    </a:cubicBezTo>
                    <a:cubicBezTo>
                      <a:pt x="22909" y="17477"/>
                      <a:pt x="21633" y="12834"/>
                      <a:pt x="20342" y="8195"/>
                    </a:cubicBezTo>
                    <a:cubicBezTo>
                      <a:pt x="20243" y="7842"/>
                      <a:pt x="20185" y="7455"/>
                      <a:pt x="19823" y="7242"/>
                    </a:cubicBezTo>
                    <a:cubicBezTo>
                      <a:pt x="17282" y="7950"/>
                      <a:pt x="14741" y="8657"/>
                      <a:pt x="12200" y="9365"/>
                    </a:cubicBezTo>
                    <a:cubicBezTo>
                      <a:pt x="11123" y="9664"/>
                      <a:pt x="10066" y="10014"/>
                      <a:pt x="9080" y="10548"/>
                    </a:cubicBezTo>
                    <a:cubicBezTo>
                      <a:pt x="2935" y="13874"/>
                      <a:pt x="0" y="20717"/>
                      <a:pt x="1848" y="27471"/>
                    </a:cubicBezTo>
                    <a:cubicBezTo>
                      <a:pt x="3429" y="33251"/>
                      <a:pt x="5039" y="39021"/>
                      <a:pt x="6640" y="44794"/>
                    </a:cubicBezTo>
                    <a:cubicBezTo>
                      <a:pt x="6731" y="45121"/>
                      <a:pt x="6766" y="45476"/>
                      <a:pt x="7036" y="45728"/>
                    </a:cubicBezTo>
                    <a:cubicBezTo>
                      <a:pt x="7255" y="46155"/>
                      <a:pt x="7540" y="46283"/>
                      <a:pt x="7851" y="46283"/>
                    </a:cubicBezTo>
                    <a:cubicBezTo>
                      <a:pt x="8142" y="46283"/>
                      <a:pt x="8456" y="46170"/>
                      <a:pt x="8755" y="46088"/>
                    </a:cubicBezTo>
                    <a:cubicBezTo>
                      <a:pt x="15930" y="44109"/>
                      <a:pt x="23102" y="42126"/>
                      <a:pt x="30274" y="40138"/>
                    </a:cubicBezTo>
                    <a:cubicBezTo>
                      <a:pt x="31790" y="39719"/>
                      <a:pt x="33312" y="39318"/>
                      <a:pt x="34832" y="38909"/>
                    </a:cubicBezTo>
                    <a:cubicBezTo>
                      <a:pt x="34957" y="38970"/>
                      <a:pt x="35084" y="38992"/>
                      <a:pt x="35211" y="38992"/>
                    </a:cubicBezTo>
                    <a:cubicBezTo>
                      <a:pt x="35335" y="38992"/>
                      <a:pt x="35459" y="38971"/>
                      <a:pt x="35583" y="38942"/>
                    </a:cubicBezTo>
                    <a:cubicBezTo>
                      <a:pt x="37380" y="38522"/>
                      <a:pt x="39150" y="37996"/>
                      <a:pt x="40923" y="37484"/>
                    </a:cubicBezTo>
                    <a:cubicBezTo>
                      <a:pt x="41176" y="37411"/>
                      <a:pt x="41370" y="37245"/>
                      <a:pt x="41556" y="37068"/>
                    </a:cubicBezTo>
                    <a:lnTo>
                      <a:pt x="42148" y="36813"/>
                    </a:lnTo>
                    <a:cubicBezTo>
                      <a:pt x="42666" y="36613"/>
                      <a:pt x="43201" y="36464"/>
                      <a:pt x="43748" y="36371"/>
                    </a:cubicBezTo>
                    <a:lnTo>
                      <a:pt x="44445" y="36171"/>
                    </a:lnTo>
                    <a:cubicBezTo>
                      <a:pt x="44643" y="35724"/>
                      <a:pt x="44502" y="35372"/>
                      <a:pt x="44149" y="35080"/>
                    </a:cubicBezTo>
                    <a:cubicBezTo>
                      <a:pt x="44374" y="34595"/>
                      <a:pt x="44141" y="34131"/>
                      <a:pt x="44016" y="33674"/>
                    </a:cubicBezTo>
                    <a:cubicBezTo>
                      <a:pt x="42412" y="27844"/>
                      <a:pt x="40788" y="22020"/>
                      <a:pt x="39188" y="16188"/>
                    </a:cubicBezTo>
                    <a:cubicBezTo>
                      <a:pt x="38736" y="14547"/>
                      <a:pt x="38554" y="12870"/>
                      <a:pt x="38721" y="11167"/>
                    </a:cubicBezTo>
                    <a:cubicBezTo>
                      <a:pt x="39123" y="7097"/>
                      <a:pt x="41051" y="3921"/>
                      <a:pt x="44354" y="1545"/>
                    </a:cubicBezTo>
                    <a:cubicBezTo>
                      <a:pt x="44433" y="1489"/>
                      <a:pt x="44722" y="1243"/>
                      <a:pt x="45085" y="879"/>
                    </a:cubicBezTo>
                    <a:cubicBezTo>
                      <a:pt x="45363" y="602"/>
                      <a:pt x="45624" y="308"/>
                      <a:pt x="458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61"/>
              <p:cNvSpPr/>
              <p:nvPr/>
            </p:nvSpPr>
            <p:spPr>
              <a:xfrm>
                <a:off x="4241137" y="3481367"/>
                <a:ext cx="156965" cy="396873"/>
              </a:xfrm>
              <a:custGeom>
                <a:avLst/>
                <a:gdLst/>
                <a:ahLst/>
                <a:cxnLst/>
                <a:rect l="l" t="t" r="r" b="b"/>
                <a:pathLst>
                  <a:path w="13075" h="33059" extrusionOk="0">
                    <a:moveTo>
                      <a:pt x="2496" y="1"/>
                    </a:moveTo>
                    <a:cubicBezTo>
                      <a:pt x="2259" y="107"/>
                      <a:pt x="1961" y="80"/>
                      <a:pt x="1767" y="282"/>
                    </a:cubicBezTo>
                    <a:cubicBezTo>
                      <a:pt x="1724" y="258"/>
                      <a:pt x="1677" y="240"/>
                      <a:pt x="1630" y="227"/>
                    </a:cubicBezTo>
                    <a:cubicBezTo>
                      <a:pt x="1017" y="254"/>
                      <a:pt x="409" y="292"/>
                      <a:pt x="0" y="852"/>
                    </a:cubicBezTo>
                    <a:cubicBezTo>
                      <a:pt x="81" y="1241"/>
                      <a:pt x="141" y="1636"/>
                      <a:pt x="245" y="2019"/>
                    </a:cubicBezTo>
                    <a:cubicBezTo>
                      <a:pt x="1091" y="5152"/>
                      <a:pt x="1941" y="8284"/>
                      <a:pt x="2797" y="11414"/>
                    </a:cubicBezTo>
                    <a:cubicBezTo>
                      <a:pt x="4237" y="16551"/>
                      <a:pt x="5678" y="21687"/>
                      <a:pt x="7119" y="26825"/>
                    </a:cubicBezTo>
                    <a:cubicBezTo>
                      <a:pt x="7230" y="27219"/>
                      <a:pt x="7048" y="27451"/>
                      <a:pt x="6794" y="27723"/>
                    </a:cubicBezTo>
                    <a:cubicBezTo>
                      <a:pt x="5484" y="29120"/>
                      <a:pt x="5571" y="31107"/>
                      <a:pt x="6916" y="32326"/>
                    </a:cubicBezTo>
                    <a:cubicBezTo>
                      <a:pt x="7474" y="32832"/>
                      <a:pt x="8244" y="33058"/>
                      <a:pt x="9039" y="33058"/>
                    </a:cubicBezTo>
                    <a:cubicBezTo>
                      <a:pt x="10072" y="33058"/>
                      <a:pt x="11148" y="32676"/>
                      <a:pt x="11861" y="32025"/>
                    </a:cubicBezTo>
                    <a:cubicBezTo>
                      <a:pt x="12869" y="31294"/>
                      <a:pt x="13075" y="30255"/>
                      <a:pt x="12863" y="29130"/>
                    </a:cubicBezTo>
                    <a:cubicBezTo>
                      <a:pt x="12626" y="27879"/>
                      <a:pt x="11869" y="26989"/>
                      <a:pt x="10610" y="26691"/>
                    </a:cubicBezTo>
                    <a:cubicBezTo>
                      <a:pt x="10002" y="26548"/>
                      <a:pt x="9765" y="26254"/>
                      <a:pt x="9616" y="25695"/>
                    </a:cubicBezTo>
                    <a:cubicBezTo>
                      <a:pt x="8919" y="23091"/>
                      <a:pt x="8181" y="20497"/>
                      <a:pt x="7470" y="17896"/>
                    </a:cubicBezTo>
                    <a:cubicBezTo>
                      <a:pt x="6813" y="15490"/>
                      <a:pt x="6172" y="13079"/>
                      <a:pt x="5524" y="10670"/>
                    </a:cubicBezTo>
                    <a:cubicBezTo>
                      <a:pt x="5428" y="10371"/>
                      <a:pt x="5323" y="10074"/>
                      <a:pt x="5238" y="9771"/>
                    </a:cubicBezTo>
                    <a:cubicBezTo>
                      <a:pt x="4322" y="6516"/>
                      <a:pt x="3407" y="3259"/>
                      <a:pt x="24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61"/>
              <p:cNvSpPr/>
              <p:nvPr/>
            </p:nvSpPr>
            <p:spPr>
              <a:xfrm>
                <a:off x="4454886" y="3976453"/>
                <a:ext cx="297424" cy="804707"/>
              </a:xfrm>
              <a:custGeom>
                <a:avLst/>
                <a:gdLst/>
                <a:ahLst/>
                <a:cxnLst/>
                <a:rect l="l" t="t" r="r" b="b"/>
                <a:pathLst>
                  <a:path w="24775" h="67031" extrusionOk="0">
                    <a:moveTo>
                      <a:pt x="6724" y="1"/>
                    </a:moveTo>
                    <a:lnTo>
                      <a:pt x="6724" y="1"/>
                    </a:lnTo>
                    <a:cubicBezTo>
                      <a:pt x="4472" y="578"/>
                      <a:pt x="2200" y="1076"/>
                      <a:pt x="0" y="1842"/>
                    </a:cubicBezTo>
                    <a:cubicBezTo>
                      <a:pt x="97" y="2231"/>
                      <a:pt x="181" y="2624"/>
                      <a:pt x="288" y="3010"/>
                    </a:cubicBezTo>
                    <a:cubicBezTo>
                      <a:pt x="6094" y="23994"/>
                      <a:pt x="11901" y="44978"/>
                      <a:pt x="17710" y="65962"/>
                    </a:cubicBezTo>
                    <a:cubicBezTo>
                      <a:pt x="17809" y="66320"/>
                      <a:pt x="17929" y="66674"/>
                      <a:pt x="18038" y="67030"/>
                    </a:cubicBezTo>
                    <a:cubicBezTo>
                      <a:pt x="19377" y="66708"/>
                      <a:pt x="20715" y="66382"/>
                      <a:pt x="22011" y="65912"/>
                    </a:cubicBezTo>
                    <a:lnTo>
                      <a:pt x="24774" y="65151"/>
                    </a:lnTo>
                    <a:cubicBezTo>
                      <a:pt x="24722" y="64899"/>
                      <a:pt x="24683" y="64644"/>
                      <a:pt x="24614" y="64397"/>
                    </a:cubicBezTo>
                    <a:cubicBezTo>
                      <a:pt x="18772" y="43275"/>
                      <a:pt x="12926" y="22154"/>
                      <a:pt x="7078" y="1034"/>
                    </a:cubicBezTo>
                    <a:cubicBezTo>
                      <a:pt x="6997" y="745"/>
                      <a:pt x="7023" y="393"/>
                      <a:pt x="6714" y="196"/>
                    </a:cubicBezTo>
                    <a:cubicBezTo>
                      <a:pt x="6717" y="131"/>
                      <a:pt x="6721" y="65"/>
                      <a:pt x="6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61"/>
              <p:cNvSpPr/>
              <p:nvPr/>
            </p:nvSpPr>
            <p:spPr>
              <a:xfrm>
                <a:off x="4488992" y="3517838"/>
                <a:ext cx="396897" cy="447871"/>
              </a:xfrm>
              <a:custGeom>
                <a:avLst/>
                <a:gdLst/>
                <a:ahLst/>
                <a:cxnLst/>
                <a:rect l="l" t="t" r="r" b="b"/>
                <a:pathLst>
                  <a:path w="33061" h="37307" extrusionOk="0">
                    <a:moveTo>
                      <a:pt x="14549" y="0"/>
                    </a:moveTo>
                    <a:cubicBezTo>
                      <a:pt x="14433" y="0"/>
                      <a:pt x="14318" y="2"/>
                      <a:pt x="14202" y="5"/>
                    </a:cubicBezTo>
                    <a:cubicBezTo>
                      <a:pt x="14107" y="4"/>
                      <a:pt x="14012" y="3"/>
                      <a:pt x="13916" y="3"/>
                    </a:cubicBezTo>
                    <a:cubicBezTo>
                      <a:pt x="13683" y="3"/>
                      <a:pt x="13450" y="8"/>
                      <a:pt x="13215" y="19"/>
                    </a:cubicBezTo>
                    <a:cubicBezTo>
                      <a:pt x="12095" y="75"/>
                      <a:pt x="11008" y="330"/>
                      <a:pt x="9934" y="639"/>
                    </a:cubicBezTo>
                    <a:cubicBezTo>
                      <a:pt x="9355" y="805"/>
                      <a:pt x="8778" y="971"/>
                      <a:pt x="8199" y="1137"/>
                    </a:cubicBezTo>
                    <a:cubicBezTo>
                      <a:pt x="7277" y="1917"/>
                      <a:pt x="6353" y="2699"/>
                      <a:pt x="5394" y="3437"/>
                    </a:cubicBezTo>
                    <a:cubicBezTo>
                      <a:pt x="5352" y="3469"/>
                      <a:pt x="5304" y="3494"/>
                      <a:pt x="5253" y="3506"/>
                    </a:cubicBezTo>
                    <a:cubicBezTo>
                      <a:pt x="4912" y="3807"/>
                      <a:pt x="4580" y="4117"/>
                      <a:pt x="4270" y="4458"/>
                    </a:cubicBezTo>
                    <a:cubicBezTo>
                      <a:pt x="949" y="8112"/>
                      <a:pt x="1" y="12373"/>
                      <a:pt x="1196" y="17038"/>
                    </a:cubicBezTo>
                    <a:cubicBezTo>
                      <a:pt x="2839" y="23456"/>
                      <a:pt x="4700" y="29818"/>
                      <a:pt x="6468" y="36204"/>
                    </a:cubicBezTo>
                    <a:cubicBezTo>
                      <a:pt x="6489" y="36216"/>
                      <a:pt x="6511" y="36226"/>
                      <a:pt x="6532" y="36238"/>
                    </a:cubicBezTo>
                    <a:lnTo>
                      <a:pt x="6777" y="37306"/>
                    </a:lnTo>
                    <a:lnTo>
                      <a:pt x="12182" y="35467"/>
                    </a:lnTo>
                    <a:lnTo>
                      <a:pt x="33061" y="28639"/>
                    </a:lnTo>
                    <a:cubicBezTo>
                      <a:pt x="33061" y="28639"/>
                      <a:pt x="30924" y="20804"/>
                      <a:pt x="28174" y="10970"/>
                    </a:cubicBezTo>
                    <a:cubicBezTo>
                      <a:pt x="27090" y="7088"/>
                      <a:pt x="24689" y="3991"/>
                      <a:pt x="21549" y="2091"/>
                    </a:cubicBezTo>
                    <a:cubicBezTo>
                      <a:pt x="20055" y="1139"/>
                      <a:pt x="18386" y="523"/>
                      <a:pt x="16579" y="184"/>
                    </a:cubicBezTo>
                    <a:cubicBezTo>
                      <a:pt x="15896" y="56"/>
                      <a:pt x="15219" y="0"/>
                      <a:pt x="14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61"/>
              <p:cNvSpPr/>
              <p:nvPr/>
            </p:nvSpPr>
            <p:spPr>
              <a:xfrm>
                <a:off x="4149335" y="3401257"/>
                <a:ext cx="121767" cy="104419"/>
              </a:xfrm>
              <a:custGeom>
                <a:avLst/>
                <a:gdLst/>
                <a:ahLst/>
                <a:cxnLst/>
                <a:rect l="l" t="t" r="r" b="b"/>
                <a:pathLst>
                  <a:path w="10143" h="8698" extrusionOk="0">
                    <a:moveTo>
                      <a:pt x="8301" y="0"/>
                    </a:moveTo>
                    <a:cubicBezTo>
                      <a:pt x="8301" y="0"/>
                      <a:pt x="5066" y="853"/>
                      <a:pt x="4800" y="951"/>
                    </a:cubicBezTo>
                    <a:cubicBezTo>
                      <a:pt x="3507" y="1303"/>
                      <a:pt x="2218" y="1675"/>
                      <a:pt x="918" y="2003"/>
                    </a:cubicBezTo>
                    <a:cubicBezTo>
                      <a:pt x="210" y="2182"/>
                      <a:pt x="0" y="2538"/>
                      <a:pt x="214" y="3250"/>
                    </a:cubicBezTo>
                    <a:cubicBezTo>
                      <a:pt x="672" y="4782"/>
                      <a:pt x="1075" y="6330"/>
                      <a:pt x="1504" y="7871"/>
                    </a:cubicBezTo>
                    <a:cubicBezTo>
                      <a:pt x="1698" y="8570"/>
                      <a:pt x="2248" y="8698"/>
                      <a:pt x="2624" y="8698"/>
                    </a:cubicBezTo>
                    <a:cubicBezTo>
                      <a:pt x="2839" y="8698"/>
                      <a:pt x="2997" y="8656"/>
                      <a:pt x="2997" y="8656"/>
                    </a:cubicBezTo>
                    <a:cubicBezTo>
                      <a:pt x="3012" y="8660"/>
                      <a:pt x="3032" y="8661"/>
                      <a:pt x="3057" y="8661"/>
                    </a:cubicBezTo>
                    <a:cubicBezTo>
                      <a:pt x="3595" y="8661"/>
                      <a:pt x="6458" y="7835"/>
                      <a:pt x="7647" y="7525"/>
                    </a:cubicBezTo>
                    <a:lnTo>
                      <a:pt x="9353" y="7026"/>
                    </a:lnTo>
                    <a:cubicBezTo>
                      <a:pt x="9611" y="6896"/>
                      <a:pt x="9960" y="6971"/>
                      <a:pt x="10143" y="6675"/>
                    </a:cubicBezTo>
                    <a:lnTo>
                      <a:pt x="830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61"/>
              <p:cNvSpPr/>
              <p:nvPr/>
            </p:nvSpPr>
            <p:spPr>
              <a:xfrm>
                <a:off x="3947591" y="3827483"/>
                <a:ext cx="225634" cy="225634"/>
              </a:xfrm>
              <a:custGeom>
                <a:avLst/>
                <a:gdLst/>
                <a:ahLst/>
                <a:cxnLst/>
                <a:rect l="l" t="t" r="r" b="b"/>
                <a:pathLst>
                  <a:path w="18795" h="18795" extrusionOk="0">
                    <a:moveTo>
                      <a:pt x="9398" y="1"/>
                    </a:moveTo>
                    <a:cubicBezTo>
                      <a:pt x="6905" y="1"/>
                      <a:pt x="4515" y="990"/>
                      <a:pt x="2753" y="2753"/>
                    </a:cubicBezTo>
                    <a:cubicBezTo>
                      <a:pt x="991" y="4515"/>
                      <a:pt x="1" y="6905"/>
                      <a:pt x="1" y="9398"/>
                    </a:cubicBezTo>
                    <a:cubicBezTo>
                      <a:pt x="1" y="11890"/>
                      <a:pt x="991" y="14280"/>
                      <a:pt x="2753" y="16043"/>
                    </a:cubicBezTo>
                    <a:cubicBezTo>
                      <a:pt x="4515" y="17805"/>
                      <a:pt x="6905" y="18795"/>
                      <a:pt x="9398" y="18795"/>
                    </a:cubicBezTo>
                    <a:cubicBezTo>
                      <a:pt x="11890" y="18795"/>
                      <a:pt x="14280" y="17805"/>
                      <a:pt x="16043" y="16043"/>
                    </a:cubicBezTo>
                    <a:cubicBezTo>
                      <a:pt x="17805" y="14280"/>
                      <a:pt x="18795" y="11890"/>
                      <a:pt x="18795" y="9398"/>
                    </a:cubicBezTo>
                    <a:cubicBezTo>
                      <a:pt x="18795" y="6905"/>
                      <a:pt x="17805" y="4515"/>
                      <a:pt x="16043" y="2753"/>
                    </a:cubicBezTo>
                    <a:cubicBezTo>
                      <a:pt x="14280" y="990"/>
                      <a:pt x="11890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61"/>
              <p:cNvSpPr/>
              <p:nvPr/>
            </p:nvSpPr>
            <p:spPr>
              <a:xfrm>
                <a:off x="4045456" y="3866295"/>
                <a:ext cx="29928" cy="111791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9312" extrusionOk="0">
                    <a:moveTo>
                      <a:pt x="1219" y="1"/>
                    </a:moveTo>
                    <a:cubicBezTo>
                      <a:pt x="992" y="1"/>
                      <a:pt x="754" y="70"/>
                      <a:pt x="527" y="221"/>
                    </a:cubicBezTo>
                    <a:cubicBezTo>
                      <a:pt x="147" y="476"/>
                      <a:pt x="5" y="859"/>
                      <a:pt x="6" y="1310"/>
                    </a:cubicBezTo>
                    <a:cubicBezTo>
                      <a:pt x="10" y="3436"/>
                      <a:pt x="13" y="5562"/>
                      <a:pt x="3" y="7688"/>
                    </a:cubicBezTo>
                    <a:cubicBezTo>
                      <a:pt x="0" y="8058"/>
                      <a:pt x="55" y="8403"/>
                      <a:pt x="213" y="8734"/>
                    </a:cubicBezTo>
                    <a:cubicBezTo>
                      <a:pt x="322" y="8954"/>
                      <a:pt x="477" y="9120"/>
                      <a:pt x="713" y="9215"/>
                    </a:cubicBezTo>
                    <a:cubicBezTo>
                      <a:pt x="874" y="9281"/>
                      <a:pt x="1038" y="9312"/>
                      <a:pt x="1198" y="9312"/>
                    </a:cubicBezTo>
                    <a:cubicBezTo>
                      <a:pt x="1877" y="9312"/>
                      <a:pt x="2480" y="8758"/>
                      <a:pt x="2483" y="7992"/>
                    </a:cubicBezTo>
                    <a:cubicBezTo>
                      <a:pt x="2492" y="5920"/>
                      <a:pt x="2485" y="3846"/>
                      <a:pt x="2487" y="1772"/>
                    </a:cubicBezTo>
                    <a:cubicBezTo>
                      <a:pt x="2487" y="1570"/>
                      <a:pt x="2439" y="1378"/>
                      <a:pt x="2384" y="1185"/>
                    </a:cubicBezTo>
                    <a:cubicBezTo>
                      <a:pt x="2320" y="463"/>
                      <a:pt x="1805" y="1"/>
                      <a:pt x="12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61"/>
              <p:cNvSpPr/>
              <p:nvPr/>
            </p:nvSpPr>
            <p:spPr>
              <a:xfrm>
                <a:off x="4045372" y="3986897"/>
                <a:ext cx="32173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2426" extrusionOk="0">
                    <a:moveTo>
                      <a:pt x="1289" y="1"/>
                    </a:moveTo>
                    <a:cubicBezTo>
                      <a:pt x="1268" y="1"/>
                      <a:pt x="1247" y="1"/>
                      <a:pt x="1226" y="2"/>
                    </a:cubicBezTo>
                    <a:cubicBezTo>
                      <a:pt x="782" y="28"/>
                      <a:pt x="326" y="239"/>
                      <a:pt x="169" y="729"/>
                    </a:cubicBezTo>
                    <a:cubicBezTo>
                      <a:pt x="32" y="1043"/>
                      <a:pt x="0" y="1357"/>
                      <a:pt x="168" y="1671"/>
                    </a:cubicBezTo>
                    <a:cubicBezTo>
                      <a:pt x="276" y="2068"/>
                      <a:pt x="564" y="2308"/>
                      <a:pt x="966" y="2335"/>
                    </a:cubicBezTo>
                    <a:cubicBezTo>
                      <a:pt x="1071" y="2348"/>
                      <a:pt x="1166" y="2426"/>
                      <a:pt x="1273" y="2426"/>
                    </a:cubicBezTo>
                    <a:cubicBezTo>
                      <a:pt x="1308" y="2426"/>
                      <a:pt x="1345" y="2418"/>
                      <a:pt x="1383" y="2396"/>
                    </a:cubicBezTo>
                    <a:cubicBezTo>
                      <a:pt x="2322" y="2295"/>
                      <a:pt x="2680" y="1375"/>
                      <a:pt x="2304" y="644"/>
                    </a:cubicBezTo>
                    <a:cubicBezTo>
                      <a:pt x="2111" y="272"/>
                      <a:pt x="1734" y="1"/>
                      <a:pt x="12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5" name="Google Shape;2365;p61"/>
            <p:cNvSpPr/>
            <p:nvPr/>
          </p:nvSpPr>
          <p:spPr>
            <a:xfrm>
              <a:off x="4215398" y="3388268"/>
              <a:ext cx="33590" cy="25979"/>
            </a:xfrm>
            <a:custGeom>
              <a:avLst/>
              <a:gdLst/>
              <a:ahLst/>
              <a:cxnLst/>
              <a:rect l="l" t="t" r="r" b="b"/>
              <a:pathLst>
                <a:path w="2798" h="2164" extrusionOk="0">
                  <a:moveTo>
                    <a:pt x="1588" y="0"/>
                  </a:moveTo>
                  <a:cubicBezTo>
                    <a:pt x="587" y="0"/>
                    <a:pt x="1" y="749"/>
                    <a:pt x="140" y="1836"/>
                  </a:cubicBezTo>
                  <a:cubicBezTo>
                    <a:pt x="153" y="1941"/>
                    <a:pt x="110" y="2054"/>
                    <a:pt x="93" y="2164"/>
                  </a:cubicBezTo>
                  <a:cubicBezTo>
                    <a:pt x="994" y="1945"/>
                    <a:pt x="1896" y="1726"/>
                    <a:pt x="2798" y="1505"/>
                  </a:cubicBezTo>
                  <a:cubicBezTo>
                    <a:pt x="2650" y="896"/>
                    <a:pt x="2714" y="116"/>
                    <a:pt x="1838" y="15"/>
                  </a:cubicBezTo>
                  <a:cubicBezTo>
                    <a:pt x="1752" y="5"/>
                    <a:pt x="1669" y="0"/>
                    <a:pt x="1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6" name="Google Shape;2366;p61"/>
            <p:cNvGrpSpPr/>
            <p:nvPr/>
          </p:nvGrpSpPr>
          <p:grpSpPr>
            <a:xfrm>
              <a:off x="4364068" y="3807099"/>
              <a:ext cx="1580362" cy="1026932"/>
              <a:chOff x="4364068" y="3807099"/>
              <a:chExt cx="1580362" cy="1026932"/>
            </a:xfrm>
          </p:grpSpPr>
          <p:sp>
            <p:nvSpPr>
              <p:cNvPr id="2367" name="Google Shape;2367;p61"/>
              <p:cNvSpPr/>
              <p:nvPr/>
            </p:nvSpPr>
            <p:spPr>
              <a:xfrm>
                <a:off x="4583820" y="3807099"/>
                <a:ext cx="1149731" cy="782726"/>
              </a:xfrm>
              <a:custGeom>
                <a:avLst/>
                <a:gdLst/>
                <a:ahLst/>
                <a:cxnLst/>
                <a:rect l="l" t="t" r="r" b="b"/>
                <a:pathLst>
                  <a:path w="95771" h="65200" extrusionOk="0">
                    <a:moveTo>
                      <a:pt x="58" y="1"/>
                    </a:moveTo>
                    <a:cubicBezTo>
                      <a:pt x="26" y="1"/>
                      <a:pt x="0" y="27"/>
                      <a:pt x="0" y="58"/>
                    </a:cubicBezTo>
                    <a:lnTo>
                      <a:pt x="0" y="65142"/>
                    </a:lnTo>
                    <a:cubicBezTo>
                      <a:pt x="0" y="65175"/>
                      <a:pt x="26" y="65199"/>
                      <a:pt x="58" y="65199"/>
                    </a:cubicBezTo>
                    <a:lnTo>
                      <a:pt x="95713" y="65199"/>
                    </a:lnTo>
                    <a:cubicBezTo>
                      <a:pt x="95746" y="65199"/>
                      <a:pt x="95770" y="65175"/>
                      <a:pt x="95770" y="65142"/>
                    </a:cubicBezTo>
                    <a:lnTo>
                      <a:pt x="95770" y="58"/>
                    </a:lnTo>
                    <a:cubicBezTo>
                      <a:pt x="95770" y="27"/>
                      <a:pt x="95746" y="1"/>
                      <a:pt x="957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61"/>
              <p:cNvSpPr/>
              <p:nvPr/>
            </p:nvSpPr>
            <p:spPr>
              <a:xfrm>
                <a:off x="4366661" y="4579008"/>
                <a:ext cx="1574804" cy="208587"/>
              </a:xfrm>
              <a:custGeom>
                <a:avLst/>
                <a:gdLst/>
                <a:ahLst/>
                <a:cxnLst/>
                <a:rect l="l" t="t" r="r" b="b"/>
                <a:pathLst>
                  <a:path w="131179" h="17375" extrusionOk="0">
                    <a:moveTo>
                      <a:pt x="25682" y="0"/>
                    </a:moveTo>
                    <a:cubicBezTo>
                      <a:pt x="25600" y="0"/>
                      <a:pt x="25518" y="7"/>
                      <a:pt x="25436" y="24"/>
                    </a:cubicBezTo>
                    <a:cubicBezTo>
                      <a:pt x="24972" y="121"/>
                      <a:pt x="24504" y="133"/>
                      <a:pt x="24036" y="133"/>
                    </a:cubicBezTo>
                    <a:cubicBezTo>
                      <a:pt x="23891" y="133"/>
                      <a:pt x="23745" y="131"/>
                      <a:pt x="23600" y="131"/>
                    </a:cubicBezTo>
                    <a:cubicBezTo>
                      <a:pt x="23251" y="131"/>
                      <a:pt x="22902" y="138"/>
                      <a:pt x="22555" y="181"/>
                    </a:cubicBezTo>
                    <a:cubicBezTo>
                      <a:pt x="22479" y="191"/>
                      <a:pt x="22401" y="195"/>
                      <a:pt x="22324" y="195"/>
                    </a:cubicBezTo>
                    <a:cubicBezTo>
                      <a:pt x="22123" y="195"/>
                      <a:pt x="21921" y="164"/>
                      <a:pt x="21722" y="112"/>
                    </a:cubicBezTo>
                    <a:cubicBezTo>
                      <a:pt x="21609" y="82"/>
                      <a:pt x="21495" y="60"/>
                      <a:pt x="21382" y="60"/>
                    </a:cubicBezTo>
                    <a:cubicBezTo>
                      <a:pt x="21242" y="60"/>
                      <a:pt x="21105" y="93"/>
                      <a:pt x="20975" y="180"/>
                    </a:cubicBezTo>
                    <a:cubicBezTo>
                      <a:pt x="20631" y="224"/>
                      <a:pt x="20285" y="249"/>
                      <a:pt x="19946" y="316"/>
                    </a:cubicBezTo>
                    <a:cubicBezTo>
                      <a:pt x="18921" y="521"/>
                      <a:pt x="17833" y="454"/>
                      <a:pt x="16953" y="1219"/>
                    </a:cubicBezTo>
                    <a:cubicBezTo>
                      <a:pt x="12736" y="4867"/>
                      <a:pt x="8518" y="8514"/>
                      <a:pt x="4298" y="12160"/>
                    </a:cubicBezTo>
                    <a:cubicBezTo>
                      <a:pt x="2898" y="13369"/>
                      <a:pt x="1447" y="14523"/>
                      <a:pt x="120" y="15817"/>
                    </a:cubicBezTo>
                    <a:cubicBezTo>
                      <a:pt x="0" y="16687"/>
                      <a:pt x="328" y="17087"/>
                      <a:pt x="1284" y="17219"/>
                    </a:cubicBezTo>
                    <a:cubicBezTo>
                      <a:pt x="2082" y="17329"/>
                      <a:pt x="2882" y="17374"/>
                      <a:pt x="3688" y="17374"/>
                    </a:cubicBezTo>
                    <a:cubicBezTo>
                      <a:pt x="34888" y="17370"/>
                      <a:pt x="66087" y="17369"/>
                      <a:pt x="97286" y="17369"/>
                    </a:cubicBezTo>
                    <a:cubicBezTo>
                      <a:pt x="100766" y="17367"/>
                      <a:pt x="104245" y="17367"/>
                      <a:pt x="107724" y="17367"/>
                    </a:cubicBezTo>
                    <a:cubicBezTo>
                      <a:pt x="114385" y="17367"/>
                      <a:pt x="121044" y="17370"/>
                      <a:pt x="127705" y="17375"/>
                    </a:cubicBezTo>
                    <a:cubicBezTo>
                      <a:pt x="127711" y="17375"/>
                      <a:pt x="127717" y="17375"/>
                      <a:pt x="127723" y="17375"/>
                    </a:cubicBezTo>
                    <a:cubicBezTo>
                      <a:pt x="128439" y="17375"/>
                      <a:pt x="129144" y="17307"/>
                      <a:pt x="129846" y="17210"/>
                    </a:cubicBezTo>
                    <a:cubicBezTo>
                      <a:pt x="130788" y="17079"/>
                      <a:pt x="131178" y="16630"/>
                      <a:pt x="131100" y="15827"/>
                    </a:cubicBezTo>
                    <a:cubicBezTo>
                      <a:pt x="130822" y="15560"/>
                      <a:pt x="130556" y="15280"/>
                      <a:pt x="130266" y="15028"/>
                    </a:cubicBezTo>
                    <a:cubicBezTo>
                      <a:pt x="125274" y="10713"/>
                      <a:pt x="120282" y="6397"/>
                      <a:pt x="115289" y="2083"/>
                    </a:cubicBezTo>
                    <a:cubicBezTo>
                      <a:pt x="115237" y="1629"/>
                      <a:pt x="114828" y="1580"/>
                      <a:pt x="114527" y="1408"/>
                    </a:cubicBezTo>
                    <a:lnTo>
                      <a:pt x="113859" y="902"/>
                    </a:lnTo>
                    <a:cubicBezTo>
                      <a:pt x="113435" y="645"/>
                      <a:pt x="113079" y="245"/>
                      <a:pt x="112532" y="245"/>
                    </a:cubicBezTo>
                    <a:cubicBezTo>
                      <a:pt x="112512" y="245"/>
                      <a:pt x="112492" y="246"/>
                      <a:pt x="112472" y="247"/>
                    </a:cubicBezTo>
                    <a:cubicBezTo>
                      <a:pt x="112311" y="256"/>
                      <a:pt x="112149" y="259"/>
                      <a:pt x="111988" y="259"/>
                    </a:cubicBezTo>
                    <a:cubicBezTo>
                      <a:pt x="111238" y="259"/>
                      <a:pt x="110490" y="180"/>
                      <a:pt x="109739" y="180"/>
                    </a:cubicBezTo>
                    <a:cubicBezTo>
                      <a:pt x="87083" y="184"/>
                      <a:pt x="64428" y="186"/>
                      <a:pt x="41772" y="186"/>
                    </a:cubicBezTo>
                    <a:cubicBezTo>
                      <a:pt x="37080" y="186"/>
                      <a:pt x="32388" y="186"/>
                      <a:pt x="27696" y="186"/>
                    </a:cubicBezTo>
                    <a:cubicBezTo>
                      <a:pt x="27543" y="186"/>
                      <a:pt x="27389" y="191"/>
                      <a:pt x="27236" y="191"/>
                    </a:cubicBezTo>
                    <a:cubicBezTo>
                      <a:pt x="26976" y="191"/>
                      <a:pt x="26718" y="176"/>
                      <a:pt x="26463" y="99"/>
                    </a:cubicBezTo>
                    <a:cubicBezTo>
                      <a:pt x="26203" y="70"/>
                      <a:pt x="25943" y="0"/>
                      <a:pt x="25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61"/>
              <p:cNvSpPr/>
              <p:nvPr/>
            </p:nvSpPr>
            <p:spPr>
              <a:xfrm>
                <a:off x="4364068" y="4768891"/>
                <a:ext cx="1580362" cy="65139"/>
              </a:xfrm>
              <a:custGeom>
                <a:avLst/>
                <a:gdLst/>
                <a:ahLst/>
                <a:cxnLst/>
                <a:rect l="l" t="t" r="r" b="b"/>
                <a:pathLst>
                  <a:path w="131642" h="5426" extrusionOk="0">
                    <a:moveTo>
                      <a:pt x="337" y="1"/>
                    </a:moveTo>
                    <a:cubicBezTo>
                      <a:pt x="296" y="48"/>
                      <a:pt x="220" y="95"/>
                      <a:pt x="219" y="144"/>
                    </a:cubicBezTo>
                    <a:cubicBezTo>
                      <a:pt x="189" y="1784"/>
                      <a:pt x="1" y="3473"/>
                      <a:pt x="1537" y="4656"/>
                    </a:cubicBezTo>
                    <a:cubicBezTo>
                      <a:pt x="1891" y="5149"/>
                      <a:pt x="2405" y="5263"/>
                      <a:pt x="2964" y="5263"/>
                    </a:cubicBezTo>
                    <a:cubicBezTo>
                      <a:pt x="2976" y="5263"/>
                      <a:pt x="2987" y="5263"/>
                      <a:pt x="2999" y="5262"/>
                    </a:cubicBezTo>
                    <a:cubicBezTo>
                      <a:pt x="4616" y="5391"/>
                      <a:pt x="6235" y="5425"/>
                      <a:pt x="7855" y="5425"/>
                    </a:cubicBezTo>
                    <a:cubicBezTo>
                      <a:pt x="9656" y="5425"/>
                      <a:pt x="11458" y="5383"/>
                      <a:pt x="13260" y="5383"/>
                    </a:cubicBezTo>
                    <a:cubicBezTo>
                      <a:pt x="13273" y="5383"/>
                      <a:pt x="13286" y="5383"/>
                      <a:pt x="13299" y="5383"/>
                    </a:cubicBezTo>
                    <a:cubicBezTo>
                      <a:pt x="50912" y="5383"/>
                      <a:pt x="88526" y="5389"/>
                      <a:pt x="126140" y="5403"/>
                    </a:cubicBezTo>
                    <a:cubicBezTo>
                      <a:pt x="127036" y="5403"/>
                      <a:pt x="127921" y="5279"/>
                      <a:pt x="128817" y="5279"/>
                    </a:cubicBezTo>
                    <a:cubicBezTo>
                      <a:pt x="128856" y="5279"/>
                      <a:pt x="128895" y="5279"/>
                      <a:pt x="128934" y="5280"/>
                    </a:cubicBezTo>
                    <a:cubicBezTo>
                      <a:pt x="128941" y="5280"/>
                      <a:pt x="128948" y="5280"/>
                      <a:pt x="128955" y="5280"/>
                    </a:cubicBezTo>
                    <a:cubicBezTo>
                      <a:pt x="129377" y="5280"/>
                      <a:pt x="129793" y="5102"/>
                      <a:pt x="130014" y="4666"/>
                    </a:cubicBezTo>
                    <a:cubicBezTo>
                      <a:pt x="131642" y="3449"/>
                      <a:pt x="131471" y="1728"/>
                      <a:pt x="131317" y="11"/>
                    </a:cubicBezTo>
                    <a:lnTo>
                      <a:pt x="131317" y="11"/>
                    </a:lnTo>
                    <a:cubicBezTo>
                      <a:pt x="131240" y="631"/>
                      <a:pt x="130743" y="1054"/>
                      <a:pt x="129982" y="1140"/>
                    </a:cubicBezTo>
                    <a:cubicBezTo>
                      <a:pt x="129063" y="1241"/>
                      <a:pt x="128144" y="1300"/>
                      <a:pt x="127216" y="1300"/>
                    </a:cubicBezTo>
                    <a:cubicBezTo>
                      <a:pt x="127207" y="1300"/>
                      <a:pt x="127198" y="1300"/>
                      <a:pt x="127189" y="1300"/>
                    </a:cubicBezTo>
                    <a:cubicBezTo>
                      <a:pt x="116445" y="1297"/>
                      <a:pt x="105702" y="1294"/>
                      <a:pt x="94959" y="1294"/>
                    </a:cubicBezTo>
                    <a:cubicBezTo>
                      <a:pt x="84313" y="1298"/>
                      <a:pt x="73666" y="1300"/>
                      <a:pt x="63020" y="1300"/>
                    </a:cubicBezTo>
                    <a:cubicBezTo>
                      <a:pt x="45277" y="1300"/>
                      <a:pt x="27533" y="1295"/>
                      <a:pt x="9789" y="1284"/>
                    </a:cubicBezTo>
                    <a:cubicBezTo>
                      <a:pt x="9770" y="1284"/>
                      <a:pt x="9750" y="1284"/>
                      <a:pt x="9731" y="1284"/>
                    </a:cubicBezTo>
                    <a:cubicBezTo>
                      <a:pt x="8334" y="1284"/>
                      <a:pt x="6935" y="1327"/>
                      <a:pt x="5537" y="1327"/>
                    </a:cubicBezTo>
                    <a:cubicBezTo>
                      <a:pt x="4260" y="1327"/>
                      <a:pt x="2984" y="1291"/>
                      <a:pt x="1709" y="1154"/>
                    </a:cubicBezTo>
                    <a:cubicBezTo>
                      <a:pt x="802" y="1055"/>
                      <a:pt x="352" y="724"/>
                      <a:pt x="3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61"/>
              <p:cNvSpPr/>
              <p:nvPr/>
            </p:nvSpPr>
            <p:spPr>
              <a:xfrm>
                <a:off x="4566713" y="4608540"/>
                <a:ext cx="1174089" cy="75571"/>
              </a:xfrm>
              <a:custGeom>
                <a:avLst/>
                <a:gdLst/>
                <a:ahLst/>
                <a:cxnLst/>
                <a:rect l="l" t="t" r="r" b="b"/>
                <a:pathLst>
                  <a:path w="97800" h="6295" extrusionOk="0">
                    <a:moveTo>
                      <a:pt x="5874" y="1"/>
                    </a:moveTo>
                    <a:cubicBezTo>
                      <a:pt x="5557" y="1"/>
                      <a:pt x="5309" y="105"/>
                      <a:pt x="5157" y="354"/>
                    </a:cubicBezTo>
                    <a:cubicBezTo>
                      <a:pt x="4525" y="1388"/>
                      <a:pt x="3552" y="2117"/>
                      <a:pt x="2795" y="3041"/>
                    </a:cubicBezTo>
                    <a:cubicBezTo>
                      <a:pt x="1990" y="4023"/>
                      <a:pt x="1082" y="4920"/>
                      <a:pt x="218" y="5854"/>
                    </a:cubicBezTo>
                    <a:cubicBezTo>
                      <a:pt x="131" y="5949"/>
                      <a:pt x="1" y="6036"/>
                      <a:pt x="58" y="6179"/>
                    </a:cubicBezTo>
                    <a:cubicBezTo>
                      <a:pt x="94" y="6269"/>
                      <a:pt x="166" y="6287"/>
                      <a:pt x="243" y="6287"/>
                    </a:cubicBezTo>
                    <a:cubicBezTo>
                      <a:pt x="297" y="6287"/>
                      <a:pt x="353" y="6278"/>
                      <a:pt x="402" y="6278"/>
                    </a:cubicBezTo>
                    <a:cubicBezTo>
                      <a:pt x="1446" y="6283"/>
                      <a:pt x="2490" y="6284"/>
                      <a:pt x="3535" y="6285"/>
                    </a:cubicBezTo>
                    <a:lnTo>
                      <a:pt x="48904" y="6285"/>
                    </a:lnTo>
                    <a:lnTo>
                      <a:pt x="96881" y="6284"/>
                    </a:lnTo>
                    <a:cubicBezTo>
                      <a:pt x="96925" y="6284"/>
                      <a:pt x="96968" y="6284"/>
                      <a:pt x="97012" y="6284"/>
                    </a:cubicBezTo>
                    <a:cubicBezTo>
                      <a:pt x="97164" y="6284"/>
                      <a:pt x="97316" y="6283"/>
                      <a:pt x="97468" y="6277"/>
                    </a:cubicBezTo>
                    <a:cubicBezTo>
                      <a:pt x="97571" y="6272"/>
                      <a:pt x="97700" y="6295"/>
                      <a:pt x="97751" y="6168"/>
                    </a:cubicBezTo>
                    <a:cubicBezTo>
                      <a:pt x="97800" y="6040"/>
                      <a:pt x="97690" y="5979"/>
                      <a:pt x="97618" y="5901"/>
                    </a:cubicBezTo>
                    <a:cubicBezTo>
                      <a:pt x="97064" y="5292"/>
                      <a:pt x="96506" y="4684"/>
                      <a:pt x="95958" y="4069"/>
                    </a:cubicBezTo>
                    <a:cubicBezTo>
                      <a:pt x="94978" y="2970"/>
                      <a:pt x="94012" y="1858"/>
                      <a:pt x="93022" y="767"/>
                    </a:cubicBezTo>
                    <a:cubicBezTo>
                      <a:pt x="92607" y="311"/>
                      <a:pt x="92129" y="2"/>
                      <a:pt x="91448" y="2"/>
                    </a:cubicBezTo>
                    <a:cubicBezTo>
                      <a:pt x="91447" y="2"/>
                      <a:pt x="91445" y="2"/>
                      <a:pt x="91444" y="2"/>
                    </a:cubicBezTo>
                    <a:cubicBezTo>
                      <a:pt x="84243" y="8"/>
                      <a:pt x="77043" y="13"/>
                      <a:pt x="69842" y="13"/>
                    </a:cubicBezTo>
                    <a:cubicBezTo>
                      <a:pt x="69013" y="13"/>
                      <a:pt x="68184" y="13"/>
                      <a:pt x="67356" y="13"/>
                    </a:cubicBezTo>
                    <a:cubicBezTo>
                      <a:pt x="65264" y="13"/>
                      <a:pt x="63172" y="13"/>
                      <a:pt x="61080" y="13"/>
                    </a:cubicBezTo>
                    <a:cubicBezTo>
                      <a:pt x="42680" y="13"/>
                      <a:pt x="24280" y="8"/>
                      <a:pt x="5879" y="1"/>
                    </a:cubicBezTo>
                    <a:cubicBezTo>
                      <a:pt x="5878" y="1"/>
                      <a:pt x="5876" y="1"/>
                      <a:pt x="58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61"/>
              <p:cNvSpPr/>
              <p:nvPr/>
            </p:nvSpPr>
            <p:spPr>
              <a:xfrm>
                <a:off x="5008437" y="4704340"/>
                <a:ext cx="291157" cy="59497"/>
              </a:xfrm>
              <a:custGeom>
                <a:avLst/>
                <a:gdLst/>
                <a:ahLst/>
                <a:cxnLst/>
                <a:rect l="l" t="t" r="r" b="b"/>
                <a:pathLst>
                  <a:path w="24253" h="4956" extrusionOk="0">
                    <a:moveTo>
                      <a:pt x="22177" y="0"/>
                    </a:moveTo>
                    <a:cubicBezTo>
                      <a:pt x="22170" y="0"/>
                      <a:pt x="22163" y="0"/>
                      <a:pt x="22156" y="0"/>
                    </a:cubicBezTo>
                    <a:cubicBezTo>
                      <a:pt x="19485" y="11"/>
                      <a:pt x="16814" y="14"/>
                      <a:pt x="14143" y="14"/>
                    </a:cubicBezTo>
                    <a:cubicBezTo>
                      <a:pt x="11943" y="14"/>
                      <a:pt x="9743" y="12"/>
                      <a:pt x="7543" y="12"/>
                    </a:cubicBezTo>
                    <a:cubicBezTo>
                      <a:pt x="6472" y="12"/>
                      <a:pt x="5400" y="15"/>
                      <a:pt x="4328" y="15"/>
                    </a:cubicBezTo>
                    <a:cubicBezTo>
                      <a:pt x="3486" y="15"/>
                      <a:pt x="2644" y="13"/>
                      <a:pt x="1803" y="8"/>
                    </a:cubicBezTo>
                    <a:cubicBezTo>
                      <a:pt x="1796" y="7"/>
                      <a:pt x="1790" y="7"/>
                      <a:pt x="1784" y="7"/>
                    </a:cubicBezTo>
                    <a:cubicBezTo>
                      <a:pt x="1356" y="7"/>
                      <a:pt x="1182" y="131"/>
                      <a:pt x="1094" y="612"/>
                    </a:cubicBezTo>
                    <a:cubicBezTo>
                      <a:pt x="876" y="1796"/>
                      <a:pt x="575" y="2969"/>
                      <a:pt x="248" y="4130"/>
                    </a:cubicBezTo>
                    <a:cubicBezTo>
                      <a:pt x="22" y="4933"/>
                      <a:pt x="1" y="4955"/>
                      <a:pt x="863" y="4955"/>
                    </a:cubicBezTo>
                    <a:lnTo>
                      <a:pt x="22063" y="4955"/>
                    </a:lnTo>
                    <a:cubicBezTo>
                      <a:pt x="22441" y="4955"/>
                      <a:pt x="22817" y="4954"/>
                      <a:pt x="23194" y="4954"/>
                    </a:cubicBezTo>
                    <a:cubicBezTo>
                      <a:pt x="23383" y="4954"/>
                      <a:pt x="23571" y="4954"/>
                      <a:pt x="23760" y="4955"/>
                    </a:cubicBezTo>
                    <a:cubicBezTo>
                      <a:pt x="23765" y="4955"/>
                      <a:pt x="23771" y="4955"/>
                      <a:pt x="23776" y="4955"/>
                    </a:cubicBezTo>
                    <a:cubicBezTo>
                      <a:pt x="24081" y="4955"/>
                      <a:pt x="24252" y="4888"/>
                      <a:pt x="24145" y="4499"/>
                    </a:cubicBezTo>
                    <a:cubicBezTo>
                      <a:pt x="23801" y="3248"/>
                      <a:pt x="23441" y="1998"/>
                      <a:pt x="23175" y="728"/>
                    </a:cubicBezTo>
                    <a:cubicBezTo>
                      <a:pt x="23043" y="94"/>
                      <a:pt x="22734" y="0"/>
                      <a:pt x="221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61"/>
              <p:cNvSpPr/>
              <p:nvPr/>
            </p:nvSpPr>
            <p:spPr>
              <a:xfrm>
                <a:off x="4629319" y="3863546"/>
                <a:ext cx="1054099" cy="717659"/>
              </a:xfrm>
              <a:custGeom>
                <a:avLst/>
                <a:gdLst/>
                <a:ahLst/>
                <a:cxnLst/>
                <a:rect l="l" t="t" r="r" b="b"/>
                <a:pathLst>
                  <a:path w="87805" h="59780" extrusionOk="0">
                    <a:moveTo>
                      <a:pt x="1897" y="0"/>
                    </a:moveTo>
                    <a:cubicBezTo>
                      <a:pt x="851" y="0"/>
                      <a:pt x="0" y="857"/>
                      <a:pt x="0" y="1897"/>
                    </a:cubicBezTo>
                    <a:lnTo>
                      <a:pt x="0" y="57878"/>
                    </a:lnTo>
                    <a:cubicBezTo>
                      <a:pt x="0" y="58924"/>
                      <a:pt x="851" y="59779"/>
                      <a:pt x="1897" y="59779"/>
                    </a:cubicBezTo>
                    <a:lnTo>
                      <a:pt x="85903" y="59779"/>
                    </a:lnTo>
                    <a:cubicBezTo>
                      <a:pt x="86949" y="59779"/>
                      <a:pt x="87805" y="58924"/>
                      <a:pt x="87805" y="57878"/>
                    </a:cubicBezTo>
                    <a:lnTo>
                      <a:pt x="87805" y="1897"/>
                    </a:lnTo>
                    <a:cubicBezTo>
                      <a:pt x="87805" y="856"/>
                      <a:pt x="86949" y="0"/>
                      <a:pt x="859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73" name="Google Shape;2373;p61"/>
            <p:cNvSpPr/>
            <p:nvPr/>
          </p:nvSpPr>
          <p:spPr>
            <a:xfrm>
              <a:off x="5687416" y="3645871"/>
              <a:ext cx="59569" cy="20108"/>
            </a:xfrm>
            <a:custGeom>
              <a:avLst/>
              <a:gdLst/>
              <a:ahLst/>
              <a:cxnLst/>
              <a:rect l="l" t="t" r="r" b="b"/>
              <a:pathLst>
                <a:path w="4962" h="1675" extrusionOk="0">
                  <a:moveTo>
                    <a:pt x="342" y="0"/>
                  </a:moveTo>
                  <a:cubicBezTo>
                    <a:pt x="219" y="0"/>
                    <a:pt x="99" y="26"/>
                    <a:pt x="1" y="143"/>
                  </a:cubicBezTo>
                  <a:cubicBezTo>
                    <a:pt x="93" y="171"/>
                    <a:pt x="192" y="233"/>
                    <a:pt x="280" y="233"/>
                  </a:cubicBezTo>
                  <a:cubicBezTo>
                    <a:pt x="289" y="233"/>
                    <a:pt x="299" y="233"/>
                    <a:pt x="308" y="231"/>
                  </a:cubicBezTo>
                  <a:cubicBezTo>
                    <a:pt x="454" y="204"/>
                    <a:pt x="593" y="191"/>
                    <a:pt x="725" y="191"/>
                  </a:cubicBezTo>
                  <a:cubicBezTo>
                    <a:pt x="1510" y="191"/>
                    <a:pt x="2053" y="652"/>
                    <a:pt x="2474" y="1352"/>
                  </a:cubicBezTo>
                  <a:cubicBezTo>
                    <a:pt x="2496" y="1387"/>
                    <a:pt x="2533" y="1415"/>
                    <a:pt x="2561" y="1448"/>
                  </a:cubicBezTo>
                  <a:cubicBezTo>
                    <a:pt x="2675" y="1582"/>
                    <a:pt x="2791" y="1674"/>
                    <a:pt x="2920" y="1674"/>
                  </a:cubicBezTo>
                  <a:cubicBezTo>
                    <a:pt x="3009" y="1674"/>
                    <a:pt x="3105" y="1631"/>
                    <a:pt x="3211" y="1528"/>
                  </a:cubicBezTo>
                  <a:cubicBezTo>
                    <a:pt x="3443" y="1303"/>
                    <a:pt x="3357" y="1123"/>
                    <a:pt x="3180" y="916"/>
                  </a:cubicBezTo>
                  <a:cubicBezTo>
                    <a:pt x="3004" y="710"/>
                    <a:pt x="2752" y="559"/>
                    <a:pt x="2661" y="258"/>
                  </a:cubicBezTo>
                  <a:cubicBezTo>
                    <a:pt x="2737" y="245"/>
                    <a:pt x="2810" y="240"/>
                    <a:pt x="2881" y="240"/>
                  </a:cubicBezTo>
                  <a:cubicBezTo>
                    <a:pt x="3115" y="240"/>
                    <a:pt x="3329" y="304"/>
                    <a:pt x="3545" y="401"/>
                  </a:cubicBezTo>
                  <a:cubicBezTo>
                    <a:pt x="3747" y="493"/>
                    <a:pt x="3945" y="542"/>
                    <a:pt x="4136" y="542"/>
                  </a:cubicBezTo>
                  <a:cubicBezTo>
                    <a:pt x="4432" y="542"/>
                    <a:pt x="4711" y="422"/>
                    <a:pt x="4961" y="157"/>
                  </a:cubicBezTo>
                  <a:cubicBezTo>
                    <a:pt x="3510" y="109"/>
                    <a:pt x="2058" y="58"/>
                    <a:pt x="605" y="15"/>
                  </a:cubicBezTo>
                  <a:cubicBezTo>
                    <a:pt x="520" y="13"/>
                    <a:pt x="430" y="0"/>
                    <a:pt x="342" y="0"/>
                  </a:cubicBezTo>
                  <a:close/>
                </a:path>
              </a:pathLst>
            </a:custGeom>
            <a:solidFill>
              <a:srgbClr val="FD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4" name="Google Shape;2374;p61"/>
            <p:cNvGrpSpPr/>
            <p:nvPr/>
          </p:nvGrpSpPr>
          <p:grpSpPr>
            <a:xfrm>
              <a:off x="5047357" y="3510683"/>
              <a:ext cx="945418" cy="834215"/>
              <a:chOff x="5047357" y="3510683"/>
              <a:chExt cx="945418" cy="834215"/>
            </a:xfrm>
          </p:grpSpPr>
          <p:sp>
            <p:nvSpPr>
              <p:cNvPr id="2375" name="Google Shape;2375;p61"/>
              <p:cNvSpPr/>
              <p:nvPr/>
            </p:nvSpPr>
            <p:spPr>
              <a:xfrm>
                <a:off x="5047357" y="3510683"/>
                <a:ext cx="945418" cy="834215"/>
              </a:xfrm>
              <a:custGeom>
                <a:avLst/>
                <a:gdLst/>
                <a:ahLst/>
                <a:cxnLst/>
                <a:rect l="l" t="t" r="r" b="b"/>
                <a:pathLst>
                  <a:path w="78752" h="69489" extrusionOk="0">
                    <a:moveTo>
                      <a:pt x="72760" y="0"/>
                    </a:moveTo>
                    <a:cubicBezTo>
                      <a:pt x="72713" y="0"/>
                      <a:pt x="72666" y="18"/>
                      <a:pt x="72619" y="53"/>
                    </a:cubicBezTo>
                    <a:cubicBezTo>
                      <a:pt x="71692" y="53"/>
                      <a:pt x="44268" y="58"/>
                      <a:pt x="26164" y="58"/>
                    </a:cubicBezTo>
                    <a:cubicBezTo>
                      <a:pt x="23146" y="58"/>
                      <a:pt x="20388" y="58"/>
                      <a:pt x="18054" y="58"/>
                    </a:cubicBezTo>
                    <a:cubicBezTo>
                      <a:pt x="15977" y="58"/>
                      <a:pt x="13901" y="61"/>
                      <a:pt x="11824" y="61"/>
                    </a:cubicBezTo>
                    <a:cubicBezTo>
                      <a:pt x="10094" y="61"/>
                      <a:pt x="8363" y="58"/>
                      <a:pt x="6633" y="51"/>
                    </a:cubicBezTo>
                    <a:cubicBezTo>
                      <a:pt x="6619" y="50"/>
                      <a:pt x="6605" y="50"/>
                      <a:pt x="6591" y="50"/>
                    </a:cubicBezTo>
                    <a:cubicBezTo>
                      <a:pt x="5653" y="50"/>
                      <a:pt x="4752" y="207"/>
                      <a:pt x="3923" y="619"/>
                    </a:cubicBezTo>
                    <a:cubicBezTo>
                      <a:pt x="1468" y="1841"/>
                      <a:pt x="352" y="3891"/>
                      <a:pt x="337" y="6589"/>
                    </a:cubicBezTo>
                    <a:cubicBezTo>
                      <a:pt x="325" y="8590"/>
                      <a:pt x="30" y="23485"/>
                      <a:pt x="26" y="26029"/>
                    </a:cubicBezTo>
                    <a:cubicBezTo>
                      <a:pt x="23" y="33579"/>
                      <a:pt x="23" y="41129"/>
                      <a:pt x="23" y="48678"/>
                    </a:cubicBezTo>
                    <a:cubicBezTo>
                      <a:pt x="23" y="50006"/>
                      <a:pt x="0" y="51333"/>
                      <a:pt x="31" y="52661"/>
                    </a:cubicBezTo>
                    <a:cubicBezTo>
                      <a:pt x="99" y="55571"/>
                      <a:pt x="1753" y="57874"/>
                      <a:pt x="4485" y="58863"/>
                    </a:cubicBezTo>
                    <a:cubicBezTo>
                      <a:pt x="5270" y="59148"/>
                      <a:pt x="6097" y="59214"/>
                      <a:pt x="6924" y="59217"/>
                    </a:cubicBezTo>
                    <a:cubicBezTo>
                      <a:pt x="8274" y="59220"/>
                      <a:pt x="9623" y="59221"/>
                      <a:pt x="10973" y="59221"/>
                    </a:cubicBezTo>
                    <a:cubicBezTo>
                      <a:pt x="12163" y="59221"/>
                      <a:pt x="13354" y="59220"/>
                      <a:pt x="14545" y="59220"/>
                    </a:cubicBezTo>
                    <a:cubicBezTo>
                      <a:pt x="15530" y="59220"/>
                      <a:pt x="16514" y="59221"/>
                      <a:pt x="17499" y="59223"/>
                    </a:cubicBezTo>
                    <a:cubicBezTo>
                      <a:pt x="18360" y="59224"/>
                      <a:pt x="18429" y="59294"/>
                      <a:pt x="18430" y="60155"/>
                    </a:cubicBezTo>
                    <a:cubicBezTo>
                      <a:pt x="18435" y="62831"/>
                      <a:pt x="18430" y="65507"/>
                      <a:pt x="18435" y="68183"/>
                    </a:cubicBezTo>
                    <a:cubicBezTo>
                      <a:pt x="18436" y="68528"/>
                      <a:pt x="18390" y="68881"/>
                      <a:pt x="18519" y="69218"/>
                    </a:cubicBezTo>
                    <a:cubicBezTo>
                      <a:pt x="18647" y="69417"/>
                      <a:pt x="18769" y="69488"/>
                      <a:pt x="18886" y="69488"/>
                    </a:cubicBezTo>
                    <a:cubicBezTo>
                      <a:pt x="19078" y="69488"/>
                      <a:pt x="19255" y="69298"/>
                      <a:pt x="19420" y="69161"/>
                    </a:cubicBezTo>
                    <a:cubicBezTo>
                      <a:pt x="22422" y="66665"/>
                      <a:pt x="25408" y="64154"/>
                      <a:pt x="28379" y="61623"/>
                    </a:cubicBezTo>
                    <a:cubicBezTo>
                      <a:pt x="29073" y="61209"/>
                      <a:pt x="29670" y="60671"/>
                      <a:pt x="30257" y="60123"/>
                    </a:cubicBezTo>
                    <a:cubicBezTo>
                      <a:pt x="30917" y="59511"/>
                      <a:pt x="31634" y="59196"/>
                      <a:pt x="32585" y="59196"/>
                    </a:cubicBezTo>
                    <a:cubicBezTo>
                      <a:pt x="32587" y="59196"/>
                      <a:pt x="32589" y="59196"/>
                      <a:pt x="32591" y="59196"/>
                    </a:cubicBezTo>
                    <a:cubicBezTo>
                      <a:pt x="34871" y="59197"/>
                      <a:pt x="42420" y="59249"/>
                      <a:pt x="49816" y="59249"/>
                    </a:cubicBezTo>
                    <a:cubicBezTo>
                      <a:pt x="56442" y="59249"/>
                      <a:pt x="62945" y="59208"/>
                      <a:pt x="65420" y="59051"/>
                    </a:cubicBezTo>
                    <a:cubicBezTo>
                      <a:pt x="67248" y="58936"/>
                      <a:pt x="69087" y="58847"/>
                      <a:pt x="70927" y="58847"/>
                    </a:cubicBezTo>
                    <a:cubicBezTo>
                      <a:pt x="71564" y="58847"/>
                      <a:pt x="72201" y="58858"/>
                      <a:pt x="72838" y="58882"/>
                    </a:cubicBezTo>
                    <a:cubicBezTo>
                      <a:pt x="72884" y="58884"/>
                      <a:pt x="72930" y="58885"/>
                      <a:pt x="72976" y="58885"/>
                    </a:cubicBezTo>
                    <a:cubicBezTo>
                      <a:pt x="73060" y="58885"/>
                      <a:pt x="73145" y="58879"/>
                      <a:pt x="73227" y="58858"/>
                    </a:cubicBezTo>
                    <a:cubicBezTo>
                      <a:pt x="73246" y="58858"/>
                      <a:pt x="73265" y="58859"/>
                      <a:pt x="73283" y="58859"/>
                    </a:cubicBezTo>
                    <a:cubicBezTo>
                      <a:pt x="74088" y="58859"/>
                      <a:pt x="74825" y="58587"/>
                      <a:pt x="75511" y="58202"/>
                    </a:cubicBezTo>
                    <a:cubicBezTo>
                      <a:pt x="77706" y="56967"/>
                      <a:pt x="78747" y="55058"/>
                      <a:pt x="78747" y="52554"/>
                    </a:cubicBezTo>
                    <a:cubicBezTo>
                      <a:pt x="78751" y="37156"/>
                      <a:pt x="78748" y="21758"/>
                      <a:pt x="78736" y="6361"/>
                    </a:cubicBezTo>
                    <a:cubicBezTo>
                      <a:pt x="78736" y="5736"/>
                      <a:pt x="78701" y="5082"/>
                      <a:pt x="78523" y="4491"/>
                    </a:cubicBezTo>
                    <a:cubicBezTo>
                      <a:pt x="77734" y="1888"/>
                      <a:pt x="75600" y="232"/>
                      <a:pt x="72902" y="53"/>
                    </a:cubicBezTo>
                    <a:cubicBezTo>
                      <a:pt x="72854" y="18"/>
                      <a:pt x="72807" y="0"/>
                      <a:pt x="727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76" name="Google Shape;2376;p61"/>
              <p:cNvGrpSpPr/>
              <p:nvPr/>
            </p:nvGrpSpPr>
            <p:grpSpPr>
              <a:xfrm>
                <a:off x="5171909" y="3558331"/>
                <a:ext cx="755691" cy="534643"/>
                <a:chOff x="5171909" y="3558331"/>
                <a:chExt cx="755691" cy="534643"/>
              </a:xfrm>
            </p:grpSpPr>
            <p:sp>
              <p:nvSpPr>
                <p:cNvPr id="2377" name="Google Shape;2377;p61"/>
                <p:cNvSpPr/>
                <p:nvPr/>
              </p:nvSpPr>
              <p:spPr>
                <a:xfrm>
                  <a:off x="5177695" y="3668189"/>
                  <a:ext cx="683661" cy="250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48" h="20894" extrusionOk="0">
                      <a:moveTo>
                        <a:pt x="1451" y="0"/>
                      </a:moveTo>
                      <a:cubicBezTo>
                        <a:pt x="980" y="0"/>
                        <a:pt x="526" y="173"/>
                        <a:pt x="174" y="485"/>
                      </a:cubicBezTo>
                      <a:cubicBezTo>
                        <a:pt x="111" y="539"/>
                        <a:pt x="54" y="598"/>
                        <a:pt x="0" y="660"/>
                      </a:cubicBezTo>
                      <a:cubicBezTo>
                        <a:pt x="987" y="1383"/>
                        <a:pt x="1967" y="2115"/>
                        <a:pt x="2962" y="2827"/>
                      </a:cubicBezTo>
                      <a:cubicBezTo>
                        <a:pt x="4207" y="3715"/>
                        <a:pt x="5454" y="4601"/>
                        <a:pt x="6700" y="5485"/>
                      </a:cubicBezTo>
                      <a:cubicBezTo>
                        <a:pt x="7462" y="6064"/>
                        <a:pt x="8266" y="6582"/>
                        <a:pt x="9034" y="7148"/>
                      </a:cubicBezTo>
                      <a:cubicBezTo>
                        <a:pt x="10469" y="8205"/>
                        <a:pt x="11927" y="9231"/>
                        <a:pt x="13384" y="10260"/>
                      </a:cubicBezTo>
                      <a:cubicBezTo>
                        <a:pt x="13955" y="10670"/>
                        <a:pt x="14525" y="11082"/>
                        <a:pt x="15097" y="11490"/>
                      </a:cubicBezTo>
                      <a:cubicBezTo>
                        <a:pt x="16352" y="12381"/>
                        <a:pt x="17606" y="13272"/>
                        <a:pt x="18863" y="14162"/>
                      </a:cubicBezTo>
                      <a:cubicBezTo>
                        <a:pt x="21194" y="15825"/>
                        <a:pt x="23523" y="17489"/>
                        <a:pt x="25852" y="19155"/>
                      </a:cubicBezTo>
                      <a:cubicBezTo>
                        <a:pt x="26424" y="19568"/>
                        <a:pt x="26995" y="19980"/>
                        <a:pt x="27566" y="20395"/>
                      </a:cubicBezTo>
                      <a:cubicBezTo>
                        <a:pt x="27699" y="20497"/>
                        <a:pt x="27833" y="20598"/>
                        <a:pt x="27962" y="20704"/>
                      </a:cubicBezTo>
                      <a:cubicBezTo>
                        <a:pt x="28119" y="20832"/>
                        <a:pt x="28246" y="20894"/>
                        <a:pt x="28375" y="20894"/>
                      </a:cubicBezTo>
                      <a:cubicBezTo>
                        <a:pt x="28384" y="20894"/>
                        <a:pt x="28392" y="20893"/>
                        <a:pt x="28400" y="20893"/>
                      </a:cubicBezTo>
                      <a:cubicBezTo>
                        <a:pt x="28408" y="20893"/>
                        <a:pt x="28416" y="20894"/>
                        <a:pt x="28424" y="20894"/>
                      </a:cubicBezTo>
                      <a:cubicBezTo>
                        <a:pt x="28554" y="20894"/>
                        <a:pt x="28680" y="20832"/>
                        <a:pt x="28838" y="20704"/>
                      </a:cubicBezTo>
                      <a:cubicBezTo>
                        <a:pt x="28968" y="20598"/>
                        <a:pt x="29102" y="20497"/>
                        <a:pt x="29234" y="20395"/>
                      </a:cubicBezTo>
                      <a:cubicBezTo>
                        <a:pt x="29805" y="19981"/>
                        <a:pt x="30376" y="19568"/>
                        <a:pt x="30948" y="19155"/>
                      </a:cubicBezTo>
                      <a:cubicBezTo>
                        <a:pt x="33276" y="17491"/>
                        <a:pt x="35606" y="15827"/>
                        <a:pt x="37936" y="14162"/>
                      </a:cubicBezTo>
                      <a:cubicBezTo>
                        <a:pt x="39194" y="13274"/>
                        <a:pt x="40448" y="12384"/>
                        <a:pt x="41702" y="11490"/>
                      </a:cubicBezTo>
                      <a:cubicBezTo>
                        <a:pt x="42275" y="11082"/>
                        <a:pt x="42844" y="10670"/>
                        <a:pt x="43416" y="10260"/>
                      </a:cubicBezTo>
                      <a:cubicBezTo>
                        <a:pt x="44872" y="9231"/>
                        <a:pt x="46329" y="8205"/>
                        <a:pt x="47763" y="7148"/>
                      </a:cubicBezTo>
                      <a:cubicBezTo>
                        <a:pt x="48532" y="6582"/>
                        <a:pt x="49338" y="6064"/>
                        <a:pt x="50097" y="5485"/>
                      </a:cubicBezTo>
                      <a:cubicBezTo>
                        <a:pt x="51347" y="4602"/>
                        <a:pt x="52594" y="3717"/>
                        <a:pt x="53838" y="2827"/>
                      </a:cubicBezTo>
                      <a:cubicBezTo>
                        <a:pt x="54882" y="2080"/>
                        <a:pt x="55909" y="1309"/>
                        <a:pt x="56947" y="553"/>
                      </a:cubicBezTo>
                      <a:cubicBezTo>
                        <a:pt x="56888" y="494"/>
                        <a:pt x="56824" y="439"/>
                        <a:pt x="56756" y="389"/>
                      </a:cubicBezTo>
                      <a:cubicBezTo>
                        <a:pt x="56422" y="136"/>
                        <a:pt x="56015" y="0"/>
                        <a:pt x="555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2378;p61"/>
                <p:cNvSpPr/>
                <p:nvPr/>
              </p:nvSpPr>
              <p:spPr>
                <a:xfrm>
                  <a:off x="5171909" y="3672859"/>
                  <a:ext cx="696446" cy="420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13" h="34995" extrusionOk="0">
                      <a:moveTo>
                        <a:pt x="57238" y="0"/>
                      </a:moveTo>
                      <a:cubicBezTo>
                        <a:pt x="55965" y="939"/>
                        <a:pt x="54667" y="1837"/>
                        <a:pt x="53380" y="2755"/>
                      </a:cubicBezTo>
                      <a:cubicBezTo>
                        <a:pt x="52556" y="3343"/>
                        <a:pt x="51732" y="3931"/>
                        <a:pt x="50908" y="4519"/>
                      </a:cubicBezTo>
                      <a:cubicBezTo>
                        <a:pt x="50596" y="4715"/>
                        <a:pt x="50299" y="4940"/>
                        <a:pt x="50004" y="5163"/>
                      </a:cubicBezTo>
                      <a:cubicBezTo>
                        <a:pt x="46568" y="7624"/>
                        <a:pt x="43128" y="10080"/>
                        <a:pt x="39686" y="12534"/>
                      </a:cubicBezTo>
                      <a:cubicBezTo>
                        <a:pt x="36895" y="14525"/>
                        <a:pt x="34111" y="16526"/>
                        <a:pt x="31334" y="18538"/>
                      </a:cubicBezTo>
                      <a:cubicBezTo>
                        <a:pt x="30714" y="18987"/>
                        <a:pt x="30038" y="19366"/>
                        <a:pt x="29457" y="19867"/>
                      </a:cubicBezTo>
                      <a:cubicBezTo>
                        <a:pt x="29253" y="20041"/>
                        <a:pt x="29068" y="20123"/>
                        <a:pt x="28883" y="20127"/>
                      </a:cubicBezTo>
                      <a:cubicBezTo>
                        <a:pt x="28696" y="20123"/>
                        <a:pt x="28511" y="20041"/>
                        <a:pt x="28309" y="19867"/>
                      </a:cubicBezTo>
                      <a:cubicBezTo>
                        <a:pt x="27726" y="19366"/>
                        <a:pt x="27052" y="18987"/>
                        <a:pt x="26430" y="18538"/>
                      </a:cubicBezTo>
                      <a:cubicBezTo>
                        <a:pt x="23657" y="16523"/>
                        <a:pt x="20873" y="14522"/>
                        <a:pt x="18080" y="12534"/>
                      </a:cubicBezTo>
                      <a:cubicBezTo>
                        <a:pt x="14640" y="10078"/>
                        <a:pt x="11201" y="7621"/>
                        <a:pt x="7760" y="5163"/>
                      </a:cubicBezTo>
                      <a:cubicBezTo>
                        <a:pt x="7466" y="4940"/>
                        <a:pt x="7169" y="4716"/>
                        <a:pt x="6857" y="4519"/>
                      </a:cubicBezTo>
                      <a:cubicBezTo>
                        <a:pt x="6034" y="3930"/>
                        <a:pt x="5211" y="3342"/>
                        <a:pt x="4385" y="2755"/>
                      </a:cubicBezTo>
                      <a:cubicBezTo>
                        <a:pt x="3144" y="1868"/>
                        <a:pt x="1889" y="1000"/>
                        <a:pt x="658" y="98"/>
                      </a:cubicBezTo>
                      <a:cubicBezTo>
                        <a:pt x="596" y="152"/>
                        <a:pt x="537" y="209"/>
                        <a:pt x="483" y="271"/>
                      </a:cubicBezTo>
                      <a:cubicBezTo>
                        <a:pt x="172" y="622"/>
                        <a:pt x="1" y="1076"/>
                        <a:pt x="1" y="1546"/>
                      </a:cubicBezTo>
                      <a:lnTo>
                        <a:pt x="1" y="33062"/>
                      </a:lnTo>
                      <a:cubicBezTo>
                        <a:pt x="1" y="34126"/>
                        <a:pt x="870" y="34995"/>
                        <a:pt x="1934" y="34995"/>
                      </a:cubicBezTo>
                      <a:lnTo>
                        <a:pt x="56078" y="34995"/>
                      </a:lnTo>
                      <a:cubicBezTo>
                        <a:pt x="57142" y="34995"/>
                        <a:pt x="58013" y="34126"/>
                        <a:pt x="58013" y="33062"/>
                      </a:cubicBezTo>
                      <a:lnTo>
                        <a:pt x="58013" y="1546"/>
                      </a:lnTo>
                      <a:cubicBezTo>
                        <a:pt x="58012" y="1026"/>
                        <a:pt x="57802" y="528"/>
                        <a:pt x="57429" y="164"/>
                      </a:cubicBezTo>
                      <a:cubicBezTo>
                        <a:pt x="57370" y="105"/>
                        <a:pt x="57306" y="50"/>
                        <a:pt x="57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9" name="Google Shape;2379;p61"/>
                <p:cNvSpPr/>
                <p:nvPr/>
              </p:nvSpPr>
              <p:spPr>
                <a:xfrm>
                  <a:off x="5707884" y="3558331"/>
                  <a:ext cx="219716" cy="21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2" h="18302" extrusionOk="0">
                      <a:moveTo>
                        <a:pt x="9151" y="0"/>
                      </a:moveTo>
                      <a:cubicBezTo>
                        <a:pt x="6724" y="0"/>
                        <a:pt x="4397" y="965"/>
                        <a:pt x="2681" y="2681"/>
                      </a:cubicBezTo>
                      <a:cubicBezTo>
                        <a:pt x="965" y="4397"/>
                        <a:pt x="0" y="6724"/>
                        <a:pt x="0" y="9151"/>
                      </a:cubicBezTo>
                      <a:cubicBezTo>
                        <a:pt x="0" y="11578"/>
                        <a:pt x="965" y="13906"/>
                        <a:pt x="2681" y="15622"/>
                      </a:cubicBezTo>
                      <a:cubicBezTo>
                        <a:pt x="4397" y="17337"/>
                        <a:pt x="6724" y="18301"/>
                        <a:pt x="9151" y="18301"/>
                      </a:cubicBezTo>
                      <a:cubicBezTo>
                        <a:pt x="11578" y="18301"/>
                        <a:pt x="13906" y="17337"/>
                        <a:pt x="15622" y="15622"/>
                      </a:cubicBezTo>
                      <a:cubicBezTo>
                        <a:pt x="17337" y="13906"/>
                        <a:pt x="18301" y="11578"/>
                        <a:pt x="18301" y="9151"/>
                      </a:cubicBezTo>
                      <a:cubicBezTo>
                        <a:pt x="18301" y="6724"/>
                        <a:pt x="17337" y="4397"/>
                        <a:pt x="15622" y="2681"/>
                      </a:cubicBezTo>
                      <a:cubicBezTo>
                        <a:pt x="13906" y="965"/>
                        <a:pt x="11578" y="0"/>
                        <a:pt x="91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2380;p61"/>
                <p:cNvSpPr/>
                <p:nvPr/>
              </p:nvSpPr>
              <p:spPr>
                <a:xfrm>
                  <a:off x="5785100" y="3615319"/>
                  <a:ext cx="53722" cy="10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5" h="8808" extrusionOk="0">
                      <a:moveTo>
                        <a:pt x="3625" y="0"/>
                      </a:moveTo>
                      <a:cubicBezTo>
                        <a:pt x="3443" y="0"/>
                        <a:pt x="3242" y="38"/>
                        <a:pt x="3038" y="95"/>
                      </a:cubicBezTo>
                      <a:cubicBezTo>
                        <a:pt x="1890" y="418"/>
                        <a:pt x="1151" y="1412"/>
                        <a:pt x="243" y="2129"/>
                      </a:cubicBezTo>
                      <a:cubicBezTo>
                        <a:pt x="0" y="2321"/>
                        <a:pt x="199" y="2519"/>
                        <a:pt x="314" y="2708"/>
                      </a:cubicBezTo>
                      <a:cubicBezTo>
                        <a:pt x="571" y="3131"/>
                        <a:pt x="798" y="3280"/>
                        <a:pt x="1013" y="3280"/>
                      </a:cubicBezTo>
                      <a:cubicBezTo>
                        <a:pt x="1496" y="3280"/>
                        <a:pt x="1923" y="2531"/>
                        <a:pt x="2514" y="2460"/>
                      </a:cubicBezTo>
                      <a:lnTo>
                        <a:pt x="2514" y="2460"/>
                      </a:lnTo>
                      <a:cubicBezTo>
                        <a:pt x="2514" y="4333"/>
                        <a:pt x="2545" y="6130"/>
                        <a:pt x="2499" y="7925"/>
                      </a:cubicBezTo>
                      <a:cubicBezTo>
                        <a:pt x="2479" y="8694"/>
                        <a:pt x="2834" y="8794"/>
                        <a:pt x="3475" y="8807"/>
                      </a:cubicBezTo>
                      <a:cubicBezTo>
                        <a:pt x="3499" y="8808"/>
                        <a:pt x="3522" y="8808"/>
                        <a:pt x="3545" y="8808"/>
                      </a:cubicBezTo>
                      <a:cubicBezTo>
                        <a:pt x="4173" y="8808"/>
                        <a:pt x="4428" y="8614"/>
                        <a:pt x="4416" y="7909"/>
                      </a:cubicBezTo>
                      <a:cubicBezTo>
                        <a:pt x="4375" y="5662"/>
                        <a:pt x="4324" y="3410"/>
                        <a:pt x="4432" y="1167"/>
                      </a:cubicBezTo>
                      <a:cubicBezTo>
                        <a:pt x="4475" y="272"/>
                        <a:pt x="4114" y="0"/>
                        <a:pt x="36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381" name="Google Shape;2381;p61"/>
            <p:cNvSpPr/>
            <p:nvPr/>
          </p:nvSpPr>
          <p:spPr>
            <a:xfrm>
              <a:off x="5504063" y="3047266"/>
              <a:ext cx="696770" cy="144948"/>
            </a:xfrm>
            <a:custGeom>
              <a:avLst/>
              <a:gdLst/>
              <a:ahLst/>
              <a:cxnLst/>
              <a:rect l="l" t="t" r="r" b="b"/>
              <a:pathLst>
                <a:path w="58040" h="12074" extrusionOk="0">
                  <a:moveTo>
                    <a:pt x="57460" y="1"/>
                  </a:moveTo>
                  <a:cubicBezTo>
                    <a:pt x="57230" y="1"/>
                    <a:pt x="56966" y="127"/>
                    <a:pt x="56729" y="157"/>
                  </a:cubicBezTo>
                  <a:cubicBezTo>
                    <a:pt x="51344" y="859"/>
                    <a:pt x="45955" y="1529"/>
                    <a:pt x="40572" y="2251"/>
                  </a:cubicBezTo>
                  <a:cubicBezTo>
                    <a:pt x="35614" y="2915"/>
                    <a:pt x="30675" y="3736"/>
                    <a:pt x="25705" y="4292"/>
                  </a:cubicBezTo>
                  <a:cubicBezTo>
                    <a:pt x="21121" y="4803"/>
                    <a:pt x="2493" y="7494"/>
                    <a:pt x="190" y="7494"/>
                  </a:cubicBezTo>
                  <a:cubicBezTo>
                    <a:pt x="181" y="7494"/>
                    <a:pt x="173" y="7494"/>
                    <a:pt x="164" y="7494"/>
                  </a:cubicBezTo>
                  <a:lnTo>
                    <a:pt x="164" y="7494"/>
                  </a:lnTo>
                  <a:cubicBezTo>
                    <a:pt x="0" y="8878"/>
                    <a:pt x="1092" y="8731"/>
                    <a:pt x="1865" y="8784"/>
                  </a:cubicBezTo>
                  <a:cubicBezTo>
                    <a:pt x="5270" y="9014"/>
                    <a:pt x="8650" y="9502"/>
                    <a:pt x="12054" y="9724"/>
                  </a:cubicBezTo>
                  <a:cubicBezTo>
                    <a:pt x="23638" y="10480"/>
                    <a:pt x="35221" y="11236"/>
                    <a:pt x="46805" y="11990"/>
                  </a:cubicBezTo>
                  <a:cubicBezTo>
                    <a:pt x="47228" y="12017"/>
                    <a:pt x="47664" y="12074"/>
                    <a:pt x="48086" y="12074"/>
                  </a:cubicBezTo>
                  <a:cubicBezTo>
                    <a:pt x="48815" y="12074"/>
                    <a:pt x="49504" y="11905"/>
                    <a:pt x="50021" y="11126"/>
                  </a:cubicBezTo>
                  <a:cubicBezTo>
                    <a:pt x="52495" y="7824"/>
                    <a:pt x="54962" y="4516"/>
                    <a:pt x="57453" y="1228"/>
                  </a:cubicBezTo>
                  <a:cubicBezTo>
                    <a:pt x="57685" y="922"/>
                    <a:pt x="58039" y="604"/>
                    <a:pt x="57874" y="275"/>
                  </a:cubicBezTo>
                  <a:cubicBezTo>
                    <a:pt x="57769" y="65"/>
                    <a:pt x="57624" y="1"/>
                    <a:pt x="57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2" name="Google Shape;2382;p61"/>
            <p:cNvGrpSpPr/>
            <p:nvPr/>
          </p:nvGrpSpPr>
          <p:grpSpPr>
            <a:xfrm>
              <a:off x="5475731" y="3137220"/>
              <a:ext cx="912020" cy="1064976"/>
              <a:chOff x="5475731" y="3137220"/>
              <a:chExt cx="912020" cy="1064976"/>
            </a:xfrm>
          </p:grpSpPr>
          <p:sp>
            <p:nvSpPr>
              <p:cNvPr id="2383" name="Google Shape;2383;p61"/>
              <p:cNvSpPr/>
              <p:nvPr/>
            </p:nvSpPr>
            <p:spPr>
              <a:xfrm>
                <a:off x="5809314" y="3256873"/>
                <a:ext cx="151635" cy="94491"/>
              </a:xfrm>
              <a:custGeom>
                <a:avLst/>
                <a:gdLst/>
                <a:ahLst/>
                <a:cxnLst/>
                <a:rect l="l" t="t" r="r" b="b"/>
                <a:pathLst>
                  <a:path w="12631" h="7871" extrusionOk="0">
                    <a:moveTo>
                      <a:pt x="11609" y="1"/>
                    </a:moveTo>
                    <a:cubicBezTo>
                      <a:pt x="11373" y="1"/>
                      <a:pt x="11107" y="82"/>
                      <a:pt x="10828" y="243"/>
                    </a:cubicBezTo>
                    <a:cubicBezTo>
                      <a:pt x="8443" y="1623"/>
                      <a:pt x="6049" y="2990"/>
                      <a:pt x="3662" y="4367"/>
                    </a:cubicBezTo>
                    <a:cubicBezTo>
                      <a:pt x="2617" y="4969"/>
                      <a:pt x="1575" y="5578"/>
                      <a:pt x="538" y="6195"/>
                    </a:cubicBezTo>
                    <a:cubicBezTo>
                      <a:pt x="132" y="6438"/>
                      <a:pt x="1" y="6829"/>
                      <a:pt x="141" y="7263"/>
                    </a:cubicBezTo>
                    <a:cubicBezTo>
                      <a:pt x="261" y="7631"/>
                      <a:pt x="533" y="7870"/>
                      <a:pt x="1024" y="7870"/>
                    </a:cubicBezTo>
                    <a:cubicBezTo>
                      <a:pt x="1030" y="7870"/>
                      <a:pt x="1036" y="7870"/>
                      <a:pt x="1042" y="7870"/>
                    </a:cubicBezTo>
                    <a:cubicBezTo>
                      <a:pt x="1050" y="7870"/>
                      <a:pt x="1057" y="7870"/>
                      <a:pt x="1065" y="7870"/>
                    </a:cubicBezTo>
                    <a:cubicBezTo>
                      <a:pt x="1234" y="7870"/>
                      <a:pt x="1429" y="7772"/>
                      <a:pt x="1633" y="7650"/>
                    </a:cubicBezTo>
                    <a:cubicBezTo>
                      <a:pt x="2634" y="7055"/>
                      <a:pt x="3648" y="6481"/>
                      <a:pt x="4656" y="5898"/>
                    </a:cubicBezTo>
                    <a:cubicBezTo>
                      <a:pt x="7042" y="4519"/>
                      <a:pt x="9431" y="3146"/>
                      <a:pt x="11809" y="1755"/>
                    </a:cubicBezTo>
                    <a:cubicBezTo>
                      <a:pt x="12461" y="1374"/>
                      <a:pt x="12630" y="905"/>
                      <a:pt x="12356" y="436"/>
                    </a:cubicBezTo>
                    <a:cubicBezTo>
                      <a:pt x="12185" y="144"/>
                      <a:pt x="11923" y="1"/>
                      <a:pt x="11609" y="1"/>
                    </a:cubicBezTo>
                    <a:close/>
                  </a:path>
                </a:pathLst>
              </a:custGeom>
              <a:solidFill>
                <a:srgbClr val="FCFC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61"/>
              <p:cNvSpPr/>
              <p:nvPr/>
            </p:nvSpPr>
            <p:spPr>
              <a:xfrm>
                <a:off x="5475743" y="3137220"/>
                <a:ext cx="645605" cy="204277"/>
              </a:xfrm>
              <a:custGeom>
                <a:avLst/>
                <a:gdLst/>
                <a:ahLst/>
                <a:cxnLst/>
                <a:rect l="l" t="t" r="r" b="b"/>
                <a:pathLst>
                  <a:path w="53778" h="17016" extrusionOk="0">
                    <a:moveTo>
                      <a:pt x="2524" y="1"/>
                    </a:moveTo>
                    <a:cubicBezTo>
                      <a:pt x="1675" y="118"/>
                      <a:pt x="799" y="73"/>
                      <a:pt x="1" y="459"/>
                    </a:cubicBezTo>
                    <a:cubicBezTo>
                      <a:pt x="2000" y="1825"/>
                      <a:pt x="4298" y="2319"/>
                      <a:pt x="6632" y="2641"/>
                    </a:cubicBezTo>
                    <a:cubicBezTo>
                      <a:pt x="7268" y="2729"/>
                      <a:pt x="7827" y="2911"/>
                      <a:pt x="8388" y="3170"/>
                    </a:cubicBezTo>
                    <a:cubicBezTo>
                      <a:pt x="12108" y="3356"/>
                      <a:pt x="15636" y="4685"/>
                      <a:pt x="19333" y="5021"/>
                    </a:cubicBezTo>
                    <a:cubicBezTo>
                      <a:pt x="21875" y="5344"/>
                      <a:pt x="24362" y="5922"/>
                      <a:pt x="26823" y="6629"/>
                    </a:cubicBezTo>
                    <a:cubicBezTo>
                      <a:pt x="32329" y="7350"/>
                      <a:pt x="37740" y="8595"/>
                      <a:pt x="43193" y="9616"/>
                    </a:cubicBezTo>
                    <a:cubicBezTo>
                      <a:pt x="43356" y="9646"/>
                      <a:pt x="43521" y="9653"/>
                      <a:pt x="43687" y="9653"/>
                    </a:cubicBezTo>
                    <a:cubicBezTo>
                      <a:pt x="43822" y="9653"/>
                      <a:pt x="43957" y="9649"/>
                      <a:pt x="44091" y="9649"/>
                    </a:cubicBezTo>
                    <a:cubicBezTo>
                      <a:pt x="44406" y="9649"/>
                      <a:pt x="44717" y="9673"/>
                      <a:pt x="45010" y="9841"/>
                    </a:cubicBezTo>
                    <a:cubicBezTo>
                      <a:pt x="45722" y="10190"/>
                      <a:pt x="46492" y="10247"/>
                      <a:pt x="47265" y="10274"/>
                    </a:cubicBezTo>
                    <a:cubicBezTo>
                      <a:pt x="48478" y="11161"/>
                      <a:pt x="49275" y="12423"/>
                      <a:pt x="50199" y="13565"/>
                    </a:cubicBezTo>
                    <a:cubicBezTo>
                      <a:pt x="51087" y="14665"/>
                      <a:pt x="51929" y="15798"/>
                      <a:pt x="53030" y="16702"/>
                    </a:cubicBezTo>
                    <a:cubicBezTo>
                      <a:pt x="53138" y="16960"/>
                      <a:pt x="53325" y="17015"/>
                      <a:pt x="53535" y="17015"/>
                    </a:cubicBezTo>
                    <a:cubicBezTo>
                      <a:pt x="53614" y="17015"/>
                      <a:pt x="53696" y="17008"/>
                      <a:pt x="53778" y="17000"/>
                    </a:cubicBezTo>
                    <a:cubicBezTo>
                      <a:pt x="53342" y="13096"/>
                      <a:pt x="52907" y="9193"/>
                      <a:pt x="52474" y="5288"/>
                    </a:cubicBezTo>
                    <a:cubicBezTo>
                      <a:pt x="52414" y="4740"/>
                      <a:pt x="52409" y="4184"/>
                      <a:pt x="52380" y="3633"/>
                    </a:cubicBezTo>
                    <a:cubicBezTo>
                      <a:pt x="51819" y="3659"/>
                      <a:pt x="51255" y="3730"/>
                      <a:pt x="50697" y="3730"/>
                    </a:cubicBezTo>
                    <a:cubicBezTo>
                      <a:pt x="50580" y="3730"/>
                      <a:pt x="50463" y="3727"/>
                      <a:pt x="50346" y="3719"/>
                    </a:cubicBezTo>
                    <a:cubicBezTo>
                      <a:pt x="35102" y="2755"/>
                      <a:pt x="2930" y="1029"/>
                      <a:pt x="25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61"/>
              <p:cNvSpPr/>
              <p:nvPr/>
            </p:nvSpPr>
            <p:spPr>
              <a:xfrm>
                <a:off x="6013627" y="3252612"/>
                <a:ext cx="107721" cy="88705"/>
              </a:xfrm>
              <a:custGeom>
                <a:avLst/>
                <a:gdLst/>
                <a:ahLst/>
                <a:cxnLst/>
                <a:rect l="l" t="t" r="r" b="b"/>
                <a:pathLst>
                  <a:path w="8973" h="7389" extrusionOk="0">
                    <a:moveTo>
                      <a:pt x="3164" y="0"/>
                    </a:moveTo>
                    <a:lnTo>
                      <a:pt x="20" y="4415"/>
                    </a:lnTo>
                    <a:cubicBezTo>
                      <a:pt x="1" y="4832"/>
                      <a:pt x="195" y="5453"/>
                      <a:pt x="195" y="5453"/>
                    </a:cubicBezTo>
                    <a:lnTo>
                      <a:pt x="8973" y="7388"/>
                    </a:lnTo>
                    <a:cubicBezTo>
                      <a:pt x="8973" y="7388"/>
                      <a:pt x="4004" y="1056"/>
                      <a:pt x="31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61"/>
              <p:cNvSpPr/>
              <p:nvPr/>
            </p:nvSpPr>
            <p:spPr>
              <a:xfrm>
                <a:off x="5475731" y="3142718"/>
                <a:ext cx="578353" cy="274434"/>
              </a:xfrm>
              <a:custGeom>
                <a:avLst/>
                <a:gdLst/>
                <a:ahLst/>
                <a:cxnLst/>
                <a:rect l="l" t="t" r="r" b="b"/>
                <a:pathLst>
                  <a:path w="48176" h="22860" extrusionOk="0">
                    <a:moveTo>
                      <a:pt x="1" y="1"/>
                    </a:moveTo>
                    <a:cubicBezTo>
                      <a:pt x="1640" y="2032"/>
                      <a:pt x="34306" y="20712"/>
                      <a:pt x="36219" y="21864"/>
                    </a:cubicBezTo>
                    <a:cubicBezTo>
                      <a:pt x="36315" y="21998"/>
                      <a:pt x="36413" y="22130"/>
                      <a:pt x="36509" y="22265"/>
                    </a:cubicBezTo>
                    <a:cubicBezTo>
                      <a:pt x="36849" y="22619"/>
                      <a:pt x="37214" y="22860"/>
                      <a:pt x="37633" y="22860"/>
                    </a:cubicBezTo>
                    <a:cubicBezTo>
                      <a:pt x="37842" y="22860"/>
                      <a:pt x="38063" y="22800"/>
                      <a:pt x="38302" y="22666"/>
                    </a:cubicBezTo>
                    <a:cubicBezTo>
                      <a:pt x="38677" y="22394"/>
                      <a:pt x="48175" y="11220"/>
                      <a:pt x="47970" y="9154"/>
                    </a:cubicBezTo>
                    <a:cubicBezTo>
                      <a:pt x="47090" y="9079"/>
                      <a:pt x="2818" y="652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61"/>
              <p:cNvSpPr/>
              <p:nvPr/>
            </p:nvSpPr>
            <p:spPr>
              <a:xfrm>
                <a:off x="6123545" y="3349324"/>
                <a:ext cx="49989" cy="30409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533" extrusionOk="0">
                    <a:moveTo>
                      <a:pt x="783" y="0"/>
                    </a:moveTo>
                    <a:cubicBezTo>
                      <a:pt x="507" y="0"/>
                      <a:pt x="246" y="167"/>
                      <a:pt x="140" y="439"/>
                    </a:cubicBezTo>
                    <a:cubicBezTo>
                      <a:pt x="1" y="795"/>
                      <a:pt x="176" y="1196"/>
                      <a:pt x="531" y="1334"/>
                    </a:cubicBezTo>
                    <a:cubicBezTo>
                      <a:pt x="1405" y="1676"/>
                      <a:pt x="2276" y="2057"/>
                      <a:pt x="3116" y="2464"/>
                    </a:cubicBezTo>
                    <a:cubicBezTo>
                      <a:pt x="3210" y="2509"/>
                      <a:pt x="3313" y="2533"/>
                      <a:pt x="3417" y="2533"/>
                    </a:cubicBezTo>
                    <a:cubicBezTo>
                      <a:pt x="3418" y="2533"/>
                      <a:pt x="3419" y="2533"/>
                      <a:pt x="3419" y="2533"/>
                    </a:cubicBezTo>
                    <a:cubicBezTo>
                      <a:pt x="3741" y="2533"/>
                      <a:pt x="4019" y="2310"/>
                      <a:pt x="4091" y="1997"/>
                    </a:cubicBezTo>
                    <a:cubicBezTo>
                      <a:pt x="4163" y="1683"/>
                      <a:pt x="4009" y="1361"/>
                      <a:pt x="3718" y="1221"/>
                    </a:cubicBezTo>
                    <a:cubicBezTo>
                      <a:pt x="2845" y="798"/>
                      <a:pt x="1943" y="403"/>
                      <a:pt x="1035" y="48"/>
                    </a:cubicBezTo>
                    <a:cubicBezTo>
                      <a:pt x="952" y="15"/>
                      <a:pt x="867" y="0"/>
                      <a:pt x="7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61"/>
              <p:cNvSpPr/>
              <p:nvPr/>
            </p:nvSpPr>
            <p:spPr>
              <a:xfrm>
                <a:off x="5975451" y="3398412"/>
                <a:ext cx="412300" cy="749868"/>
              </a:xfrm>
              <a:custGeom>
                <a:avLst/>
                <a:gdLst/>
                <a:ahLst/>
                <a:cxnLst/>
                <a:rect l="l" t="t" r="r" b="b"/>
                <a:pathLst>
                  <a:path w="34344" h="62463" extrusionOk="0">
                    <a:moveTo>
                      <a:pt x="20760" y="1"/>
                    </a:moveTo>
                    <a:cubicBezTo>
                      <a:pt x="20542" y="1"/>
                      <a:pt x="20328" y="104"/>
                      <a:pt x="20194" y="296"/>
                    </a:cubicBezTo>
                    <a:cubicBezTo>
                      <a:pt x="19975" y="608"/>
                      <a:pt x="20050" y="1039"/>
                      <a:pt x="20363" y="1258"/>
                    </a:cubicBezTo>
                    <a:cubicBezTo>
                      <a:pt x="21919" y="2346"/>
                      <a:pt x="23381" y="3562"/>
                      <a:pt x="24736" y="4892"/>
                    </a:cubicBezTo>
                    <a:cubicBezTo>
                      <a:pt x="24865" y="5020"/>
                      <a:pt x="25040" y="5091"/>
                      <a:pt x="25220" y="5091"/>
                    </a:cubicBezTo>
                    <a:lnTo>
                      <a:pt x="25221" y="5092"/>
                    </a:lnTo>
                    <a:cubicBezTo>
                      <a:pt x="25501" y="5092"/>
                      <a:pt x="25754" y="4922"/>
                      <a:pt x="25861" y="4662"/>
                    </a:cubicBezTo>
                    <a:cubicBezTo>
                      <a:pt x="25967" y="4403"/>
                      <a:pt x="25906" y="4105"/>
                      <a:pt x="25705" y="3909"/>
                    </a:cubicBezTo>
                    <a:cubicBezTo>
                      <a:pt x="24296" y="2524"/>
                      <a:pt x="22774" y="1259"/>
                      <a:pt x="21156" y="126"/>
                    </a:cubicBezTo>
                    <a:cubicBezTo>
                      <a:pt x="21035" y="42"/>
                      <a:pt x="20897" y="1"/>
                      <a:pt x="20760" y="1"/>
                    </a:cubicBezTo>
                    <a:close/>
                    <a:moveTo>
                      <a:pt x="28987" y="8125"/>
                    </a:moveTo>
                    <a:cubicBezTo>
                      <a:pt x="28849" y="8125"/>
                      <a:pt x="28710" y="8166"/>
                      <a:pt x="28588" y="8252"/>
                    </a:cubicBezTo>
                    <a:cubicBezTo>
                      <a:pt x="28278" y="8471"/>
                      <a:pt x="28203" y="8901"/>
                      <a:pt x="28421" y="9213"/>
                    </a:cubicBezTo>
                    <a:cubicBezTo>
                      <a:pt x="29549" y="10807"/>
                      <a:pt x="30488" y="12461"/>
                      <a:pt x="31212" y="14132"/>
                    </a:cubicBezTo>
                    <a:cubicBezTo>
                      <a:pt x="31321" y="14385"/>
                      <a:pt x="31570" y="14549"/>
                      <a:pt x="31847" y="14549"/>
                    </a:cubicBezTo>
                    <a:cubicBezTo>
                      <a:pt x="32343" y="14549"/>
                      <a:pt x="32677" y="14040"/>
                      <a:pt x="32479" y="13583"/>
                    </a:cubicBezTo>
                    <a:cubicBezTo>
                      <a:pt x="31717" y="11825"/>
                      <a:pt x="30732" y="10087"/>
                      <a:pt x="29549" y="8415"/>
                    </a:cubicBezTo>
                    <a:cubicBezTo>
                      <a:pt x="29415" y="8226"/>
                      <a:pt x="29203" y="8125"/>
                      <a:pt x="28987" y="8125"/>
                    </a:cubicBezTo>
                    <a:close/>
                    <a:moveTo>
                      <a:pt x="33446" y="18737"/>
                    </a:moveTo>
                    <a:cubicBezTo>
                      <a:pt x="33415" y="18737"/>
                      <a:pt x="33384" y="18739"/>
                      <a:pt x="33353" y="18743"/>
                    </a:cubicBezTo>
                    <a:cubicBezTo>
                      <a:pt x="32977" y="18795"/>
                      <a:pt x="32712" y="19138"/>
                      <a:pt x="32760" y="19515"/>
                    </a:cubicBezTo>
                    <a:cubicBezTo>
                      <a:pt x="32808" y="19874"/>
                      <a:pt x="32845" y="20236"/>
                      <a:pt x="32872" y="20620"/>
                    </a:cubicBezTo>
                    <a:cubicBezTo>
                      <a:pt x="32930" y="21165"/>
                      <a:pt x="32961" y="21712"/>
                      <a:pt x="32961" y="22260"/>
                    </a:cubicBezTo>
                    <a:cubicBezTo>
                      <a:pt x="32961" y="23225"/>
                      <a:pt x="32862" y="24161"/>
                      <a:pt x="32667" y="25045"/>
                    </a:cubicBezTo>
                    <a:cubicBezTo>
                      <a:pt x="32573" y="25476"/>
                      <a:pt x="32901" y="25885"/>
                      <a:pt x="33343" y="25886"/>
                    </a:cubicBezTo>
                    <a:cubicBezTo>
                      <a:pt x="33667" y="25885"/>
                      <a:pt x="33947" y="25660"/>
                      <a:pt x="34016" y="25344"/>
                    </a:cubicBezTo>
                    <a:cubicBezTo>
                      <a:pt x="34233" y="24361"/>
                      <a:pt x="34343" y="23324"/>
                      <a:pt x="34343" y="22260"/>
                    </a:cubicBezTo>
                    <a:cubicBezTo>
                      <a:pt x="34343" y="21672"/>
                      <a:pt x="34310" y="21085"/>
                      <a:pt x="34248" y="20501"/>
                    </a:cubicBezTo>
                    <a:cubicBezTo>
                      <a:pt x="34221" y="20113"/>
                      <a:pt x="34182" y="19719"/>
                      <a:pt x="34130" y="19330"/>
                    </a:cubicBezTo>
                    <a:cubicBezTo>
                      <a:pt x="34081" y="18985"/>
                      <a:pt x="33785" y="18737"/>
                      <a:pt x="33446" y="18737"/>
                    </a:cubicBezTo>
                    <a:close/>
                    <a:moveTo>
                      <a:pt x="10154" y="25478"/>
                    </a:moveTo>
                    <a:cubicBezTo>
                      <a:pt x="9868" y="25478"/>
                      <a:pt x="9602" y="25656"/>
                      <a:pt x="9503" y="25940"/>
                    </a:cubicBezTo>
                    <a:cubicBezTo>
                      <a:pt x="9377" y="26298"/>
                      <a:pt x="9564" y="26689"/>
                      <a:pt x="9919" y="26818"/>
                    </a:cubicBezTo>
                    <a:cubicBezTo>
                      <a:pt x="11187" y="27262"/>
                      <a:pt x="12528" y="28553"/>
                      <a:pt x="13693" y="30452"/>
                    </a:cubicBezTo>
                    <a:cubicBezTo>
                      <a:pt x="13819" y="30657"/>
                      <a:pt x="14042" y="30782"/>
                      <a:pt x="14283" y="30782"/>
                    </a:cubicBezTo>
                    <a:cubicBezTo>
                      <a:pt x="14822" y="30781"/>
                      <a:pt x="15153" y="30190"/>
                      <a:pt x="14871" y="29730"/>
                    </a:cubicBezTo>
                    <a:cubicBezTo>
                      <a:pt x="13521" y="27528"/>
                      <a:pt x="11966" y="26070"/>
                      <a:pt x="10375" y="25514"/>
                    </a:cubicBezTo>
                    <a:cubicBezTo>
                      <a:pt x="10302" y="25489"/>
                      <a:pt x="10228" y="25478"/>
                      <a:pt x="10154" y="25478"/>
                    </a:cubicBezTo>
                    <a:close/>
                    <a:moveTo>
                      <a:pt x="4701" y="26650"/>
                    </a:moveTo>
                    <a:cubicBezTo>
                      <a:pt x="4571" y="26650"/>
                      <a:pt x="4439" y="26687"/>
                      <a:pt x="4322" y="26764"/>
                    </a:cubicBezTo>
                    <a:cubicBezTo>
                      <a:pt x="1992" y="28290"/>
                      <a:pt x="584" y="29816"/>
                      <a:pt x="134" y="31295"/>
                    </a:cubicBezTo>
                    <a:cubicBezTo>
                      <a:pt x="0" y="31739"/>
                      <a:pt x="332" y="32187"/>
                      <a:pt x="796" y="32187"/>
                    </a:cubicBezTo>
                    <a:cubicBezTo>
                      <a:pt x="1099" y="32187"/>
                      <a:pt x="1367" y="31988"/>
                      <a:pt x="1456" y="31696"/>
                    </a:cubicBezTo>
                    <a:cubicBezTo>
                      <a:pt x="1699" y="30898"/>
                      <a:pt x="2524" y="29594"/>
                      <a:pt x="5080" y="27919"/>
                    </a:cubicBezTo>
                    <a:cubicBezTo>
                      <a:pt x="5399" y="27710"/>
                      <a:pt x="5488" y="27282"/>
                      <a:pt x="5279" y="26963"/>
                    </a:cubicBezTo>
                    <a:cubicBezTo>
                      <a:pt x="5146" y="26760"/>
                      <a:pt x="4926" y="26650"/>
                      <a:pt x="4701" y="26650"/>
                    </a:cubicBezTo>
                    <a:close/>
                    <a:moveTo>
                      <a:pt x="30810" y="29660"/>
                    </a:moveTo>
                    <a:cubicBezTo>
                      <a:pt x="30611" y="29660"/>
                      <a:pt x="30415" y="29745"/>
                      <a:pt x="30278" y="29909"/>
                    </a:cubicBezTo>
                    <a:cubicBezTo>
                      <a:pt x="29174" y="31242"/>
                      <a:pt x="27732" y="32413"/>
                      <a:pt x="25991" y="33390"/>
                    </a:cubicBezTo>
                    <a:cubicBezTo>
                      <a:pt x="25717" y="33545"/>
                      <a:pt x="25581" y="33864"/>
                      <a:pt x="25661" y="34168"/>
                    </a:cubicBezTo>
                    <a:cubicBezTo>
                      <a:pt x="25740" y="34473"/>
                      <a:pt x="26016" y="34685"/>
                      <a:pt x="26330" y="34685"/>
                    </a:cubicBezTo>
                    <a:cubicBezTo>
                      <a:pt x="26448" y="34684"/>
                      <a:pt x="26564" y="34653"/>
                      <a:pt x="26667" y="34596"/>
                    </a:cubicBezTo>
                    <a:cubicBezTo>
                      <a:pt x="28557" y="33534"/>
                      <a:pt x="30130" y="32254"/>
                      <a:pt x="31342" y="30792"/>
                    </a:cubicBezTo>
                    <a:cubicBezTo>
                      <a:pt x="31584" y="30498"/>
                      <a:pt x="31544" y="30063"/>
                      <a:pt x="31250" y="29819"/>
                    </a:cubicBezTo>
                    <a:cubicBezTo>
                      <a:pt x="31121" y="29712"/>
                      <a:pt x="30965" y="29660"/>
                      <a:pt x="30810" y="29660"/>
                    </a:cubicBezTo>
                    <a:close/>
                    <a:moveTo>
                      <a:pt x="3803" y="35114"/>
                    </a:moveTo>
                    <a:cubicBezTo>
                      <a:pt x="3537" y="35114"/>
                      <a:pt x="3283" y="35268"/>
                      <a:pt x="3169" y="35528"/>
                    </a:cubicBezTo>
                    <a:cubicBezTo>
                      <a:pt x="3016" y="35877"/>
                      <a:pt x="3175" y="36285"/>
                      <a:pt x="3524" y="36439"/>
                    </a:cubicBezTo>
                    <a:cubicBezTo>
                      <a:pt x="5081" y="37120"/>
                      <a:pt x="7101" y="37600"/>
                      <a:pt x="9366" y="37827"/>
                    </a:cubicBezTo>
                    <a:cubicBezTo>
                      <a:pt x="9389" y="37828"/>
                      <a:pt x="9411" y="37829"/>
                      <a:pt x="9435" y="37829"/>
                    </a:cubicBezTo>
                    <a:cubicBezTo>
                      <a:pt x="9804" y="37829"/>
                      <a:pt x="10106" y="37540"/>
                      <a:pt x="10125" y="37173"/>
                    </a:cubicBezTo>
                    <a:cubicBezTo>
                      <a:pt x="10142" y="36805"/>
                      <a:pt x="9869" y="36488"/>
                      <a:pt x="9503" y="36451"/>
                    </a:cubicBezTo>
                    <a:cubicBezTo>
                      <a:pt x="7380" y="36239"/>
                      <a:pt x="5505" y="35797"/>
                      <a:pt x="4080" y="35172"/>
                    </a:cubicBezTo>
                    <a:cubicBezTo>
                      <a:pt x="3989" y="35133"/>
                      <a:pt x="3895" y="35114"/>
                      <a:pt x="3803" y="35114"/>
                    </a:cubicBezTo>
                    <a:close/>
                    <a:moveTo>
                      <a:pt x="16591" y="34711"/>
                    </a:moveTo>
                    <a:cubicBezTo>
                      <a:pt x="16525" y="34711"/>
                      <a:pt x="16459" y="34720"/>
                      <a:pt x="16393" y="34740"/>
                    </a:cubicBezTo>
                    <a:cubicBezTo>
                      <a:pt x="16025" y="34849"/>
                      <a:pt x="15817" y="35238"/>
                      <a:pt x="15930" y="35604"/>
                    </a:cubicBezTo>
                    <a:cubicBezTo>
                      <a:pt x="16007" y="35861"/>
                      <a:pt x="16080" y="36119"/>
                      <a:pt x="16149" y="36379"/>
                    </a:cubicBezTo>
                    <a:cubicBezTo>
                      <a:pt x="15828" y="36416"/>
                      <a:pt x="15505" y="36448"/>
                      <a:pt x="15179" y="36476"/>
                    </a:cubicBezTo>
                    <a:cubicBezTo>
                      <a:pt x="14799" y="36509"/>
                      <a:pt x="14517" y="36843"/>
                      <a:pt x="14550" y="37224"/>
                    </a:cubicBezTo>
                    <a:cubicBezTo>
                      <a:pt x="14580" y="37583"/>
                      <a:pt x="14884" y="37856"/>
                      <a:pt x="15233" y="37856"/>
                    </a:cubicBezTo>
                    <a:cubicBezTo>
                      <a:pt x="15254" y="37856"/>
                      <a:pt x="15275" y="37855"/>
                      <a:pt x="15296" y="37853"/>
                    </a:cubicBezTo>
                    <a:cubicBezTo>
                      <a:pt x="15691" y="37819"/>
                      <a:pt x="16083" y="37779"/>
                      <a:pt x="16473" y="37732"/>
                    </a:cubicBezTo>
                    <a:cubicBezTo>
                      <a:pt x="16715" y="38865"/>
                      <a:pt x="16888" y="40012"/>
                      <a:pt x="16991" y="41166"/>
                    </a:cubicBezTo>
                    <a:cubicBezTo>
                      <a:pt x="17023" y="41522"/>
                      <a:pt x="17320" y="41795"/>
                      <a:pt x="17678" y="41795"/>
                    </a:cubicBezTo>
                    <a:cubicBezTo>
                      <a:pt x="17699" y="41795"/>
                      <a:pt x="17720" y="41794"/>
                      <a:pt x="17741" y="41791"/>
                    </a:cubicBezTo>
                    <a:cubicBezTo>
                      <a:pt x="18121" y="41759"/>
                      <a:pt x="18402" y="41422"/>
                      <a:pt x="18368" y="41043"/>
                    </a:cubicBezTo>
                    <a:cubicBezTo>
                      <a:pt x="18262" y="39865"/>
                      <a:pt x="18088" y="38695"/>
                      <a:pt x="17845" y="37539"/>
                    </a:cubicBezTo>
                    <a:cubicBezTo>
                      <a:pt x="18955" y="37359"/>
                      <a:pt x="20054" y="37120"/>
                      <a:pt x="21137" y="36823"/>
                    </a:cubicBezTo>
                    <a:cubicBezTo>
                      <a:pt x="21505" y="36721"/>
                      <a:pt x="21721" y="36341"/>
                      <a:pt x="21620" y="35973"/>
                    </a:cubicBezTo>
                    <a:cubicBezTo>
                      <a:pt x="21535" y="35666"/>
                      <a:pt x="21257" y="35466"/>
                      <a:pt x="20954" y="35466"/>
                    </a:cubicBezTo>
                    <a:cubicBezTo>
                      <a:pt x="20893" y="35466"/>
                      <a:pt x="20831" y="35474"/>
                      <a:pt x="20770" y="35491"/>
                    </a:cubicBezTo>
                    <a:cubicBezTo>
                      <a:pt x="19702" y="35783"/>
                      <a:pt x="18621" y="36017"/>
                      <a:pt x="17528" y="36190"/>
                    </a:cubicBezTo>
                    <a:cubicBezTo>
                      <a:pt x="17442" y="35861"/>
                      <a:pt x="17351" y="35533"/>
                      <a:pt x="17254" y="35208"/>
                    </a:cubicBezTo>
                    <a:cubicBezTo>
                      <a:pt x="17165" y="34907"/>
                      <a:pt x="16890" y="34711"/>
                      <a:pt x="16591" y="34711"/>
                    </a:cubicBezTo>
                    <a:close/>
                    <a:moveTo>
                      <a:pt x="17599" y="46211"/>
                    </a:moveTo>
                    <a:cubicBezTo>
                      <a:pt x="17260" y="46211"/>
                      <a:pt x="16956" y="46468"/>
                      <a:pt x="16913" y="46819"/>
                    </a:cubicBezTo>
                    <a:cubicBezTo>
                      <a:pt x="16681" y="48720"/>
                      <a:pt x="16236" y="50534"/>
                      <a:pt x="15591" y="52203"/>
                    </a:cubicBezTo>
                    <a:lnTo>
                      <a:pt x="15561" y="52282"/>
                    </a:lnTo>
                    <a:cubicBezTo>
                      <a:pt x="15391" y="52734"/>
                      <a:pt x="15724" y="53217"/>
                      <a:pt x="16207" y="53217"/>
                    </a:cubicBezTo>
                    <a:cubicBezTo>
                      <a:pt x="16495" y="53217"/>
                      <a:pt x="16752" y="53038"/>
                      <a:pt x="16853" y="52770"/>
                    </a:cubicBezTo>
                    <a:lnTo>
                      <a:pt x="16879" y="52703"/>
                    </a:lnTo>
                    <a:cubicBezTo>
                      <a:pt x="17566" y="50925"/>
                      <a:pt x="18039" y="49001"/>
                      <a:pt x="18285" y="46986"/>
                    </a:cubicBezTo>
                    <a:cubicBezTo>
                      <a:pt x="18332" y="46607"/>
                      <a:pt x="18062" y="46262"/>
                      <a:pt x="17682" y="46216"/>
                    </a:cubicBezTo>
                    <a:cubicBezTo>
                      <a:pt x="17654" y="46213"/>
                      <a:pt x="17626" y="46211"/>
                      <a:pt x="17599" y="46211"/>
                    </a:cubicBezTo>
                    <a:close/>
                    <a:moveTo>
                      <a:pt x="13393" y="56890"/>
                    </a:moveTo>
                    <a:cubicBezTo>
                      <a:pt x="13181" y="56890"/>
                      <a:pt x="12972" y="56987"/>
                      <a:pt x="12837" y="57171"/>
                    </a:cubicBezTo>
                    <a:cubicBezTo>
                      <a:pt x="11744" y="58631"/>
                      <a:pt x="10434" y="60001"/>
                      <a:pt x="8941" y="61239"/>
                    </a:cubicBezTo>
                    <a:cubicBezTo>
                      <a:pt x="8717" y="61426"/>
                      <a:pt x="8633" y="61733"/>
                      <a:pt x="8733" y="62006"/>
                    </a:cubicBezTo>
                    <a:cubicBezTo>
                      <a:pt x="8831" y="62280"/>
                      <a:pt x="9091" y="62462"/>
                      <a:pt x="9383" y="62462"/>
                    </a:cubicBezTo>
                    <a:cubicBezTo>
                      <a:pt x="9544" y="62462"/>
                      <a:pt x="9699" y="62406"/>
                      <a:pt x="9824" y="62303"/>
                    </a:cubicBezTo>
                    <a:cubicBezTo>
                      <a:pt x="11401" y="60995"/>
                      <a:pt x="12787" y="59546"/>
                      <a:pt x="13943" y="57998"/>
                    </a:cubicBezTo>
                    <a:cubicBezTo>
                      <a:pt x="14175" y="57692"/>
                      <a:pt x="14113" y="57256"/>
                      <a:pt x="13806" y="57028"/>
                    </a:cubicBezTo>
                    <a:cubicBezTo>
                      <a:pt x="13682" y="56935"/>
                      <a:pt x="13537" y="56890"/>
                      <a:pt x="13393" y="5689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61"/>
              <p:cNvSpPr/>
              <p:nvPr/>
            </p:nvSpPr>
            <p:spPr>
              <a:xfrm>
                <a:off x="5989653" y="4170730"/>
                <a:ext cx="49545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2621" extrusionOk="0">
                    <a:moveTo>
                      <a:pt x="3336" y="0"/>
                    </a:moveTo>
                    <a:cubicBezTo>
                      <a:pt x="3226" y="0"/>
                      <a:pt x="3114" y="27"/>
                      <a:pt x="3010" y="82"/>
                    </a:cubicBezTo>
                    <a:cubicBezTo>
                      <a:pt x="2182" y="526"/>
                      <a:pt x="1354" y="922"/>
                      <a:pt x="475" y="1293"/>
                    </a:cubicBezTo>
                    <a:cubicBezTo>
                      <a:pt x="171" y="1420"/>
                      <a:pt x="0" y="1744"/>
                      <a:pt x="66" y="2066"/>
                    </a:cubicBezTo>
                    <a:cubicBezTo>
                      <a:pt x="132" y="2388"/>
                      <a:pt x="414" y="2620"/>
                      <a:pt x="743" y="2620"/>
                    </a:cubicBezTo>
                    <a:cubicBezTo>
                      <a:pt x="836" y="2620"/>
                      <a:pt x="927" y="2603"/>
                      <a:pt x="1011" y="2566"/>
                    </a:cubicBezTo>
                    <a:cubicBezTo>
                      <a:pt x="1930" y="2180"/>
                      <a:pt x="2797" y="1766"/>
                      <a:pt x="3664" y="1302"/>
                    </a:cubicBezTo>
                    <a:cubicBezTo>
                      <a:pt x="4000" y="1122"/>
                      <a:pt x="4127" y="702"/>
                      <a:pt x="3946" y="366"/>
                    </a:cubicBezTo>
                    <a:cubicBezTo>
                      <a:pt x="3822" y="133"/>
                      <a:pt x="3583" y="0"/>
                      <a:pt x="33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0" name="Google Shape;2390;p61"/>
            <p:cNvGrpSpPr/>
            <p:nvPr/>
          </p:nvGrpSpPr>
          <p:grpSpPr>
            <a:xfrm>
              <a:off x="3865933" y="2914923"/>
              <a:ext cx="857817" cy="543130"/>
              <a:chOff x="3865933" y="2914923"/>
              <a:chExt cx="857817" cy="543130"/>
            </a:xfrm>
          </p:grpSpPr>
          <p:sp>
            <p:nvSpPr>
              <p:cNvPr id="2391" name="Google Shape;2391;p61"/>
              <p:cNvSpPr/>
              <p:nvPr/>
            </p:nvSpPr>
            <p:spPr>
              <a:xfrm>
                <a:off x="3865933" y="2914923"/>
                <a:ext cx="379634" cy="326752"/>
              </a:xfrm>
              <a:custGeom>
                <a:avLst/>
                <a:gdLst/>
                <a:ahLst/>
                <a:cxnLst/>
                <a:rect l="l" t="t" r="r" b="b"/>
                <a:pathLst>
                  <a:path w="31623" h="27218" extrusionOk="0">
                    <a:moveTo>
                      <a:pt x="29811" y="0"/>
                    </a:moveTo>
                    <a:cubicBezTo>
                      <a:pt x="29371" y="0"/>
                      <a:pt x="28861" y="341"/>
                      <a:pt x="28051" y="1060"/>
                    </a:cubicBezTo>
                    <a:cubicBezTo>
                      <a:pt x="25392" y="3419"/>
                      <a:pt x="22642" y="5675"/>
                      <a:pt x="19939" y="7984"/>
                    </a:cubicBezTo>
                    <a:cubicBezTo>
                      <a:pt x="16166" y="11225"/>
                      <a:pt x="12387" y="14458"/>
                      <a:pt x="8604" y="17686"/>
                    </a:cubicBezTo>
                    <a:cubicBezTo>
                      <a:pt x="5994" y="19911"/>
                      <a:pt x="3375" y="22126"/>
                      <a:pt x="746" y="24330"/>
                    </a:cubicBezTo>
                    <a:cubicBezTo>
                      <a:pt x="276" y="24725"/>
                      <a:pt x="0" y="25234"/>
                      <a:pt x="263" y="25745"/>
                    </a:cubicBezTo>
                    <a:cubicBezTo>
                      <a:pt x="538" y="26284"/>
                      <a:pt x="800" y="26906"/>
                      <a:pt x="1406" y="27218"/>
                    </a:cubicBezTo>
                    <a:cubicBezTo>
                      <a:pt x="3093" y="27101"/>
                      <a:pt x="4806" y="27044"/>
                      <a:pt x="6445" y="26692"/>
                    </a:cubicBezTo>
                    <a:cubicBezTo>
                      <a:pt x="8672" y="26212"/>
                      <a:pt x="10941" y="26120"/>
                      <a:pt x="13176" y="25711"/>
                    </a:cubicBezTo>
                    <a:cubicBezTo>
                      <a:pt x="15996" y="25196"/>
                      <a:pt x="18900" y="25163"/>
                      <a:pt x="21697" y="24446"/>
                    </a:cubicBezTo>
                    <a:cubicBezTo>
                      <a:pt x="23497" y="23985"/>
                      <a:pt x="24887" y="22980"/>
                      <a:pt x="25625" y="21216"/>
                    </a:cubicBezTo>
                    <a:cubicBezTo>
                      <a:pt x="26187" y="19870"/>
                      <a:pt x="26540" y="18456"/>
                      <a:pt x="26974" y="17066"/>
                    </a:cubicBezTo>
                    <a:cubicBezTo>
                      <a:pt x="28317" y="12774"/>
                      <a:pt x="29554" y="8448"/>
                      <a:pt x="30897" y="4156"/>
                    </a:cubicBezTo>
                    <a:cubicBezTo>
                      <a:pt x="31164" y="3301"/>
                      <a:pt x="31622" y="2468"/>
                      <a:pt x="31593" y="1525"/>
                    </a:cubicBezTo>
                    <a:cubicBezTo>
                      <a:pt x="30805" y="532"/>
                      <a:pt x="30362" y="0"/>
                      <a:pt x="298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61"/>
              <p:cNvSpPr/>
              <p:nvPr/>
            </p:nvSpPr>
            <p:spPr>
              <a:xfrm>
                <a:off x="3882812" y="2933231"/>
                <a:ext cx="535579" cy="515939"/>
              </a:xfrm>
              <a:custGeom>
                <a:avLst/>
                <a:gdLst/>
                <a:ahLst/>
                <a:cxnLst/>
                <a:rect l="l" t="t" r="r" b="b"/>
                <a:pathLst>
                  <a:path w="44613" h="42977" extrusionOk="0">
                    <a:moveTo>
                      <a:pt x="30187" y="0"/>
                    </a:moveTo>
                    <a:cubicBezTo>
                      <a:pt x="29395" y="1310"/>
                      <a:pt x="29217" y="2832"/>
                      <a:pt x="28715" y="4239"/>
                    </a:cubicBezTo>
                    <a:cubicBezTo>
                      <a:pt x="28356" y="5247"/>
                      <a:pt x="28190" y="6306"/>
                      <a:pt x="27733" y="7291"/>
                    </a:cubicBezTo>
                    <a:cubicBezTo>
                      <a:pt x="27347" y="8126"/>
                      <a:pt x="27170" y="9061"/>
                      <a:pt x="26916" y="9956"/>
                    </a:cubicBezTo>
                    <a:cubicBezTo>
                      <a:pt x="26636" y="10946"/>
                      <a:pt x="26415" y="11955"/>
                      <a:pt x="26092" y="12930"/>
                    </a:cubicBezTo>
                    <a:cubicBezTo>
                      <a:pt x="25711" y="14077"/>
                      <a:pt x="25402" y="15242"/>
                      <a:pt x="25047" y="16394"/>
                    </a:cubicBezTo>
                    <a:cubicBezTo>
                      <a:pt x="24637" y="17726"/>
                      <a:pt x="24348" y="19128"/>
                      <a:pt x="23583" y="20323"/>
                    </a:cubicBezTo>
                    <a:cubicBezTo>
                      <a:pt x="22177" y="22522"/>
                      <a:pt x="19843" y="23030"/>
                      <a:pt x="17536" y="23170"/>
                    </a:cubicBezTo>
                    <a:cubicBezTo>
                      <a:pt x="15405" y="23302"/>
                      <a:pt x="13323" y="23726"/>
                      <a:pt x="11218" y="23960"/>
                    </a:cubicBezTo>
                    <a:cubicBezTo>
                      <a:pt x="8422" y="24272"/>
                      <a:pt x="5627" y="24730"/>
                      <a:pt x="2827" y="25094"/>
                    </a:cubicBezTo>
                    <a:cubicBezTo>
                      <a:pt x="1883" y="25216"/>
                      <a:pt x="863" y="25126"/>
                      <a:pt x="0" y="25693"/>
                    </a:cubicBezTo>
                    <a:cubicBezTo>
                      <a:pt x="11" y="26093"/>
                      <a:pt x="395" y="26116"/>
                      <a:pt x="617" y="26302"/>
                    </a:cubicBezTo>
                    <a:cubicBezTo>
                      <a:pt x="785" y="26385"/>
                      <a:pt x="960" y="26414"/>
                      <a:pt x="1136" y="26414"/>
                    </a:cubicBezTo>
                    <a:cubicBezTo>
                      <a:pt x="1263" y="26414"/>
                      <a:pt x="1391" y="26399"/>
                      <a:pt x="1516" y="26378"/>
                    </a:cubicBezTo>
                    <a:cubicBezTo>
                      <a:pt x="3125" y="26111"/>
                      <a:pt x="4769" y="26120"/>
                      <a:pt x="6368" y="25892"/>
                    </a:cubicBezTo>
                    <a:cubicBezTo>
                      <a:pt x="10830" y="25252"/>
                      <a:pt x="15333" y="24989"/>
                      <a:pt x="19793" y="24362"/>
                    </a:cubicBezTo>
                    <a:cubicBezTo>
                      <a:pt x="19865" y="24352"/>
                      <a:pt x="19931" y="24346"/>
                      <a:pt x="19991" y="24346"/>
                    </a:cubicBezTo>
                    <a:cubicBezTo>
                      <a:pt x="20355" y="24346"/>
                      <a:pt x="20483" y="24539"/>
                      <a:pt x="20472" y="24945"/>
                    </a:cubicBezTo>
                    <a:cubicBezTo>
                      <a:pt x="20466" y="25219"/>
                      <a:pt x="20395" y="25481"/>
                      <a:pt x="20320" y="25742"/>
                    </a:cubicBezTo>
                    <a:cubicBezTo>
                      <a:pt x="19633" y="28114"/>
                      <a:pt x="19308" y="30572"/>
                      <a:pt x="18645" y="32947"/>
                    </a:cubicBezTo>
                    <a:cubicBezTo>
                      <a:pt x="18216" y="34483"/>
                      <a:pt x="18026" y="36062"/>
                      <a:pt x="17645" y="37609"/>
                    </a:cubicBezTo>
                    <a:cubicBezTo>
                      <a:pt x="17283" y="39077"/>
                      <a:pt x="16749" y="40534"/>
                      <a:pt x="16788" y="42085"/>
                    </a:cubicBezTo>
                    <a:cubicBezTo>
                      <a:pt x="16795" y="42413"/>
                      <a:pt x="16551" y="42860"/>
                      <a:pt x="17130" y="42977"/>
                    </a:cubicBezTo>
                    <a:cubicBezTo>
                      <a:pt x="17301" y="42876"/>
                      <a:pt x="17489" y="42796"/>
                      <a:pt x="17637" y="42670"/>
                    </a:cubicBezTo>
                    <a:cubicBezTo>
                      <a:pt x="21234" y="39579"/>
                      <a:pt x="24835" y="36494"/>
                      <a:pt x="28441" y="33414"/>
                    </a:cubicBezTo>
                    <a:cubicBezTo>
                      <a:pt x="32563" y="29893"/>
                      <a:pt x="36681" y="26369"/>
                      <a:pt x="40829" y="22877"/>
                    </a:cubicBezTo>
                    <a:cubicBezTo>
                      <a:pt x="41896" y="21980"/>
                      <a:pt x="42827" y="20922"/>
                      <a:pt x="44010" y="20162"/>
                    </a:cubicBezTo>
                    <a:cubicBezTo>
                      <a:pt x="44210" y="19956"/>
                      <a:pt x="44412" y="19749"/>
                      <a:pt x="44612" y="19542"/>
                    </a:cubicBezTo>
                    <a:cubicBezTo>
                      <a:pt x="44519" y="19182"/>
                      <a:pt x="44297" y="19108"/>
                      <a:pt x="44052" y="19108"/>
                    </a:cubicBezTo>
                    <a:cubicBezTo>
                      <a:pt x="43913" y="19108"/>
                      <a:pt x="43767" y="19132"/>
                      <a:pt x="43633" y="19140"/>
                    </a:cubicBezTo>
                    <a:cubicBezTo>
                      <a:pt x="43194" y="19169"/>
                      <a:pt x="42758" y="19267"/>
                      <a:pt x="42316" y="19267"/>
                    </a:cubicBezTo>
                    <a:cubicBezTo>
                      <a:pt x="42283" y="19267"/>
                      <a:pt x="42251" y="19267"/>
                      <a:pt x="42219" y="19266"/>
                    </a:cubicBezTo>
                    <a:cubicBezTo>
                      <a:pt x="41762" y="19250"/>
                      <a:pt x="41306" y="19242"/>
                      <a:pt x="40850" y="19242"/>
                    </a:cubicBezTo>
                    <a:cubicBezTo>
                      <a:pt x="36321" y="19242"/>
                      <a:pt x="31821" y="19959"/>
                      <a:pt x="27290" y="19959"/>
                    </a:cubicBezTo>
                    <a:cubicBezTo>
                      <a:pt x="26995" y="19959"/>
                      <a:pt x="26699" y="19956"/>
                      <a:pt x="26404" y="19950"/>
                    </a:cubicBezTo>
                    <a:cubicBezTo>
                      <a:pt x="25805" y="19937"/>
                      <a:pt x="25602" y="19913"/>
                      <a:pt x="25814" y="19261"/>
                    </a:cubicBezTo>
                    <a:cubicBezTo>
                      <a:pt x="26577" y="16917"/>
                      <a:pt x="27062" y="14496"/>
                      <a:pt x="27716" y="12120"/>
                    </a:cubicBezTo>
                    <a:cubicBezTo>
                      <a:pt x="28693" y="8574"/>
                      <a:pt x="29613" y="5011"/>
                      <a:pt x="30646" y="1480"/>
                    </a:cubicBezTo>
                    <a:cubicBezTo>
                      <a:pt x="30735" y="1174"/>
                      <a:pt x="30797" y="890"/>
                      <a:pt x="30592" y="612"/>
                    </a:cubicBezTo>
                    <a:cubicBezTo>
                      <a:pt x="30563" y="338"/>
                      <a:pt x="30415" y="142"/>
                      <a:pt x="301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61"/>
              <p:cNvSpPr/>
              <p:nvPr/>
            </p:nvSpPr>
            <p:spPr>
              <a:xfrm>
                <a:off x="3890219" y="3219358"/>
                <a:ext cx="244566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20372" h="19883" extrusionOk="0">
                    <a:moveTo>
                      <a:pt x="19722" y="1"/>
                    </a:moveTo>
                    <a:cubicBezTo>
                      <a:pt x="19444" y="1"/>
                      <a:pt x="19134" y="275"/>
                      <a:pt x="18849" y="350"/>
                    </a:cubicBezTo>
                    <a:cubicBezTo>
                      <a:pt x="18750" y="375"/>
                      <a:pt x="18651" y="394"/>
                      <a:pt x="18550" y="407"/>
                    </a:cubicBezTo>
                    <a:cubicBezTo>
                      <a:pt x="16618" y="682"/>
                      <a:pt x="14663" y="748"/>
                      <a:pt x="12724" y="946"/>
                    </a:cubicBezTo>
                    <a:cubicBezTo>
                      <a:pt x="9610" y="1264"/>
                      <a:pt x="6515" y="1818"/>
                      <a:pt x="3369" y="1879"/>
                    </a:cubicBezTo>
                    <a:cubicBezTo>
                      <a:pt x="2242" y="1900"/>
                      <a:pt x="1123" y="2262"/>
                      <a:pt x="1" y="2468"/>
                    </a:cubicBezTo>
                    <a:cubicBezTo>
                      <a:pt x="16" y="2928"/>
                      <a:pt x="404" y="3166"/>
                      <a:pt x="653" y="3461"/>
                    </a:cubicBezTo>
                    <a:cubicBezTo>
                      <a:pt x="3139" y="6397"/>
                      <a:pt x="5651" y="9313"/>
                      <a:pt x="8155" y="12235"/>
                    </a:cubicBezTo>
                    <a:cubicBezTo>
                      <a:pt x="10094" y="14510"/>
                      <a:pt x="12035" y="16784"/>
                      <a:pt x="13976" y="19057"/>
                    </a:cubicBezTo>
                    <a:cubicBezTo>
                      <a:pt x="14447" y="19608"/>
                      <a:pt x="14837" y="19882"/>
                      <a:pt x="15241" y="19882"/>
                    </a:cubicBezTo>
                    <a:cubicBezTo>
                      <a:pt x="15625" y="19882"/>
                      <a:pt x="16022" y="19634"/>
                      <a:pt x="16515" y="19143"/>
                    </a:cubicBezTo>
                    <a:cubicBezTo>
                      <a:pt x="16456" y="19063"/>
                      <a:pt x="16345" y="18982"/>
                      <a:pt x="16348" y="18904"/>
                    </a:cubicBezTo>
                    <a:cubicBezTo>
                      <a:pt x="16380" y="17211"/>
                      <a:pt x="16806" y="15554"/>
                      <a:pt x="17273" y="13975"/>
                    </a:cubicBezTo>
                    <a:cubicBezTo>
                      <a:pt x="17704" y="12514"/>
                      <a:pt x="17748" y="10995"/>
                      <a:pt x="18255" y="9544"/>
                    </a:cubicBezTo>
                    <a:cubicBezTo>
                      <a:pt x="18541" y="8724"/>
                      <a:pt x="18823" y="7813"/>
                      <a:pt x="18928" y="6927"/>
                    </a:cubicBezTo>
                    <a:cubicBezTo>
                      <a:pt x="19139" y="5150"/>
                      <a:pt x="19588" y="3443"/>
                      <a:pt x="20101" y="1740"/>
                    </a:cubicBezTo>
                    <a:cubicBezTo>
                      <a:pt x="20256" y="1226"/>
                      <a:pt x="20372" y="592"/>
                      <a:pt x="20043" y="173"/>
                    </a:cubicBezTo>
                    <a:cubicBezTo>
                      <a:pt x="19944" y="47"/>
                      <a:pt x="19836" y="1"/>
                      <a:pt x="197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61"/>
              <p:cNvSpPr/>
              <p:nvPr/>
            </p:nvSpPr>
            <p:spPr>
              <a:xfrm>
                <a:off x="4185842" y="2940566"/>
                <a:ext cx="245994" cy="236763"/>
              </a:xfrm>
              <a:custGeom>
                <a:avLst/>
                <a:gdLst/>
                <a:ahLst/>
                <a:cxnLst/>
                <a:rect l="l" t="t" r="r" b="b"/>
                <a:pathLst>
                  <a:path w="20491" h="19722" extrusionOk="0">
                    <a:moveTo>
                      <a:pt x="5350" y="1"/>
                    </a:moveTo>
                    <a:lnTo>
                      <a:pt x="5350" y="1"/>
                    </a:lnTo>
                    <a:cubicBezTo>
                      <a:pt x="5430" y="668"/>
                      <a:pt x="4753" y="1073"/>
                      <a:pt x="4742" y="1688"/>
                    </a:cubicBezTo>
                    <a:cubicBezTo>
                      <a:pt x="4723" y="2894"/>
                      <a:pt x="4166" y="3961"/>
                      <a:pt x="3903" y="5104"/>
                    </a:cubicBezTo>
                    <a:cubicBezTo>
                      <a:pt x="3472" y="6985"/>
                      <a:pt x="2808" y="8811"/>
                      <a:pt x="2315" y="10680"/>
                    </a:cubicBezTo>
                    <a:cubicBezTo>
                      <a:pt x="1634" y="13261"/>
                      <a:pt x="1042" y="15865"/>
                      <a:pt x="370" y="18448"/>
                    </a:cubicBezTo>
                    <a:cubicBezTo>
                      <a:pt x="38" y="19722"/>
                      <a:pt x="1" y="19554"/>
                      <a:pt x="1300" y="19602"/>
                    </a:cubicBezTo>
                    <a:cubicBezTo>
                      <a:pt x="1733" y="19619"/>
                      <a:pt x="2165" y="19626"/>
                      <a:pt x="2597" y="19626"/>
                    </a:cubicBezTo>
                    <a:cubicBezTo>
                      <a:pt x="6744" y="19626"/>
                      <a:pt x="10854" y="18947"/>
                      <a:pt x="14999" y="18947"/>
                    </a:cubicBezTo>
                    <a:cubicBezTo>
                      <a:pt x="15059" y="18947"/>
                      <a:pt x="15118" y="18947"/>
                      <a:pt x="15178" y="18947"/>
                    </a:cubicBezTo>
                    <a:cubicBezTo>
                      <a:pt x="15689" y="18950"/>
                      <a:pt x="16203" y="18975"/>
                      <a:pt x="16716" y="18975"/>
                    </a:cubicBezTo>
                    <a:cubicBezTo>
                      <a:pt x="17352" y="18975"/>
                      <a:pt x="17988" y="18937"/>
                      <a:pt x="18618" y="18770"/>
                    </a:cubicBezTo>
                    <a:cubicBezTo>
                      <a:pt x="18713" y="18745"/>
                      <a:pt x="18818" y="18724"/>
                      <a:pt x="18923" y="18724"/>
                    </a:cubicBezTo>
                    <a:cubicBezTo>
                      <a:pt x="19085" y="18724"/>
                      <a:pt x="19246" y="18773"/>
                      <a:pt x="19370" y="18932"/>
                    </a:cubicBezTo>
                    <a:cubicBezTo>
                      <a:pt x="20372" y="18232"/>
                      <a:pt x="20490" y="17643"/>
                      <a:pt x="19689" y="16694"/>
                    </a:cubicBezTo>
                    <a:cubicBezTo>
                      <a:pt x="15519" y="11740"/>
                      <a:pt x="11323" y="6808"/>
                      <a:pt x="7098" y="1900"/>
                    </a:cubicBezTo>
                    <a:cubicBezTo>
                      <a:pt x="6540" y="1252"/>
                      <a:pt x="6226" y="361"/>
                      <a:pt x="53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61"/>
              <p:cNvSpPr/>
              <p:nvPr/>
            </p:nvSpPr>
            <p:spPr>
              <a:xfrm>
                <a:off x="4619931" y="3076678"/>
                <a:ext cx="103819" cy="224193"/>
              </a:xfrm>
              <a:custGeom>
                <a:avLst/>
                <a:gdLst/>
                <a:ahLst/>
                <a:cxnLst/>
                <a:rect l="l" t="t" r="r" b="b"/>
                <a:pathLst>
                  <a:path w="8648" h="18675" extrusionOk="0">
                    <a:moveTo>
                      <a:pt x="7639" y="0"/>
                    </a:moveTo>
                    <a:cubicBezTo>
                      <a:pt x="7590" y="0"/>
                      <a:pt x="7539" y="5"/>
                      <a:pt x="7487" y="15"/>
                    </a:cubicBezTo>
                    <a:cubicBezTo>
                      <a:pt x="6893" y="559"/>
                      <a:pt x="6271" y="1088"/>
                      <a:pt x="5766" y="1706"/>
                    </a:cubicBezTo>
                    <a:cubicBezTo>
                      <a:pt x="5078" y="2545"/>
                      <a:pt x="4262" y="3252"/>
                      <a:pt x="3551" y="4068"/>
                    </a:cubicBezTo>
                    <a:cubicBezTo>
                      <a:pt x="2654" y="5096"/>
                      <a:pt x="1582" y="5972"/>
                      <a:pt x="753" y="7068"/>
                    </a:cubicBezTo>
                    <a:cubicBezTo>
                      <a:pt x="220" y="7773"/>
                      <a:pt x="1" y="8561"/>
                      <a:pt x="249" y="9436"/>
                    </a:cubicBezTo>
                    <a:cubicBezTo>
                      <a:pt x="439" y="10105"/>
                      <a:pt x="727" y="10736"/>
                      <a:pt x="978" y="11382"/>
                    </a:cubicBezTo>
                    <a:cubicBezTo>
                      <a:pt x="1752" y="13379"/>
                      <a:pt x="2575" y="15356"/>
                      <a:pt x="3349" y="17353"/>
                    </a:cubicBezTo>
                    <a:cubicBezTo>
                      <a:pt x="3503" y="17750"/>
                      <a:pt x="3579" y="18197"/>
                      <a:pt x="3870" y="18539"/>
                    </a:cubicBezTo>
                    <a:cubicBezTo>
                      <a:pt x="4214" y="18618"/>
                      <a:pt x="4467" y="18674"/>
                      <a:pt x="4659" y="18674"/>
                    </a:cubicBezTo>
                    <a:cubicBezTo>
                      <a:pt x="5058" y="18674"/>
                      <a:pt x="5192" y="18433"/>
                      <a:pt x="5327" y="17661"/>
                    </a:cubicBezTo>
                    <a:cubicBezTo>
                      <a:pt x="5617" y="15994"/>
                      <a:pt x="5972" y="14338"/>
                      <a:pt x="6293" y="12676"/>
                    </a:cubicBezTo>
                    <a:cubicBezTo>
                      <a:pt x="6743" y="10352"/>
                      <a:pt x="7184" y="8025"/>
                      <a:pt x="7635" y="5701"/>
                    </a:cubicBezTo>
                    <a:cubicBezTo>
                      <a:pt x="7946" y="4097"/>
                      <a:pt x="8265" y="2496"/>
                      <a:pt x="8589" y="894"/>
                    </a:cubicBezTo>
                    <a:cubicBezTo>
                      <a:pt x="8648" y="608"/>
                      <a:pt x="8599" y="336"/>
                      <a:pt x="8349" y="224"/>
                    </a:cubicBezTo>
                    <a:cubicBezTo>
                      <a:pt x="8129" y="125"/>
                      <a:pt x="7896" y="0"/>
                      <a:pt x="7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61"/>
              <p:cNvSpPr/>
              <p:nvPr/>
            </p:nvSpPr>
            <p:spPr>
              <a:xfrm>
                <a:off x="4532282" y="3060171"/>
                <a:ext cx="177530" cy="239116"/>
              </a:xfrm>
              <a:custGeom>
                <a:avLst/>
                <a:gdLst/>
                <a:ahLst/>
                <a:cxnLst/>
                <a:rect l="l" t="t" r="r" b="b"/>
                <a:pathLst>
                  <a:path w="14788" h="19918" extrusionOk="0">
                    <a:moveTo>
                      <a:pt x="3408" y="0"/>
                    </a:moveTo>
                    <a:cubicBezTo>
                      <a:pt x="3373" y="0"/>
                      <a:pt x="3330" y="11"/>
                      <a:pt x="3280" y="37"/>
                    </a:cubicBezTo>
                    <a:cubicBezTo>
                      <a:pt x="3247" y="125"/>
                      <a:pt x="3200" y="211"/>
                      <a:pt x="3183" y="302"/>
                    </a:cubicBezTo>
                    <a:cubicBezTo>
                      <a:pt x="2755" y="2519"/>
                      <a:pt x="2334" y="4737"/>
                      <a:pt x="1906" y="6954"/>
                    </a:cubicBezTo>
                    <a:cubicBezTo>
                      <a:pt x="1416" y="9488"/>
                      <a:pt x="928" y="12022"/>
                      <a:pt x="420" y="14553"/>
                    </a:cubicBezTo>
                    <a:cubicBezTo>
                      <a:pt x="289" y="15204"/>
                      <a:pt x="257" y="15874"/>
                      <a:pt x="42" y="16508"/>
                    </a:cubicBezTo>
                    <a:cubicBezTo>
                      <a:pt x="28" y="16644"/>
                      <a:pt x="15" y="16781"/>
                      <a:pt x="1" y="16917"/>
                    </a:cubicBezTo>
                    <a:cubicBezTo>
                      <a:pt x="64" y="16964"/>
                      <a:pt x="119" y="16983"/>
                      <a:pt x="169" y="16983"/>
                    </a:cubicBezTo>
                    <a:cubicBezTo>
                      <a:pt x="297" y="16983"/>
                      <a:pt x="390" y="16862"/>
                      <a:pt x="484" y="16776"/>
                    </a:cubicBezTo>
                    <a:cubicBezTo>
                      <a:pt x="651" y="16625"/>
                      <a:pt x="791" y="16446"/>
                      <a:pt x="974" y="16310"/>
                    </a:cubicBezTo>
                    <a:cubicBezTo>
                      <a:pt x="2999" y="14811"/>
                      <a:pt x="4656" y="12889"/>
                      <a:pt x="6660" y="11363"/>
                    </a:cubicBezTo>
                    <a:cubicBezTo>
                      <a:pt x="6770" y="11279"/>
                      <a:pt x="6846" y="11224"/>
                      <a:pt x="6908" y="11224"/>
                    </a:cubicBezTo>
                    <a:cubicBezTo>
                      <a:pt x="6974" y="11224"/>
                      <a:pt x="7025" y="11287"/>
                      <a:pt x="7084" y="11445"/>
                    </a:cubicBezTo>
                    <a:cubicBezTo>
                      <a:pt x="7495" y="12545"/>
                      <a:pt x="8033" y="13589"/>
                      <a:pt x="8494" y="14668"/>
                    </a:cubicBezTo>
                    <a:cubicBezTo>
                      <a:pt x="9183" y="16279"/>
                      <a:pt x="9898" y="17878"/>
                      <a:pt x="10561" y="19499"/>
                    </a:cubicBezTo>
                    <a:cubicBezTo>
                      <a:pt x="10618" y="19640"/>
                      <a:pt x="10679" y="19764"/>
                      <a:pt x="10839" y="19807"/>
                    </a:cubicBezTo>
                    <a:cubicBezTo>
                      <a:pt x="10916" y="19885"/>
                      <a:pt x="11007" y="19918"/>
                      <a:pt x="11109" y="19918"/>
                    </a:cubicBezTo>
                    <a:cubicBezTo>
                      <a:pt x="11130" y="19918"/>
                      <a:pt x="11150" y="19916"/>
                      <a:pt x="11171" y="19914"/>
                    </a:cubicBezTo>
                    <a:cubicBezTo>
                      <a:pt x="11076" y="19191"/>
                      <a:pt x="10692" y="18572"/>
                      <a:pt x="10461" y="17899"/>
                    </a:cubicBezTo>
                    <a:cubicBezTo>
                      <a:pt x="10296" y="17417"/>
                      <a:pt x="10043" y="16974"/>
                      <a:pt x="9921" y="16472"/>
                    </a:cubicBezTo>
                    <a:cubicBezTo>
                      <a:pt x="9817" y="16045"/>
                      <a:pt x="9606" y="15645"/>
                      <a:pt x="9435" y="15237"/>
                    </a:cubicBezTo>
                    <a:cubicBezTo>
                      <a:pt x="9245" y="14785"/>
                      <a:pt x="9027" y="14344"/>
                      <a:pt x="8859" y="13885"/>
                    </a:cubicBezTo>
                    <a:cubicBezTo>
                      <a:pt x="8661" y="13345"/>
                      <a:pt x="8430" y="12819"/>
                      <a:pt x="8220" y="12285"/>
                    </a:cubicBezTo>
                    <a:cubicBezTo>
                      <a:pt x="7978" y="11667"/>
                      <a:pt x="7670" y="11059"/>
                      <a:pt x="7599" y="10388"/>
                    </a:cubicBezTo>
                    <a:cubicBezTo>
                      <a:pt x="7470" y="9152"/>
                      <a:pt x="8189" y="8270"/>
                      <a:pt x="9006" y="7533"/>
                    </a:cubicBezTo>
                    <a:cubicBezTo>
                      <a:pt x="9761" y="6852"/>
                      <a:pt x="10410" y="6077"/>
                      <a:pt x="11125" y="5364"/>
                    </a:cubicBezTo>
                    <a:cubicBezTo>
                      <a:pt x="12073" y="4418"/>
                      <a:pt x="12978" y="3418"/>
                      <a:pt x="13913" y="2452"/>
                    </a:cubicBezTo>
                    <a:cubicBezTo>
                      <a:pt x="14228" y="2126"/>
                      <a:pt x="14635" y="1857"/>
                      <a:pt x="14788" y="1390"/>
                    </a:cubicBezTo>
                    <a:cubicBezTo>
                      <a:pt x="14737" y="1330"/>
                      <a:pt x="14682" y="1313"/>
                      <a:pt x="14625" y="1313"/>
                    </a:cubicBezTo>
                    <a:cubicBezTo>
                      <a:pt x="14546" y="1313"/>
                      <a:pt x="14464" y="1346"/>
                      <a:pt x="14386" y="1346"/>
                    </a:cubicBezTo>
                    <a:cubicBezTo>
                      <a:pt x="14383" y="1346"/>
                      <a:pt x="14380" y="1346"/>
                      <a:pt x="14377" y="1346"/>
                    </a:cubicBezTo>
                    <a:cubicBezTo>
                      <a:pt x="14227" y="1379"/>
                      <a:pt x="14117" y="1477"/>
                      <a:pt x="14019" y="1585"/>
                    </a:cubicBezTo>
                    <a:cubicBezTo>
                      <a:pt x="13499" y="2161"/>
                      <a:pt x="12884" y="2645"/>
                      <a:pt x="12357" y="3205"/>
                    </a:cubicBezTo>
                    <a:cubicBezTo>
                      <a:pt x="10886" y="4768"/>
                      <a:pt x="9286" y="6202"/>
                      <a:pt x="7811" y="7759"/>
                    </a:cubicBezTo>
                    <a:cubicBezTo>
                      <a:pt x="7730" y="7845"/>
                      <a:pt x="7660" y="7886"/>
                      <a:pt x="7595" y="7886"/>
                    </a:cubicBezTo>
                    <a:cubicBezTo>
                      <a:pt x="7523" y="7886"/>
                      <a:pt x="7457" y="7837"/>
                      <a:pt x="7386" y="7743"/>
                    </a:cubicBezTo>
                    <a:cubicBezTo>
                      <a:pt x="7308" y="7638"/>
                      <a:pt x="7256" y="7521"/>
                      <a:pt x="7207" y="7400"/>
                    </a:cubicBezTo>
                    <a:cubicBezTo>
                      <a:pt x="6758" y="6313"/>
                      <a:pt x="6150" y="5302"/>
                      <a:pt x="5692" y="4221"/>
                    </a:cubicBezTo>
                    <a:cubicBezTo>
                      <a:pt x="5397" y="3521"/>
                      <a:pt x="4998" y="2877"/>
                      <a:pt x="4682" y="2189"/>
                    </a:cubicBezTo>
                    <a:cubicBezTo>
                      <a:pt x="4380" y="1534"/>
                      <a:pt x="4147" y="833"/>
                      <a:pt x="3672" y="267"/>
                    </a:cubicBezTo>
                    <a:cubicBezTo>
                      <a:pt x="3593" y="171"/>
                      <a:pt x="3550" y="0"/>
                      <a:pt x="34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61"/>
              <p:cNvSpPr/>
              <p:nvPr/>
            </p:nvSpPr>
            <p:spPr>
              <a:xfrm>
                <a:off x="4571635" y="3051480"/>
                <a:ext cx="133243" cy="106604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8880" extrusionOk="0">
                    <a:moveTo>
                      <a:pt x="626" y="1"/>
                    </a:moveTo>
                    <a:cubicBezTo>
                      <a:pt x="224" y="1"/>
                      <a:pt x="63" y="220"/>
                      <a:pt x="1" y="761"/>
                    </a:cubicBezTo>
                    <a:cubicBezTo>
                      <a:pt x="46" y="773"/>
                      <a:pt x="112" y="771"/>
                      <a:pt x="134" y="800"/>
                    </a:cubicBezTo>
                    <a:cubicBezTo>
                      <a:pt x="624" y="1441"/>
                      <a:pt x="958" y="2183"/>
                      <a:pt x="1252" y="2911"/>
                    </a:cubicBezTo>
                    <a:cubicBezTo>
                      <a:pt x="1525" y="3582"/>
                      <a:pt x="1959" y="4161"/>
                      <a:pt x="2201" y="4851"/>
                    </a:cubicBezTo>
                    <a:cubicBezTo>
                      <a:pt x="2338" y="5242"/>
                      <a:pt x="2503" y="5665"/>
                      <a:pt x="2727" y="6026"/>
                    </a:cubicBezTo>
                    <a:cubicBezTo>
                      <a:pt x="3176" y="6750"/>
                      <a:pt x="3515" y="7520"/>
                      <a:pt x="3829" y="8306"/>
                    </a:cubicBezTo>
                    <a:cubicBezTo>
                      <a:pt x="3924" y="8544"/>
                      <a:pt x="4069" y="8813"/>
                      <a:pt x="4315" y="8872"/>
                    </a:cubicBezTo>
                    <a:cubicBezTo>
                      <a:pt x="4337" y="8877"/>
                      <a:pt x="4356" y="8879"/>
                      <a:pt x="4374" y="8879"/>
                    </a:cubicBezTo>
                    <a:cubicBezTo>
                      <a:pt x="4574" y="8879"/>
                      <a:pt x="4599" y="8597"/>
                      <a:pt x="4708" y="8451"/>
                    </a:cubicBezTo>
                    <a:cubicBezTo>
                      <a:pt x="4737" y="8414"/>
                      <a:pt x="4769" y="8376"/>
                      <a:pt x="4802" y="8342"/>
                    </a:cubicBezTo>
                    <a:cubicBezTo>
                      <a:pt x="5440" y="7666"/>
                      <a:pt x="6149" y="7062"/>
                      <a:pt x="6812" y="6413"/>
                    </a:cubicBezTo>
                    <a:cubicBezTo>
                      <a:pt x="7878" y="5370"/>
                      <a:pt x="8866" y="4245"/>
                      <a:pt x="10020" y="3289"/>
                    </a:cubicBezTo>
                    <a:cubicBezTo>
                      <a:pt x="10432" y="2947"/>
                      <a:pt x="10741" y="2480"/>
                      <a:pt x="11099" y="2070"/>
                    </a:cubicBezTo>
                    <a:cubicBezTo>
                      <a:pt x="10956" y="1903"/>
                      <a:pt x="10741" y="1930"/>
                      <a:pt x="10560" y="1894"/>
                    </a:cubicBezTo>
                    <a:cubicBezTo>
                      <a:pt x="8763" y="1538"/>
                      <a:pt x="6963" y="1197"/>
                      <a:pt x="5164" y="853"/>
                    </a:cubicBezTo>
                    <a:cubicBezTo>
                      <a:pt x="3767" y="581"/>
                      <a:pt x="2369" y="310"/>
                      <a:pt x="972" y="40"/>
                    </a:cubicBezTo>
                    <a:cubicBezTo>
                      <a:pt x="840" y="14"/>
                      <a:pt x="726" y="1"/>
                      <a:pt x="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61"/>
              <p:cNvSpPr/>
              <p:nvPr/>
            </p:nvSpPr>
            <p:spPr>
              <a:xfrm>
                <a:off x="4530302" y="3192575"/>
                <a:ext cx="132103" cy="105824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8815" extrusionOk="0">
                    <a:moveTo>
                      <a:pt x="7117" y="0"/>
                    </a:moveTo>
                    <a:cubicBezTo>
                      <a:pt x="7040" y="0"/>
                      <a:pt x="6930" y="104"/>
                      <a:pt x="6695" y="277"/>
                    </a:cubicBezTo>
                    <a:cubicBezTo>
                      <a:pt x="4912" y="1592"/>
                      <a:pt x="3454" y="3272"/>
                      <a:pt x="1721" y="4639"/>
                    </a:cubicBezTo>
                    <a:cubicBezTo>
                      <a:pt x="1293" y="4978"/>
                      <a:pt x="828" y="5276"/>
                      <a:pt x="494" y="5726"/>
                    </a:cubicBezTo>
                    <a:cubicBezTo>
                      <a:pt x="432" y="5808"/>
                      <a:pt x="347" y="5897"/>
                      <a:pt x="227" y="5897"/>
                    </a:cubicBezTo>
                    <a:cubicBezTo>
                      <a:pt x="207" y="5897"/>
                      <a:pt x="187" y="5894"/>
                      <a:pt x="166" y="5889"/>
                    </a:cubicBezTo>
                    <a:lnTo>
                      <a:pt x="166" y="5889"/>
                    </a:lnTo>
                    <a:cubicBezTo>
                      <a:pt x="0" y="6447"/>
                      <a:pt x="130" y="6701"/>
                      <a:pt x="710" y="6817"/>
                    </a:cubicBezTo>
                    <a:cubicBezTo>
                      <a:pt x="3735" y="7418"/>
                      <a:pt x="6760" y="8016"/>
                      <a:pt x="9789" y="8590"/>
                    </a:cubicBezTo>
                    <a:cubicBezTo>
                      <a:pt x="10107" y="8650"/>
                      <a:pt x="10415" y="8815"/>
                      <a:pt x="10746" y="8815"/>
                    </a:cubicBezTo>
                    <a:cubicBezTo>
                      <a:pt x="10830" y="8815"/>
                      <a:pt x="10916" y="8804"/>
                      <a:pt x="11004" y="8778"/>
                    </a:cubicBezTo>
                    <a:cubicBezTo>
                      <a:pt x="10776" y="8555"/>
                      <a:pt x="10909" y="8202"/>
                      <a:pt x="10730" y="7970"/>
                    </a:cubicBezTo>
                    <a:cubicBezTo>
                      <a:pt x="10379" y="7515"/>
                      <a:pt x="10269" y="6952"/>
                      <a:pt x="10028" y="6449"/>
                    </a:cubicBezTo>
                    <a:cubicBezTo>
                      <a:pt x="9631" y="5620"/>
                      <a:pt x="9335" y="4742"/>
                      <a:pt x="8965" y="3901"/>
                    </a:cubicBezTo>
                    <a:cubicBezTo>
                      <a:pt x="8453" y="2738"/>
                      <a:pt x="7899" y="1592"/>
                      <a:pt x="7384" y="431"/>
                    </a:cubicBezTo>
                    <a:cubicBezTo>
                      <a:pt x="7249" y="129"/>
                      <a:pt x="7204" y="0"/>
                      <a:pt x="71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9" name="Google Shape;2399;p61"/>
            <p:cNvGrpSpPr/>
            <p:nvPr/>
          </p:nvGrpSpPr>
          <p:grpSpPr>
            <a:xfrm>
              <a:off x="5569730" y="2626599"/>
              <a:ext cx="744730" cy="2026048"/>
              <a:chOff x="5569730" y="2626599"/>
              <a:chExt cx="744730" cy="2026048"/>
            </a:xfrm>
          </p:grpSpPr>
          <p:grpSp>
            <p:nvGrpSpPr>
              <p:cNvPr id="2400" name="Google Shape;2400;p61"/>
              <p:cNvGrpSpPr/>
              <p:nvPr/>
            </p:nvGrpSpPr>
            <p:grpSpPr>
              <a:xfrm>
                <a:off x="5569730" y="2626599"/>
                <a:ext cx="367773" cy="374844"/>
                <a:chOff x="5569730" y="2626599"/>
                <a:chExt cx="367773" cy="374844"/>
              </a:xfrm>
            </p:grpSpPr>
            <p:sp>
              <p:nvSpPr>
                <p:cNvPr id="2401" name="Google Shape;2401;p61"/>
                <p:cNvSpPr/>
                <p:nvPr/>
              </p:nvSpPr>
              <p:spPr>
                <a:xfrm>
                  <a:off x="5772051" y="2967997"/>
                  <a:ext cx="86112" cy="33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3" h="2786" extrusionOk="0">
                      <a:moveTo>
                        <a:pt x="327" y="0"/>
                      </a:moveTo>
                      <a:cubicBezTo>
                        <a:pt x="254" y="0"/>
                        <a:pt x="189" y="13"/>
                        <a:pt x="143" y="59"/>
                      </a:cubicBezTo>
                      <a:cubicBezTo>
                        <a:pt x="0" y="203"/>
                        <a:pt x="224" y="365"/>
                        <a:pt x="253" y="528"/>
                      </a:cubicBezTo>
                      <a:cubicBezTo>
                        <a:pt x="264" y="591"/>
                        <a:pt x="282" y="652"/>
                        <a:pt x="311" y="709"/>
                      </a:cubicBezTo>
                      <a:cubicBezTo>
                        <a:pt x="894" y="1796"/>
                        <a:pt x="1757" y="2526"/>
                        <a:pt x="2997" y="2731"/>
                      </a:cubicBezTo>
                      <a:cubicBezTo>
                        <a:pt x="3215" y="2768"/>
                        <a:pt x="3429" y="2786"/>
                        <a:pt x="3639" y="2786"/>
                      </a:cubicBezTo>
                      <a:cubicBezTo>
                        <a:pt x="4472" y="2786"/>
                        <a:pt x="5238" y="2502"/>
                        <a:pt x="5926" y="1958"/>
                      </a:cubicBezTo>
                      <a:cubicBezTo>
                        <a:pt x="6464" y="1533"/>
                        <a:pt x="6803" y="959"/>
                        <a:pt x="7066" y="337"/>
                      </a:cubicBezTo>
                      <a:cubicBezTo>
                        <a:pt x="7172" y="84"/>
                        <a:pt x="7128" y="26"/>
                        <a:pt x="6842" y="26"/>
                      </a:cubicBezTo>
                      <a:lnTo>
                        <a:pt x="3623" y="26"/>
                      </a:lnTo>
                      <a:cubicBezTo>
                        <a:pt x="2963" y="26"/>
                        <a:pt x="2303" y="25"/>
                        <a:pt x="1643" y="25"/>
                      </a:cubicBezTo>
                      <a:cubicBezTo>
                        <a:pt x="1313" y="25"/>
                        <a:pt x="983" y="25"/>
                        <a:pt x="654" y="26"/>
                      </a:cubicBezTo>
                      <a:cubicBezTo>
                        <a:pt x="652" y="26"/>
                        <a:pt x="651" y="26"/>
                        <a:pt x="650" y="26"/>
                      </a:cubicBezTo>
                      <a:cubicBezTo>
                        <a:pt x="548" y="26"/>
                        <a:pt x="430" y="0"/>
                        <a:pt x="32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2402;p61"/>
                <p:cNvSpPr/>
                <p:nvPr/>
              </p:nvSpPr>
              <p:spPr>
                <a:xfrm>
                  <a:off x="5691665" y="2700622"/>
                  <a:ext cx="245838" cy="254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8" h="21236" extrusionOk="0">
                      <a:moveTo>
                        <a:pt x="10334" y="0"/>
                      </a:moveTo>
                      <a:cubicBezTo>
                        <a:pt x="10178" y="0"/>
                        <a:pt x="10017" y="18"/>
                        <a:pt x="9853" y="54"/>
                      </a:cubicBezTo>
                      <a:cubicBezTo>
                        <a:pt x="9126" y="157"/>
                        <a:pt x="8527" y="643"/>
                        <a:pt x="8233" y="1336"/>
                      </a:cubicBezTo>
                      <a:cubicBezTo>
                        <a:pt x="8103" y="1641"/>
                        <a:pt x="8038" y="1979"/>
                        <a:pt x="8098" y="2311"/>
                      </a:cubicBezTo>
                      <a:cubicBezTo>
                        <a:pt x="8130" y="2485"/>
                        <a:pt x="8079" y="2575"/>
                        <a:pt x="7944" y="2645"/>
                      </a:cubicBezTo>
                      <a:cubicBezTo>
                        <a:pt x="6749" y="3265"/>
                        <a:pt x="5792" y="4161"/>
                        <a:pt x="4979" y="5220"/>
                      </a:cubicBezTo>
                      <a:cubicBezTo>
                        <a:pt x="4417" y="5951"/>
                        <a:pt x="3989" y="6754"/>
                        <a:pt x="3676" y="7623"/>
                      </a:cubicBezTo>
                      <a:cubicBezTo>
                        <a:pt x="3324" y="8598"/>
                        <a:pt x="3179" y="9601"/>
                        <a:pt x="3187" y="10633"/>
                      </a:cubicBezTo>
                      <a:cubicBezTo>
                        <a:pt x="3197" y="11809"/>
                        <a:pt x="3200" y="12986"/>
                        <a:pt x="3184" y="14162"/>
                      </a:cubicBezTo>
                      <a:cubicBezTo>
                        <a:pt x="3166" y="15361"/>
                        <a:pt x="2979" y="16526"/>
                        <a:pt x="2351" y="17580"/>
                      </a:cubicBezTo>
                      <a:cubicBezTo>
                        <a:pt x="2022" y="18132"/>
                        <a:pt x="1545" y="18555"/>
                        <a:pt x="1101" y="19007"/>
                      </a:cubicBezTo>
                      <a:cubicBezTo>
                        <a:pt x="856" y="19256"/>
                        <a:pt x="600" y="19495"/>
                        <a:pt x="358" y="19745"/>
                      </a:cubicBezTo>
                      <a:cubicBezTo>
                        <a:pt x="72" y="20042"/>
                        <a:pt x="1" y="20392"/>
                        <a:pt x="190" y="20761"/>
                      </a:cubicBezTo>
                      <a:cubicBezTo>
                        <a:pt x="352" y="21077"/>
                        <a:pt x="619" y="21236"/>
                        <a:pt x="993" y="21236"/>
                      </a:cubicBezTo>
                      <a:cubicBezTo>
                        <a:pt x="5584" y="21233"/>
                        <a:pt x="10176" y="21232"/>
                        <a:pt x="14767" y="21232"/>
                      </a:cubicBezTo>
                      <a:cubicBezTo>
                        <a:pt x="16297" y="21232"/>
                        <a:pt x="17828" y="21232"/>
                        <a:pt x="19358" y="21232"/>
                      </a:cubicBezTo>
                      <a:cubicBezTo>
                        <a:pt x="19362" y="21232"/>
                        <a:pt x="19366" y="21232"/>
                        <a:pt x="19369" y="21232"/>
                      </a:cubicBezTo>
                      <a:cubicBezTo>
                        <a:pt x="19483" y="21232"/>
                        <a:pt x="19595" y="21215"/>
                        <a:pt x="19702" y="21179"/>
                      </a:cubicBezTo>
                      <a:cubicBezTo>
                        <a:pt x="19963" y="21128"/>
                        <a:pt x="20160" y="20978"/>
                        <a:pt x="20287" y="20726"/>
                      </a:cubicBezTo>
                      <a:cubicBezTo>
                        <a:pt x="20477" y="20358"/>
                        <a:pt x="20407" y="20009"/>
                        <a:pt x="20120" y="19711"/>
                      </a:cubicBezTo>
                      <a:cubicBezTo>
                        <a:pt x="19878" y="19460"/>
                        <a:pt x="19623" y="19221"/>
                        <a:pt x="19378" y="18972"/>
                      </a:cubicBezTo>
                      <a:cubicBezTo>
                        <a:pt x="18934" y="18521"/>
                        <a:pt x="18457" y="18098"/>
                        <a:pt x="18128" y="17546"/>
                      </a:cubicBezTo>
                      <a:cubicBezTo>
                        <a:pt x="17501" y="16492"/>
                        <a:pt x="17313" y="15327"/>
                        <a:pt x="17295" y="14127"/>
                      </a:cubicBezTo>
                      <a:cubicBezTo>
                        <a:pt x="17278" y="12952"/>
                        <a:pt x="17282" y="11775"/>
                        <a:pt x="17292" y="10599"/>
                      </a:cubicBezTo>
                      <a:cubicBezTo>
                        <a:pt x="17300" y="9567"/>
                        <a:pt x="17155" y="8564"/>
                        <a:pt x="16803" y="7589"/>
                      </a:cubicBezTo>
                      <a:cubicBezTo>
                        <a:pt x="16490" y="6720"/>
                        <a:pt x="16062" y="5917"/>
                        <a:pt x="15500" y="5185"/>
                      </a:cubicBezTo>
                      <a:cubicBezTo>
                        <a:pt x="14687" y="4127"/>
                        <a:pt x="13730" y="3231"/>
                        <a:pt x="12535" y="2610"/>
                      </a:cubicBezTo>
                      <a:cubicBezTo>
                        <a:pt x="12400" y="2541"/>
                        <a:pt x="12349" y="2450"/>
                        <a:pt x="12380" y="2277"/>
                      </a:cubicBezTo>
                      <a:cubicBezTo>
                        <a:pt x="12441" y="1944"/>
                        <a:pt x="12376" y="1607"/>
                        <a:pt x="12246" y="1300"/>
                      </a:cubicBezTo>
                      <a:cubicBezTo>
                        <a:pt x="11914" y="519"/>
                        <a:pt x="11190" y="0"/>
                        <a:pt x="103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3" name="Google Shape;2403;p61"/>
                <p:cNvSpPr/>
                <p:nvPr/>
              </p:nvSpPr>
              <p:spPr>
                <a:xfrm>
                  <a:off x="5569730" y="2626599"/>
                  <a:ext cx="225634" cy="22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95" h="18795" extrusionOk="0">
                      <a:moveTo>
                        <a:pt x="9397" y="0"/>
                      </a:moveTo>
                      <a:cubicBezTo>
                        <a:pt x="6905" y="0"/>
                        <a:pt x="4514" y="990"/>
                        <a:pt x="2752" y="2752"/>
                      </a:cubicBezTo>
                      <a:cubicBezTo>
                        <a:pt x="990" y="4515"/>
                        <a:pt x="0" y="6905"/>
                        <a:pt x="0" y="9397"/>
                      </a:cubicBezTo>
                      <a:cubicBezTo>
                        <a:pt x="0" y="11889"/>
                        <a:pt x="990" y="14280"/>
                        <a:pt x="2752" y="16042"/>
                      </a:cubicBezTo>
                      <a:cubicBezTo>
                        <a:pt x="4514" y="17804"/>
                        <a:pt x="6905" y="18794"/>
                        <a:pt x="9397" y="18794"/>
                      </a:cubicBezTo>
                      <a:cubicBezTo>
                        <a:pt x="11889" y="18794"/>
                        <a:pt x="14279" y="17804"/>
                        <a:pt x="16042" y="16042"/>
                      </a:cubicBezTo>
                      <a:cubicBezTo>
                        <a:pt x="17804" y="14280"/>
                        <a:pt x="18794" y="11889"/>
                        <a:pt x="18794" y="9397"/>
                      </a:cubicBezTo>
                      <a:cubicBezTo>
                        <a:pt x="18794" y="6905"/>
                        <a:pt x="17804" y="4515"/>
                        <a:pt x="16042" y="2752"/>
                      </a:cubicBezTo>
                      <a:cubicBezTo>
                        <a:pt x="14279" y="990"/>
                        <a:pt x="11889" y="0"/>
                        <a:pt x="93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2404;p61"/>
                <p:cNvSpPr/>
                <p:nvPr/>
              </p:nvSpPr>
              <p:spPr>
                <a:xfrm>
                  <a:off x="5667607" y="2665411"/>
                  <a:ext cx="29916" cy="1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" h="9313" extrusionOk="0">
                      <a:moveTo>
                        <a:pt x="1218" y="0"/>
                      </a:moveTo>
                      <a:cubicBezTo>
                        <a:pt x="990" y="0"/>
                        <a:pt x="752" y="70"/>
                        <a:pt x="526" y="221"/>
                      </a:cubicBezTo>
                      <a:cubicBezTo>
                        <a:pt x="145" y="475"/>
                        <a:pt x="5" y="858"/>
                        <a:pt x="5" y="1310"/>
                      </a:cubicBezTo>
                      <a:cubicBezTo>
                        <a:pt x="9" y="3436"/>
                        <a:pt x="12" y="5562"/>
                        <a:pt x="1" y="7688"/>
                      </a:cubicBezTo>
                      <a:cubicBezTo>
                        <a:pt x="0" y="8057"/>
                        <a:pt x="55" y="8403"/>
                        <a:pt x="212" y="8734"/>
                      </a:cubicBezTo>
                      <a:cubicBezTo>
                        <a:pt x="322" y="8954"/>
                        <a:pt x="477" y="9120"/>
                        <a:pt x="711" y="9216"/>
                      </a:cubicBezTo>
                      <a:cubicBezTo>
                        <a:pt x="872" y="9282"/>
                        <a:pt x="1036" y="9312"/>
                        <a:pt x="1196" y="9312"/>
                      </a:cubicBezTo>
                      <a:cubicBezTo>
                        <a:pt x="1875" y="9312"/>
                        <a:pt x="2479" y="8758"/>
                        <a:pt x="2483" y="7993"/>
                      </a:cubicBezTo>
                      <a:cubicBezTo>
                        <a:pt x="2492" y="5919"/>
                        <a:pt x="2485" y="3846"/>
                        <a:pt x="2486" y="1773"/>
                      </a:cubicBezTo>
                      <a:cubicBezTo>
                        <a:pt x="2486" y="1569"/>
                        <a:pt x="2438" y="1377"/>
                        <a:pt x="2384" y="1185"/>
                      </a:cubicBezTo>
                      <a:cubicBezTo>
                        <a:pt x="2319" y="462"/>
                        <a:pt x="1804" y="0"/>
                        <a:pt x="12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5" name="Google Shape;2405;p61"/>
                <p:cNvSpPr/>
                <p:nvPr/>
              </p:nvSpPr>
              <p:spPr>
                <a:xfrm>
                  <a:off x="5667499" y="2786025"/>
                  <a:ext cx="32185" cy="2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2425" extrusionOk="0">
                      <a:moveTo>
                        <a:pt x="1292" y="0"/>
                      </a:moveTo>
                      <a:cubicBezTo>
                        <a:pt x="1270" y="0"/>
                        <a:pt x="1248" y="1"/>
                        <a:pt x="1226" y="2"/>
                      </a:cubicBezTo>
                      <a:cubicBezTo>
                        <a:pt x="783" y="27"/>
                        <a:pt x="327" y="239"/>
                        <a:pt x="170" y="728"/>
                      </a:cubicBezTo>
                      <a:cubicBezTo>
                        <a:pt x="33" y="1041"/>
                        <a:pt x="1" y="1355"/>
                        <a:pt x="170" y="1669"/>
                      </a:cubicBezTo>
                      <a:cubicBezTo>
                        <a:pt x="276" y="2066"/>
                        <a:pt x="566" y="2306"/>
                        <a:pt x="966" y="2333"/>
                      </a:cubicBezTo>
                      <a:cubicBezTo>
                        <a:pt x="1072" y="2348"/>
                        <a:pt x="1168" y="2425"/>
                        <a:pt x="1275" y="2425"/>
                      </a:cubicBezTo>
                      <a:cubicBezTo>
                        <a:pt x="1309" y="2425"/>
                        <a:pt x="1345" y="2417"/>
                        <a:pt x="1383" y="2395"/>
                      </a:cubicBezTo>
                      <a:cubicBezTo>
                        <a:pt x="2324" y="2294"/>
                        <a:pt x="2680" y="1374"/>
                        <a:pt x="2304" y="643"/>
                      </a:cubicBezTo>
                      <a:cubicBezTo>
                        <a:pt x="2112" y="271"/>
                        <a:pt x="1736" y="0"/>
                        <a:pt x="129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06" name="Google Shape;2406;p61"/>
              <p:cNvGrpSpPr/>
              <p:nvPr/>
            </p:nvGrpSpPr>
            <p:grpSpPr>
              <a:xfrm>
                <a:off x="6047445" y="4378789"/>
                <a:ext cx="267015" cy="273858"/>
                <a:chOff x="6047445" y="4378789"/>
                <a:chExt cx="267015" cy="273858"/>
              </a:xfrm>
            </p:grpSpPr>
            <p:sp>
              <p:nvSpPr>
                <p:cNvPr id="2407" name="Google Shape;2407;p61"/>
                <p:cNvSpPr/>
                <p:nvPr/>
              </p:nvSpPr>
              <p:spPr>
                <a:xfrm>
                  <a:off x="6206164" y="4556967"/>
                  <a:ext cx="68429" cy="63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5279" extrusionOk="0">
                      <a:moveTo>
                        <a:pt x="5189" y="1"/>
                      </a:moveTo>
                      <a:cubicBezTo>
                        <a:pt x="5136" y="1"/>
                        <a:pt x="5069" y="46"/>
                        <a:pt x="4974" y="131"/>
                      </a:cubicBezTo>
                      <a:cubicBezTo>
                        <a:pt x="4175" y="848"/>
                        <a:pt x="3377" y="1565"/>
                        <a:pt x="2578" y="2282"/>
                      </a:cubicBezTo>
                      <a:cubicBezTo>
                        <a:pt x="1840" y="2941"/>
                        <a:pt x="1104" y="3603"/>
                        <a:pt x="369" y="4267"/>
                      </a:cubicBezTo>
                      <a:cubicBezTo>
                        <a:pt x="241" y="4382"/>
                        <a:pt x="20" y="4476"/>
                        <a:pt x="11" y="4632"/>
                      </a:cubicBezTo>
                      <a:cubicBezTo>
                        <a:pt x="0" y="4834"/>
                        <a:pt x="275" y="4803"/>
                        <a:pt x="407" y="4906"/>
                      </a:cubicBezTo>
                      <a:cubicBezTo>
                        <a:pt x="456" y="4946"/>
                        <a:pt x="511" y="4979"/>
                        <a:pt x="571" y="5003"/>
                      </a:cubicBezTo>
                      <a:cubicBezTo>
                        <a:pt x="1064" y="5182"/>
                        <a:pt x="1552" y="5278"/>
                        <a:pt x="2031" y="5278"/>
                      </a:cubicBezTo>
                      <a:cubicBezTo>
                        <a:pt x="2679" y="5278"/>
                        <a:pt x="3311" y="5102"/>
                        <a:pt x="3920" y="4713"/>
                      </a:cubicBezTo>
                      <a:cubicBezTo>
                        <a:pt x="4848" y="4122"/>
                        <a:pt x="5397" y="3262"/>
                        <a:pt x="5583" y="2181"/>
                      </a:cubicBezTo>
                      <a:cubicBezTo>
                        <a:pt x="5700" y="1505"/>
                        <a:pt x="5569" y="851"/>
                        <a:pt x="5349" y="213"/>
                      </a:cubicBezTo>
                      <a:cubicBezTo>
                        <a:pt x="5299" y="69"/>
                        <a:pt x="5255" y="1"/>
                        <a:pt x="51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2408;p61"/>
                <p:cNvSpPr/>
                <p:nvPr/>
              </p:nvSpPr>
              <p:spPr>
                <a:xfrm>
                  <a:off x="6047445" y="4378789"/>
                  <a:ext cx="267015" cy="273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42" h="22812" extrusionOk="0">
                      <a:moveTo>
                        <a:pt x="2274" y="1"/>
                      </a:moveTo>
                      <a:cubicBezTo>
                        <a:pt x="1637" y="1"/>
                        <a:pt x="1017" y="292"/>
                        <a:pt x="593" y="883"/>
                      </a:cubicBezTo>
                      <a:cubicBezTo>
                        <a:pt x="122" y="1446"/>
                        <a:pt x="0" y="2208"/>
                        <a:pt x="244" y="2919"/>
                      </a:cubicBezTo>
                      <a:cubicBezTo>
                        <a:pt x="352" y="3234"/>
                        <a:pt x="529" y="3528"/>
                        <a:pt x="797" y="3735"/>
                      </a:cubicBezTo>
                      <a:cubicBezTo>
                        <a:pt x="935" y="3843"/>
                        <a:pt x="958" y="3944"/>
                        <a:pt x="904" y="4087"/>
                      </a:cubicBezTo>
                      <a:cubicBezTo>
                        <a:pt x="429" y="5346"/>
                        <a:pt x="315" y="6652"/>
                        <a:pt x="417" y="7983"/>
                      </a:cubicBezTo>
                      <a:cubicBezTo>
                        <a:pt x="489" y="8903"/>
                        <a:pt x="707" y="9786"/>
                        <a:pt x="1054" y="10643"/>
                      </a:cubicBezTo>
                      <a:cubicBezTo>
                        <a:pt x="1444" y="11602"/>
                        <a:pt x="2006" y="12446"/>
                        <a:pt x="2701" y="13209"/>
                      </a:cubicBezTo>
                      <a:cubicBezTo>
                        <a:pt x="3494" y="14078"/>
                        <a:pt x="4282" y="14949"/>
                        <a:pt x="5056" y="15836"/>
                      </a:cubicBezTo>
                      <a:cubicBezTo>
                        <a:pt x="5844" y="16741"/>
                        <a:pt x="6483" y="17733"/>
                        <a:pt x="6719" y="18936"/>
                      </a:cubicBezTo>
                      <a:cubicBezTo>
                        <a:pt x="6843" y="19567"/>
                        <a:pt x="6772" y="20200"/>
                        <a:pt x="6743" y="20833"/>
                      </a:cubicBezTo>
                      <a:cubicBezTo>
                        <a:pt x="6726" y="21182"/>
                        <a:pt x="6696" y="21530"/>
                        <a:pt x="6684" y="21878"/>
                      </a:cubicBezTo>
                      <a:cubicBezTo>
                        <a:pt x="6669" y="22290"/>
                        <a:pt x="6849" y="22597"/>
                        <a:pt x="7237" y="22746"/>
                      </a:cubicBezTo>
                      <a:cubicBezTo>
                        <a:pt x="7349" y="22789"/>
                        <a:pt x="7458" y="22811"/>
                        <a:pt x="7565" y="22811"/>
                      </a:cubicBezTo>
                      <a:cubicBezTo>
                        <a:pt x="7772" y="22811"/>
                        <a:pt x="7968" y="22729"/>
                        <a:pt x="8152" y="22563"/>
                      </a:cubicBezTo>
                      <a:cubicBezTo>
                        <a:pt x="12705" y="18471"/>
                        <a:pt x="17259" y="14380"/>
                        <a:pt x="21815" y="10291"/>
                      </a:cubicBezTo>
                      <a:cubicBezTo>
                        <a:pt x="21903" y="10215"/>
                        <a:pt x="21978" y="10124"/>
                        <a:pt x="22036" y="10023"/>
                      </a:cubicBezTo>
                      <a:cubicBezTo>
                        <a:pt x="22196" y="9810"/>
                        <a:pt x="22241" y="9567"/>
                        <a:pt x="22169" y="9294"/>
                      </a:cubicBezTo>
                      <a:cubicBezTo>
                        <a:pt x="22063" y="8894"/>
                        <a:pt x="21777" y="8680"/>
                        <a:pt x="21365" y="8651"/>
                      </a:cubicBezTo>
                      <a:cubicBezTo>
                        <a:pt x="21017" y="8627"/>
                        <a:pt x="20668" y="8618"/>
                        <a:pt x="20320" y="8597"/>
                      </a:cubicBezTo>
                      <a:cubicBezTo>
                        <a:pt x="19687" y="8559"/>
                        <a:pt x="19050" y="8562"/>
                        <a:pt x="18436" y="8371"/>
                      </a:cubicBezTo>
                      <a:cubicBezTo>
                        <a:pt x="17264" y="8006"/>
                        <a:pt x="16347" y="7264"/>
                        <a:pt x="15533" y="6383"/>
                      </a:cubicBezTo>
                      <a:cubicBezTo>
                        <a:pt x="14735" y="5520"/>
                        <a:pt x="13951" y="4642"/>
                        <a:pt x="13173" y="3761"/>
                      </a:cubicBezTo>
                      <a:cubicBezTo>
                        <a:pt x="12489" y="2987"/>
                        <a:pt x="11712" y="2338"/>
                        <a:pt x="10799" y="1847"/>
                      </a:cubicBezTo>
                      <a:cubicBezTo>
                        <a:pt x="9986" y="1410"/>
                        <a:pt x="9129" y="1098"/>
                        <a:pt x="8224" y="929"/>
                      </a:cubicBezTo>
                      <a:cubicBezTo>
                        <a:pt x="7588" y="811"/>
                        <a:pt x="6953" y="743"/>
                        <a:pt x="6319" y="743"/>
                      </a:cubicBezTo>
                      <a:cubicBezTo>
                        <a:pt x="5644" y="743"/>
                        <a:pt x="4970" y="820"/>
                        <a:pt x="4298" y="994"/>
                      </a:cubicBezTo>
                      <a:cubicBezTo>
                        <a:pt x="4261" y="1003"/>
                        <a:pt x="4227" y="1009"/>
                        <a:pt x="4196" y="1009"/>
                      </a:cubicBezTo>
                      <a:cubicBezTo>
                        <a:pt x="4102" y="1009"/>
                        <a:pt x="4029" y="962"/>
                        <a:pt x="3960" y="850"/>
                      </a:cubicBezTo>
                      <a:cubicBezTo>
                        <a:pt x="3782" y="560"/>
                        <a:pt x="3508" y="353"/>
                        <a:pt x="3207" y="212"/>
                      </a:cubicBezTo>
                      <a:cubicBezTo>
                        <a:pt x="2906" y="72"/>
                        <a:pt x="2588" y="1"/>
                        <a:pt x="227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09" name="Google Shape;2409;p61"/>
            <p:cNvGrpSpPr/>
            <p:nvPr/>
          </p:nvGrpSpPr>
          <p:grpSpPr>
            <a:xfrm>
              <a:off x="5037945" y="2820348"/>
              <a:ext cx="466238" cy="363463"/>
              <a:chOff x="5037945" y="2820348"/>
              <a:chExt cx="466238" cy="363463"/>
            </a:xfrm>
          </p:grpSpPr>
          <p:sp>
            <p:nvSpPr>
              <p:cNvPr id="2410" name="Google Shape;2410;p61"/>
              <p:cNvSpPr/>
              <p:nvPr/>
            </p:nvSpPr>
            <p:spPr>
              <a:xfrm>
                <a:off x="5037945" y="2925175"/>
                <a:ext cx="292742" cy="258636"/>
              </a:xfrm>
              <a:custGeom>
                <a:avLst/>
                <a:gdLst/>
                <a:ahLst/>
                <a:cxnLst/>
                <a:rect l="l" t="t" r="r" b="b"/>
                <a:pathLst>
                  <a:path w="24385" h="21544" extrusionOk="0">
                    <a:moveTo>
                      <a:pt x="3549" y="0"/>
                    </a:moveTo>
                    <a:cubicBezTo>
                      <a:pt x="1597" y="0"/>
                      <a:pt x="1" y="1598"/>
                      <a:pt x="1" y="3550"/>
                    </a:cubicBezTo>
                    <a:lnTo>
                      <a:pt x="1" y="12761"/>
                    </a:lnTo>
                    <a:cubicBezTo>
                      <a:pt x="1" y="14713"/>
                      <a:pt x="1597" y="16309"/>
                      <a:pt x="3549" y="16309"/>
                    </a:cubicBezTo>
                    <a:lnTo>
                      <a:pt x="11711" y="16309"/>
                    </a:lnTo>
                    <a:cubicBezTo>
                      <a:pt x="11858" y="16950"/>
                      <a:pt x="12983" y="21154"/>
                      <a:pt x="17458" y="21544"/>
                    </a:cubicBezTo>
                    <a:cubicBezTo>
                      <a:pt x="17458" y="21544"/>
                      <a:pt x="15602" y="17807"/>
                      <a:pt x="17136" y="16309"/>
                    </a:cubicBezTo>
                    <a:lnTo>
                      <a:pt x="20834" y="16309"/>
                    </a:lnTo>
                    <a:cubicBezTo>
                      <a:pt x="22787" y="16309"/>
                      <a:pt x="24384" y="14713"/>
                      <a:pt x="24384" y="12761"/>
                    </a:cubicBezTo>
                    <a:lnTo>
                      <a:pt x="24384" y="3550"/>
                    </a:lnTo>
                    <a:cubicBezTo>
                      <a:pt x="24384" y="1598"/>
                      <a:pt x="22787" y="0"/>
                      <a:pt x="208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61"/>
              <p:cNvSpPr/>
              <p:nvPr/>
            </p:nvSpPr>
            <p:spPr>
              <a:xfrm>
                <a:off x="5211441" y="2820348"/>
                <a:ext cx="292742" cy="258648"/>
              </a:xfrm>
              <a:custGeom>
                <a:avLst/>
                <a:gdLst/>
                <a:ahLst/>
                <a:cxnLst/>
                <a:rect l="l" t="t" r="r" b="b"/>
                <a:pathLst>
                  <a:path w="24385" h="21545" extrusionOk="0">
                    <a:moveTo>
                      <a:pt x="3550" y="0"/>
                    </a:moveTo>
                    <a:cubicBezTo>
                      <a:pt x="1598" y="0"/>
                      <a:pt x="1" y="1597"/>
                      <a:pt x="1" y="3549"/>
                    </a:cubicBezTo>
                    <a:lnTo>
                      <a:pt x="1" y="12760"/>
                    </a:lnTo>
                    <a:cubicBezTo>
                      <a:pt x="1" y="14712"/>
                      <a:pt x="1598" y="16310"/>
                      <a:pt x="3550" y="16310"/>
                    </a:cubicBezTo>
                    <a:lnTo>
                      <a:pt x="7249" y="16310"/>
                    </a:lnTo>
                    <a:cubicBezTo>
                      <a:pt x="8782" y="17807"/>
                      <a:pt x="6926" y="21544"/>
                      <a:pt x="6926" y="21544"/>
                    </a:cubicBezTo>
                    <a:cubicBezTo>
                      <a:pt x="11403" y="21154"/>
                      <a:pt x="12526" y="16951"/>
                      <a:pt x="12673" y="16310"/>
                    </a:cubicBezTo>
                    <a:lnTo>
                      <a:pt x="20836" y="16310"/>
                    </a:lnTo>
                    <a:cubicBezTo>
                      <a:pt x="22788" y="16310"/>
                      <a:pt x="24385" y="14712"/>
                      <a:pt x="24385" y="12760"/>
                    </a:cubicBezTo>
                    <a:lnTo>
                      <a:pt x="24385" y="3549"/>
                    </a:lnTo>
                    <a:cubicBezTo>
                      <a:pt x="24385" y="1596"/>
                      <a:pt x="22788" y="0"/>
                      <a:pt x="208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12" name="Google Shape;2412;p61"/>
          <p:cNvGrpSpPr/>
          <p:nvPr/>
        </p:nvGrpSpPr>
        <p:grpSpPr>
          <a:xfrm>
            <a:off x="540091" y="2093889"/>
            <a:ext cx="1961769" cy="2740129"/>
            <a:chOff x="1914550" y="238125"/>
            <a:chExt cx="3750275" cy="5238250"/>
          </a:xfrm>
        </p:grpSpPr>
        <p:sp>
          <p:nvSpPr>
            <p:cNvPr id="2413" name="Google Shape;2413;p61"/>
            <p:cNvSpPr/>
            <p:nvPr/>
          </p:nvSpPr>
          <p:spPr>
            <a:xfrm>
              <a:off x="2332925" y="238125"/>
              <a:ext cx="3331900" cy="5238250"/>
            </a:xfrm>
            <a:custGeom>
              <a:avLst/>
              <a:gdLst/>
              <a:ahLst/>
              <a:cxnLst/>
              <a:rect l="l" t="t" r="r" b="b"/>
              <a:pathLst>
                <a:path w="133276" h="209530" extrusionOk="0">
                  <a:moveTo>
                    <a:pt x="9792" y="0"/>
                  </a:moveTo>
                  <a:cubicBezTo>
                    <a:pt x="4368" y="0"/>
                    <a:pt x="0" y="4367"/>
                    <a:pt x="0" y="9792"/>
                  </a:cubicBezTo>
                  <a:lnTo>
                    <a:pt x="0" y="199738"/>
                  </a:lnTo>
                  <a:cubicBezTo>
                    <a:pt x="0" y="205163"/>
                    <a:pt x="4368" y="209530"/>
                    <a:pt x="9792" y="209530"/>
                  </a:cubicBezTo>
                  <a:lnTo>
                    <a:pt x="123484" y="209530"/>
                  </a:lnTo>
                  <a:cubicBezTo>
                    <a:pt x="128908" y="209530"/>
                    <a:pt x="133276" y="205163"/>
                    <a:pt x="133276" y="199738"/>
                  </a:cubicBezTo>
                  <a:lnTo>
                    <a:pt x="133276" y="9792"/>
                  </a:lnTo>
                  <a:cubicBezTo>
                    <a:pt x="133276" y="4367"/>
                    <a:pt x="128908" y="0"/>
                    <a:pt x="1234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1"/>
            <p:cNvSpPr/>
            <p:nvPr/>
          </p:nvSpPr>
          <p:spPr>
            <a:xfrm>
              <a:off x="3612425" y="364050"/>
              <a:ext cx="772900" cy="57300"/>
            </a:xfrm>
            <a:custGeom>
              <a:avLst/>
              <a:gdLst/>
              <a:ahLst/>
              <a:cxnLst/>
              <a:rect l="l" t="t" r="r" b="b"/>
              <a:pathLst>
                <a:path w="30916" h="2292" extrusionOk="0">
                  <a:moveTo>
                    <a:pt x="1" y="0"/>
                  </a:moveTo>
                  <a:lnTo>
                    <a:pt x="1" y="2291"/>
                  </a:lnTo>
                  <a:lnTo>
                    <a:pt x="30915" y="2291"/>
                  </a:lnTo>
                  <a:lnTo>
                    <a:pt x="30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1"/>
            <p:cNvSpPr/>
            <p:nvPr/>
          </p:nvSpPr>
          <p:spPr>
            <a:xfrm>
              <a:off x="3632475" y="5184375"/>
              <a:ext cx="732800" cy="148875"/>
            </a:xfrm>
            <a:custGeom>
              <a:avLst/>
              <a:gdLst/>
              <a:ahLst/>
              <a:cxnLst/>
              <a:rect l="l" t="t" r="r" b="b"/>
              <a:pathLst>
                <a:path w="29312" h="5955" extrusionOk="0">
                  <a:moveTo>
                    <a:pt x="0" y="1"/>
                  </a:moveTo>
                  <a:lnTo>
                    <a:pt x="0" y="5955"/>
                  </a:lnTo>
                  <a:lnTo>
                    <a:pt x="29311" y="5955"/>
                  </a:lnTo>
                  <a:lnTo>
                    <a:pt x="293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1"/>
            <p:cNvSpPr/>
            <p:nvPr/>
          </p:nvSpPr>
          <p:spPr>
            <a:xfrm>
              <a:off x="2413075" y="575875"/>
              <a:ext cx="3171600" cy="4512950"/>
            </a:xfrm>
            <a:custGeom>
              <a:avLst/>
              <a:gdLst/>
              <a:ahLst/>
              <a:cxnLst/>
              <a:rect l="l" t="t" r="r" b="b"/>
              <a:pathLst>
                <a:path w="126864" h="180518" extrusionOk="0">
                  <a:moveTo>
                    <a:pt x="0" y="1"/>
                  </a:moveTo>
                  <a:lnTo>
                    <a:pt x="0" y="180518"/>
                  </a:lnTo>
                  <a:lnTo>
                    <a:pt x="126863" y="180518"/>
                  </a:lnTo>
                  <a:lnTo>
                    <a:pt x="1268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1"/>
            <p:cNvSpPr/>
            <p:nvPr/>
          </p:nvSpPr>
          <p:spPr>
            <a:xfrm>
              <a:off x="2413075" y="575875"/>
              <a:ext cx="3171600" cy="171775"/>
            </a:xfrm>
            <a:custGeom>
              <a:avLst/>
              <a:gdLst/>
              <a:ahLst/>
              <a:cxnLst/>
              <a:rect l="l" t="t" r="r" b="b"/>
              <a:pathLst>
                <a:path w="126864" h="6871" extrusionOk="0">
                  <a:moveTo>
                    <a:pt x="0" y="1"/>
                  </a:moveTo>
                  <a:lnTo>
                    <a:pt x="0" y="6870"/>
                  </a:lnTo>
                  <a:lnTo>
                    <a:pt x="126863" y="6870"/>
                  </a:lnTo>
                  <a:lnTo>
                    <a:pt x="1268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1"/>
            <p:cNvSpPr/>
            <p:nvPr/>
          </p:nvSpPr>
          <p:spPr>
            <a:xfrm>
              <a:off x="2567650" y="3647250"/>
              <a:ext cx="254775" cy="254800"/>
            </a:xfrm>
            <a:custGeom>
              <a:avLst/>
              <a:gdLst/>
              <a:ahLst/>
              <a:cxnLst/>
              <a:rect l="l" t="t" r="r" b="b"/>
              <a:pathLst>
                <a:path w="10191" h="10192" extrusionOk="0">
                  <a:moveTo>
                    <a:pt x="5095" y="1"/>
                  </a:moveTo>
                  <a:cubicBezTo>
                    <a:pt x="2281" y="1"/>
                    <a:pt x="0" y="2282"/>
                    <a:pt x="0" y="5096"/>
                  </a:cubicBezTo>
                  <a:cubicBezTo>
                    <a:pt x="0" y="6448"/>
                    <a:pt x="537" y="7744"/>
                    <a:pt x="1493" y="8699"/>
                  </a:cubicBezTo>
                  <a:cubicBezTo>
                    <a:pt x="2448" y="9654"/>
                    <a:pt x="3744" y="10191"/>
                    <a:pt x="5095" y="10191"/>
                  </a:cubicBezTo>
                  <a:cubicBezTo>
                    <a:pt x="6447" y="10191"/>
                    <a:pt x="7743" y="9654"/>
                    <a:pt x="8698" y="8699"/>
                  </a:cubicBezTo>
                  <a:cubicBezTo>
                    <a:pt x="9653" y="7744"/>
                    <a:pt x="10191" y="6448"/>
                    <a:pt x="10191" y="5096"/>
                  </a:cubicBezTo>
                  <a:cubicBezTo>
                    <a:pt x="10191" y="3744"/>
                    <a:pt x="9653" y="2449"/>
                    <a:pt x="8698" y="1493"/>
                  </a:cubicBezTo>
                  <a:cubicBezTo>
                    <a:pt x="7743" y="538"/>
                    <a:pt x="6447" y="1"/>
                    <a:pt x="5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1"/>
            <p:cNvSpPr/>
            <p:nvPr/>
          </p:nvSpPr>
          <p:spPr>
            <a:xfrm>
              <a:off x="2567650" y="4707800"/>
              <a:ext cx="254775" cy="254775"/>
            </a:xfrm>
            <a:custGeom>
              <a:avLst/>
              <a:gdLst/>
              <a:ahLst/>
              <a:cxnLst/>
              <a:rect l="l" t="t" r="r" b="b"/>
              <a:pathLst>
                <a:path w="10191" h="10191" extrusionOk="0">
                  <a:moveTo>
                    <a:pt x="5095" y="0"/>
                  </a:moveTo>
                  <a:cubicBezTo>
                    <a:pt x="2281" y="0"/>
                    <a:pt x="0" y="2281"/>
                    <a:pt x="0" y="5095"/>
                  </a:cubicBezTo>
                  <a:cubicBezTo>
                    <a:pt x="0" y="6447"/>
                    <a:pt x="537" y="7743"/>
                    <a:pt x="1493" y="8698"/>
                  </a:cubicBezTo>
                  <a:cubicBezTo>
                    <a:pt x="2448" y="9653"/>
                    <a:pt x="3744" y="10191"/>
                    <a:pt x="5095" y="10191"/>
                  </a:cubicBezTo>
                  <a:cubicBezTo>
                    <a:pt x="6447" y="10191"/>
                    <a:pt x="7743" y="9653"/>
                    <a:pt x="8698" y="8698"/>
                  </a:cubicBezTo>
                  <a:cubicBezTo>
                    <a:pt x="9653" y="7743"/>
                    <a:pt x="10191" y="6447"/>
                    <a:pt x="10191" y="5095"/>
                  </a:cubicBezTo>
                  <a:cubicBezTo>
                    <a:pt x="10191" y="3744"/>
                    <a:pt x="9653" y="2448"/>
                    <a:pt x="8698" y="1493"/>
                  </a:cubicBezTo>
                  <a:cubicBezTo>
                    <a:pt x="7743" y="537"/>
                    <a:pt x="6447" y="0"/>
                    <a:pt x="5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1"/>
            <p:cNvSpPr/>
            <p:nvPr/>
          </p:nvSpPr>
          <p:spPr>
            <a:xfrm>
              <a:off x="2919725" y="3647250"/>
              <a:ext cx="254800" cy="254800"/>
            </a:xfrm>
            <a:custGeom>
              <a:avLst/>
              <a:gdLst/>
              <a:ahLst/>
              <a:cxnLst/>
              <a:rect l="l" t="t" r="r" b="b"/>
              <a:pathLst>
                <a:path w="10192" h="10192" extrusionOk="0">
                  <a:moveTo>
                    <a:pt x="5096" y="1"/>
                  </a:moveTo>
                  <a:cubicBezTo>
                    <a:pt x="2282" y="1"/>
                    <a:pt x="1" y="2282"/>
                    <a:pt x="1" y="5096"/>
                  </a:cubicBezTo>
                  <a:cubicBezTo>
                    <a:pt x="1" y="6448"/>
                    <a:pt x="537" y="7744"/>
                    <a:pt x="1493" y="8699"/>
                  </a:cubicBezTo>
                  <a:cubicBezTo>
                    <a:pt x="2448" y="9654"/>
                    <a:pt x="3744" y="10191"/>
                    <a:pt x="5096" y="10191"/>
                  </a:cubicBezTo>
                  <a:cubicBezTo>
                    <a:pt x="6446" y="10191"/>
                    <a:pt x="7742" y="9654"/>
                    <a:pt x="8699" y="8699"/>
                  </a:cubicBezTo>
                  <a:cubicBezTo>
                    <a:pt x="9654" y="7744"/>
                    <a:pt x="10191" y="6448"/>
                    <a:pt x="10191" y="5096"/>
                  </a:cubicBezTo>
                  <a:cubicBezTo>
                    <a:pt x="10191" y="3744"/>
                    <a:pt x="9654" y="2449"/>
                    <a:pt x="8699" y="1493"/>
                  </a:cubicBezTo>
                  <a:cubicBezTo>
                    <a:pt x="7742" y="538"/>
                    <a:pt x="6446" y="1"/>
                    <a:pt x="50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1"/>
            <p:cNvSpPr/>
            <p:nvPr/>
          </p:nvSpPr>
          <p:spPr>
            <a:xfrm>
              <a:off x="3246050" y="3675900"/>
              <a:ext cx="678400" cy="65850"/>
            </a:xfrm>
            <a:custGeom>
              <a:avLst/>
              <a:gdLst/>
              <a:ahLst/>
              <a:cxnLst/>
              <a:rect l="l" t="t" r="r" b="b"/>
              <a:pathLst>
                <a:path w="27136" h="2634" extrusionOk="0">
                  <a:moveTo>
                    <a:pt x="1" y="0"/>
                  </a:moveTo>
                  <a:lnTo>
                    <a:pt x="1" y="2634"/>
                  </a:lnTo>
                  <a:lnTo>
                    <a:pt x="27136" y="2634"/>
                  </a:lnTo>
                  <a:lnTo>
                    <a:pt x="2713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1"/>
            <p:cNvSpPr/>
            <p:nvPr/>
          </p:nvSpPr>
          <p:spPr>
            <a:xfrm>
              <a:off x="2590598" y="3985025"/>
              <a:ext cx="2816625" cy="65875"/>
            </a:xfrm>
            <a:custGeom>
              <a:avLst/>
              <a:gdLst/>
              <a:ahLst/>
              <a:cxnLst/>
              <a:rect l="l" t="t" r="r" b="b"/>
              <a:pathLst>
                <a:path w="112665" h="2635" extrusionOk="0">
                  <a:moveTo>
                    <a:pt x="1" y="1"/>
                  </a:moveTo>
                  <a:lnTo>
                    <a:pt x="1" y="2634"/>
                  </a:lnTo>
                  <a:lnTo>
                    <a:pt x="112665" y="2634"/>
                  </a:lnTo>
                  <a:lnTo>
                    <a:pt x="1126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1"/>
            <p:cNvSpPr/>
            <p:nvPr/>
          </p:nvSpPr>
          <p:spPr>
            <a:xfrm>
              <a:off x="2590598" y="4119550"/>
              <a:ext cx="2816625" cy="65875"/>
            </a:xfrm>
            <a:custGeom>
              <a:avLst/>
              <a:gdLst/>
              <a:ahLst/>
              <a:cxnLst/>
              <a:rect l="l" t="t" r="r" b="b"/>
              <a:pathLst>
                <a:path w="112665" h="2635" extrusionOk="0">
                  <a:moveTo>
                    <a:pt x="1" y="1"/>
                  </a:moveTo>
                  <a:lnTo>
                    <a:pt x="1" y="2634"/>
                  </a:lnTo>
                  <a:lnTo>
                    <a:pt x="112665" y="2634"/>
                  </a:lnTo>
                  <a:lnTo>
                    <a:pt x="1126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1"/>
            <p:cNvSpPr/>
            <p:nvPr/>
          </p:nvSpPr>
          <p:spPr>
            <a:xfrm>
              <a:off x="2590598" y="4254100"/>
              <a:ext cx="678425" cy="65850"/>
            </a:xfrm>
            <a:custGeom>
              <a:avLst/>
              <a:gdLst/>
              <a:ahLst/>
              <a:cxnLst/>
              <a:rect l="l" t="t" r="r" b="b"/>
              <a:pathLst>
                <a:path w="27137" h="2634" extrusionOk="0">
                  <a:moveTo>
                    <a:pt x="1" y="1"/>
                  </a:moveTo>
                  <a:lnTo>
                    <a:pt x="1" y="2633"/>
                  </a:lnTo>
                  <a:lnTo>
                    <a:pt x="27136" y="2633"/>
                  </a:lnTo>
                  <a:lnTo>
                    <a:pt x="271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1"/>
            <p:cNvSpPr/>
            <p:nvPr/>
          </p:nvSpPr>
          <p:spPr>
            <a:xfrm>
              <a:off x="2873973" y="4730700"/>
              <a:ext cx="678400" cy="65875"/>
            </a:xfrm>
            <a:custGeom>
              <a:avLst/>
              <a:gdLst/>
              <a:ahLst/>
              <a:cxnLst/>
              <a:rect l="l" t="t" r="r" b="b"/>
              <a:pathLst>
                <a:path w="27136" h="2635" extrusionOk="0">
                  <a:moveTo>
                    <a:pt x="1" y="1"/>
                  </a:moveTo>
                  <a:lnTo>
                    <a:pt x="1" y="2634"/>
                  </a:lnTo>
                  <a:lnTo>
                    <a:pt x="27136" y="2634"/>
                  </a:lnTo>
                  <a:lnTo>
                    <a:pt x="271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1"/>
            <p:cNvSpPr/>
            <p:nvPr/>
          </p:nvSpPr>
          <p:spPr>
            <a:xfrm>
              <a:off x="2567650" y="1227075"/>
              <a:ext cx="254775" cy="254800"/>
            </a:xfrm>
            <a:custGeom>
              <a:avLst/>
              <a:gdLst/>
              <a:ahLst/>
              <a:cxnLst/>
              <a:rect l="l" t="t" r="r" b="b"/>
              <a:pathLst>
                <a:path w="10191" h="10192" extrusionOk="0">
                  <a:moveTo>
                    <a:pt x="5095" y="1"/>
                  </a:moveTo>
                  <a:cubicBezTo>
                    <a:pt x="3745" y="1"/>
                    <a:pt x="2448" y="538"/>
                    <a:pt x="1493" y="1493"/>
                  </a:cubicBezTo>
                  <a:cubicBezTo>
                    <a:pt x="537" y="2448"/>
                    <a:pt x="0" y="3744"/>
                    <a:pt x="0" y="5096"/>
                  </a:cubicBezTo>
                  <a:cubicBezTo>
                    <a:pt x="0" y="6447"/>
                    <a:pt x="537" y="7744"/>
                    <a:pt x="1493" y="8699"/>
                  </a:cubicBezTo>
                  <a:cubicBezTo>
                    <a:pt x="2448" y="9654"/>
                    <a:pt x="3745" y="10191"/>
                    <a:pt x="5095" y="10191"/>
                  </a:cubicBezTo>
                  <a:cubicBezTo>
                    <a:pt x="6447" y="10191"/>
                    <a:pt x="7743" y="9654"/>
                    <a:pt x="8698" y="8699"/>
                  </a:cubicBezTo>
                  <a:cubicBezTo>
                    <a:pt x="9653" y="7744"/>
                    <a:pt x="10191" y="6447"/>
                    <a:pt x="10191" y="5096"/>
                  </a:cubicBezTo>
                  <a:cubicBezTo>
                    <a:pt x="10191" y="3744"/>
                    <a:pt x="9653" y="2448"/>
                    <a:pt x="8698" y="1493"/>
                  </a:cubicBezTo>
                  <a:cubicBezTo>
                    <a:pt x="7743" y="538"/>
                    <a:pt x="6447" y="1"/>
                    <a:pt x="5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1"/>
            <p:cNvSpPr/>
            <p:nvPr/>
          </p:nvSpPr>
          <p:spPr>
            <a:xfrm>
              <a:off x="2873925" y="1249975"/>
              <a:ext cx="678400" cy="65850"/>
            </a:xfrm>
            <a:custGeom>
              <a:avLst/>
              <a:gdLst/>
              <a:ahLst/>
              <a:cxnLst/>
              <a:rect l="l" t="t" r="r" b="b"/>
              <a:pathLst>
                <a:path w="27136" h="2634" extrusionOk="0">
                  <a:moveTo>
                    <a:pt x="1" y="0"/>
                  </a:moveTo>
                  <a:lnTo>
                    <a:pt x="1" y="2634"/>
                  </a:lnTo>
                  <a:lnTo>
                    <a:pt x="27136" y="2634"/>
                  </a:lnTo>
                  <a:lnTo>
                    <a:pt x="2713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1"/>
            <p:cNvSpPr/>
            <p:nvPr/>
          </p:nvSpPr>
          <p:spPr>
            <a:xfrm>
              <a:off x="3246050" y="3798975"/>
              <a:ext cx="1093450" cy="65875"/>
            </a:xfrm>
            <a:custGeom>
              <a:avLst/>
              <a:gdLst/>
              <a:ahLst/>
              <a:cxnLst/>
              <a:rect l="l" t="t" r="r" b="b"/>
              <a:pathLst>
                <a:path w="43738" h="2635" extrusionOk="0">
                  <a:moveTo>
                    <a:pt x="1" y="1"/>
                  </a:moveTo>
                  <a:lnTo>
                    <a:pt x="1" y="2634"/>
                  </a:lnTo>
                  <a:lnTo>
                    <a:pt x="43738" y="2634"/>
                  </a:lnTo>
                  <a:lnTo>
                    <a:pt x="437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1"/>
            <p:cNvSpPr/>
            <p:nvPr/>
          </p:nvSpPr>
          <p:spPr>
            <a:xfrm>
              <a:off x="2413075" y="1526200"/>
              <a:ext cx="3171600" cy="2061000"/>
            </a:xfrm>
            <a:custGeom>
              <a:avLst/>
              <a:gdLst/>
              <a:ahLst/>
              <a:cxnLst/>
              <a:rect l="l" t="t" r="r" b="b"/>
              <a:pathLst>
                <a:path w="126864" h="82440" extrusionOk="0">
                  <a:moveTo>
                    <a:pt x="0" y="0"/>
                  </a:moveTo>
                  <a:lnTo>
                    <a:pt x="0" y="82439"/>
                  </a:lnTo>
                  <a:lnTo>
                    <a:pt x="126863" y="82439"/>
                  </a:lnTo>
                  <a:lnTo>
                    <a:pt x="1268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1"/>
            <p:cNvSpPr/>
            <p:nvPr/>
          </p:nvSpPr>
          <p:spPr>
            <a:xfrm>
              <a:off x="3309025" y="3134900"/>
              <a:ext cx="1119225" cy="512400"/>
            </a:xfrm>
            <a:custGeom>
              <a:avLst/>
              <a:gdLst/>
              <a:ahLst/>
              <a:cxnLst/>
              <a:rect l="l" t="t" r="r" b="b"/>
              <a:pathLst>
                <a:path w="44769" h="20496" extrusionOk="0">
                  <a:moveTo>
                    <a:pt x="8588" y="1"/>
                  </a:moveTo>
                  <a:cubicBezTo>
                    <a:pt x="8588" y="1"/>
                    <a:pt x="1946" y="10992"/>
                    <a:pt x="0" y="20496"/>
                  </a:cubicBezTo>
                  <a:lnTo>
                    <a:pt x="44768" y="20496"/>
                  </a:lnTo>
                  <a:cubicBezTo>
                    <a:pt x="44768" y="20496"/>
                    <a:pt x="41334" y="4008"/>
                    <a:pt x="37441" y="115"/>
                  </a:cubicBezTo>
                  <a:lnTo>
                    <a:pt x="85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1"/>
            <p:cNvSpPr/>
            <p:nvPr/>
          </p:nvSpPr>
          <p:spPr>
            <a:xfrm>
              <a:off x="4292475" y="2005825"/>
              <a:ext cx="584175" cy="1076275"/>
            </a:xfrm>
            <a:custGeom>
              <a:avLst/>
              <a:gdLst/>
              <a:ahLst/>
              <a:cxnLst/>
              <a:rect l="l" t="t" r="r" b="b"/>
              <a:pathLst>
                <a:path w="23367" h="43051" extrusionOk="0">
                  <a:moveTo>
                    <a:pt x="20757" y="1"/>
                  </a:moveTo>
                  <a:lnTo>
                    <a:pt x="15234" y="167"/>
                  </a:lnTo>
                  <a:cubicBezTo>
                    <a:pt x="15234" y="167"/>
                    <a:pt x="13447" y="8292"/>
                    <a:pt x="11000" y="19133"/>
                  </a:cubicBezTo>
                  <a:cubicBezTo>
                    <a:pt x="10192" y="17849"/>
                    <a:pt x="9435" y="16634"/>
                    <a:pt x="8736" y="15498"/>
                  </a:cubicBezTo>
                  <a:cubicBezTo>
                    <a:pt x="6274" y="20329"/>
                    <a:pt x="3252" y="24824"/>
                    <a:pt x="1" y="29158"/>
                  </a:cubicBezTo>
                  <a:cubicBezTo>
                    <a:pt x="1843" y="32286"/>
                    <a:pt x="3963" y="35704"/>
                    <a:pt x="6367" y="39262"/>
                  </a:cubicBezTo>
                  <a:cubicBezTo>
                    <a:pt x="6400" y="39310"/>
                    <a:pt x="6434" y="39359"/>
                    <a:pt x="6468" y="39409"/>
                  </a:cubicBezTo>
                  <a:cubicBezTo>
                    <a:pt x="8160" y="41907"/>
                    <a:pt x="10729" y="43050"/>
                    <a:pt x="13277" y="43050"/>
                  </a:cubicBezTo>
                  <a:cubicBezTo>
                    <a:pt x="17154" y="43050"/>
                    <a:pt x="20980" y="40402"/>
                    <a:pt x="21586" y="35851"/>
                  </a:cubicBezTo>
                  <a:cubicBezTo>
                    <a:pt x="21597" y="35765"/>
                    <a:pt x="21609" y="35679"/>
                    <a:pt x="21620" y="35593"/>
                  </a:cubicBezTo>
                  <a:cubicBezTo>
                    <a:pt x="23111" y="24296"/>
                    <a:pt x="23367" y="11908"/>
                    <a:pt x="207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1"/>
            <p:cNvSpPr/>
            <p:nvPr/>
          </p:nvSpPr>
          <p:spPr>
            <a:xfrm>
              <a:off x="4696400" y="1729150"/>
              <a:ext cx="33375" cy="72350"/>
            </a:xfrm>
            <a:custGeom>
              <a:avLst/>
              <a:gdLst/>
              <a:ahLst/>
              <a:cxnLst/>
              <a:rect l="l" t="t" r="r" b="b"/>
              <a:pathLst>
                <a:path w="1335" h="2894" extrusionOk="0">
                  <a:moveTo>
                    <a:pt x="798" y="0"/>
                  </a:moveTo>
                  <a:cubicBezTo>
                    <a:pt x="795" y="0"/>
                    <a:pt x="791" y="0"/>
                    <a:pt x="787" y="1"/>
                  </a:cubicBezTo>
                  <a:cubicBezTo>
                    <a:pt x="401" y="82"/>
                    <a:pt x="171" y="1088"/>
                    <a:pt x="1" y="2358"/>
                  </a:cubicBezTo>
                  <a:cubicBezTo>
                    <a:pt x="459" y="2501"/>
                    <a:pt x="905" y="2680"/>
                    <a:pt x="1334" y="2894"/>
                  </a:cubicBezTo>
                  <a:cubicBezTo>
                    <a:pt x="1211" y="1477"/>
                    <a:pt x="1026" y="0"/>
                    <a:pt x="798" y="0"/>
                  </a:cubicBezTo>
                  <a:close/>
                </a:path>
              </a:pathLst>
            </a:custGeom>
            <a:solidFill>
              <a:srgbClr val="F2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1"/>
            <p:cNvSpPr/>
            <p:nvPr/>
          </p:nvSpPr>
          <p:spPr>
            <a:xfrm>
              <a:off x="4743275" y="1724050"/>
              <a:ext cx="44850" cy="121650"/>
            </a:xfrm>
            <a:custGeom>
              <a:avLst/>
              <a:gdLst/>
              <a:ahLst/>
              <a:cxnLst/>
              <a:rect l="l" t="t" r="r" b="b"/>
              <a:pathLst>
                <a:path w="1794" h="4866" extrusionOk="0">
                  <a:moveTo>
                    <a:pt x="1085" y="1"/>
                  </a:moveTo>
                  <a:cubicBezTo>
                    <a:pt x="701" y="1"/>
                    <a:pt x="288" y="1818"/>
                    <a:pt x="1" y="3392"/>
                  </a:cubicBezTo>
                  <a:cubicBezTo>
                    <a:pt x="700" y="3805"/>
                    <a:pt x="1325" y="4307"/>
                    <a:pt x="1793" y="4865"/>
                  </a:cubicBezTo>
                  <a:cubicBezTo>
                    <a:pt x="1769" y="3319"/>
                    <a:pt x="1659" y="294"/>
                    <a:pt x="1147" y="17"/>
                  </a:cubicBezTo>
                  <a:cubicBezTo>
                    <a:pt x="1127" y="6"/>
                    <a:pt x="1106" y="1"/>
                    <a:pt x="1085" y="1"/>
                  </a:cubicBezTo>
                  <a:close/>
                </a:path>
              </a:pathLst>
            </a:custGeom>
            <a:solidFill>
              <a:srgbClr val="F2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1"/>
            <p:cNvSpPr/>
            <p:nvPr/>
          </p:nvSpPr>
          <p:spPr>
            <a:xfrm>
              <a:off x="4652325" y="1735925"/>
              <a:ext cx="241700" cy="363650"/>
            </a:xfrm>
            <a:custGeom>
              <a:avLst/>
              <a:gdLst/>
              <a:ahLst/>
              <a:cxnLst/>
              <a:rect l="l" t="t" r="r" b="b"/>
              <a:pathLst>
                <a:path w="9668" h="14546" extrusionOk="0">
                  <a:moveTo>
                    <a:pt x="7412" y="0"/>
                  </a:moveTo>
                  <a:cubicBezTo>
                    <a:pt x="6943" y="0"/>
                    <a:pt x="6003" y="3220"/>
                    <a:pt x="5614" y="4633"/>
                  </a:cubicBezTo>
                  <a:cubicBezTo>
                    <a:pt x="5880" y="4995"/>
                    <a:pt x="6087" y="5376"/>
                    <a:pt x="6196" y="5772"/>
                  </a:cubicBezTo>
                  <a:cubicBezTo>
                    <a:pt x="6364" y="6377"/>
                    <a:pt x="6405" y="6925"/>
                    <a:pt x="6344" y="7419"/>
                  </a:cubicBezTo>
                  <a:cubicBezTo>
                    <a:pt x="6996" y="9192"/>
                    <a:pt x="5907" y="11275"/>
                    <a:pt x="4014" y="11927"/>
                  </a:cubicBezTo>
                  <a:cubicBezTo>
                    <a:pt x="3526" y="12095"/>
                    <a:pt x="3027" y="12168"/>
                    <a:pt x="2527" y="12168"/>
                  </a:cubicBezTo>
                  <a:cubicBezTo>
                    <a:pt x="2275" y="12168"/>
                    <a:pt x="2023" y="12149"/>
                    <a:pt x="1771" y="12115"/>
                  </a:cubicBezTo>
                  <a:cubicBezTo>
                    <a:pt x="1366" y="12253"/>
                    <a:pt x="944" y="12323"/>
                    <a:pt x="535" y="12323"/>
                  </a:cubicBezTo>
                  <a:cubicBezTo>
                    <a:pt x="353" y="12323"/>
                    <a:pt x="174" y="12309"/>
                    <a:pt x="1" y="12281"/>
                  </a:cubicBezTo>
                  <a:lnTo>
                    <a:pt x="1" y="12281"/>
                  </a:lnTo>
                  <a:cubicBezTo>
                    <a:pt x="454" y="13079"/>
                    <a:pt x="976" y="13836"/>
                    <a:pt x="1559" y="14545"/>
                  </a:cubicBezTo>
                  <a:lnTo>
                    <a:pt x="5404" y="13813"/>
                  </a:lnTo>
                  <a:cubicBezTo>
                    <a:pt x="5404" y="13813"/>
                    <a:pt x="9615" y="5866"/>
                    <a:pt x="9666" y="2540"/>
                  </a:cubicBezTo>
                  <a:cubicBezTo>
                    <a:pt x="9668" y="2389"/>
                    <a:pt x="9561" y="2290"/>
                    <a:pt x="9437" y="2290"/>
                  </a:cubicBezTo>
                  <a:cubicBezTo>
                    <a:pt x="9386" y="2290"/>
                    <a:pt x="9333" y="2307"/>
                    <a:pt x="9282" y="2343"/>
                  </a:cubicBezTo>
                  <a:cubicBezTo>
                    <a:pt x="8915" y="2607"/>
                    <a:pt x="8296" y="3353"/>
                    <a:pt x="7504" y="5450"/>
                  </a:cubicBezTo>
                  <a:cubicBezTo>
                    <a:pt x="7504" y="5450"/>
                    <a:pt x="8041" y="725"/>
                    <a:pt x="7507" y="54"/>
                  </a:cubicBezTo>
                  <a:cubicBezTo>
                    <a:pt x="7478" y="18"/>
                    <a:pt x="7447" y="0"/>
                    <a:pt x="74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1"/>
            <p:cNvSpPr/>
            <p:nvPr/>
          </p:nvSpPr>
          <p:spPr>
            <a:xfrm>
              <a:off x="4595875" y="1656000"/>
              <a:ext cx="311700" cy="416075"/>
            </a:xfrm>
            <a:custGeom>
              <a:avLst/>
              <a:gdLst/>
              <a:ahLst/>
              <a:cxnLst/>
              <a:rect l="l" t="t" r="r" b="b"/>
              <a:pathLst>
                <a:path w="12468" h="16643" extrusionOk="0">
                  <a:moveTo>
                    <a:pt x="6485" y="0"/>
                  </a:moveTo>
                  <a:lnTo>
                    <a:pt x="0" y="3552"/>
                  </a:lnTo>
                  <a:lnTo>
                    <a:pt x="6630" y="15962"/>
                  </a:lnTo>
                  <a:cubicBezTo>
                    <a:pt x="6858" y="16389"/>
                    <a:pt x="7301" y="16642"/>
                    <a:pt x="7767" y="16642"/>
                  </a:cubicBezTo>
                  <a:cubicBezTo>
                    <a:pt x="7883" y="16642"/>
                    <a:pt x="8001" y="16627"/>
                    <a:pt x="8117" y="16594"/>
                  </a:cubicBezTo>
                  <a:cubicBezTo>
                    <a:pt x="9340" y="16254"/>
                    <a:pt x="11277" y="15480"/>
                    <a:pt x="11755" y="13918"/>
                  </a:cubicBezTo>
                  <a:cubicBezTo>
                    <a:pt x="12467" y="11593"/>
                    <a:pt x="6485" y="0"/>
                    <a:pt x="64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1"/>
            <p:cNvSpPr/>
            <p:nvPr/>
          </p:nvSpPr>
          <p:spPr>
            <a:xfrm>
              <a:off x="4334350" y="1341975"/>
              <a:ext cx="188625" cy="386150"/>
            </a:xfrm>
            <a:custGeom>
              <a:avLst/>
              <a:gdLst/>
              <a:ahLst/>
              <a:cxnLst/>
              <a:rect l="l" t="t" r="r" b="b"/>
              <a:pathLst>
                <a:path w="7545" h="15446" extrusionOk="0">
                  <a:moveTo>
                    <a:pt x="3339" y="0"/>
                  </a:moveTo>
                  <a:lnTo>
                    <a:pt x="1100" y="670"/>
                  </a:lnTo>
                  <a:cubicBezTo>
                    <a:pt x="424" y="872"/>
                    <a:pt x="1" y="1540"/>
                    <a:pt x="107" y="2238"/>
                  </a:cubicBezTo>
                  <a:cubicBezTo>
                    <a:pt x="411" y="4268"/>
                    <a:pt x="1311" y="8698"/>
                    <a:pt x="3855" y="14591"/>
                  </a:cubicBezTo>
                  <a:cubicBezTo>
                    <a:pt x="4084" y="15121"/>
                    <a:pt x="4603" y="15446"/>
                    <a:pt x="5155" y="15446"/>
                  </a:cubicBezTo>
                  <a:cubicBezTo>
                    <a:pt x="5289" y="15446"/>
                    <a:pt x="5426" y="15426"/>
                    <a:pt x="5560" y="15386"/>
                  </a:cubicBezTo>
                  <a:lnTo>
                    <a:pt x="7545" y="14793"/>
                  </a:lnTo>
                  <a:lnTo>
                    <a:pt x="33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1"/>
            <p:cNvSpPr/>
            <p:nvPr/>
          </p:nvSpPr>
          <p:spPr>
            <a:xfrm>
              <a:off x="4391025" y="1192100"/>
              <a:ext cx="449800" cy="571775"/>
            </a:xfrm>
            <a:custGeom>
              <a:avLst/>
              <a:gdLst/>
              <a:ahLst/>
              <a:cxnLst/>
              <a:rect l="l" t="t" r="r" b="b"/>
              <a:pathLst>
                <a:path w="17992" h="22871" extrusionOk="0">
                  <a:moveTo>
                    <a:pt x="12104" y="1"/>
                  </a:moveTo>
                  <a:lnTo>
                    <a:pt x="1553" y="3158"/>
                  </a:lnTo>
                  <a:cubicBezTo>
                    <a:pt x="1" y="3622"/>
                    <a:pt x="61" y="8402"/>
                    <a:pt x="1687" y="13836"/>
                  </a:cubicBezTo>
                  <a:cubicBezTo>
                    <a:pt x="3226" y="18984"/>
                    <a:pt x="5620" y="22870"/>
                    <a:pt x="7186" y="22870"/>
                  </a:cubicBezTo>
                  <a:cubicBezTo>
                    <a:pt x="7273" y="22870"/>
                    <a:pt x="7357" y="22858"/>
                    <a:pt x="7439" y="22834"/>
                  </a:cubicBezTo>
                  <a:lnTo>
                    <a:pt x="17991" y="19678"/>
                  </a:lnTo>
                  <a:lnTo>
                    <a:pt x="121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1"/>
            <p:cNvSpPr/>
            <p:nvPr/>
          </p:nvSpPr>
          <p:spPr>
            <a:xfrm>
              <a:off x="4654850" y="1191200"/>
              <a:ext cx="224725" cy="493775"/>
            </a:xfrm>
            <a:custGeom>
              <a:avLst/>
              <a:gdLst/>
              <a:ahLst/>
              <a:cxnLst/>
              <a:rect l="l" t="t" r="r" b="b"/>
              <a:pathLst>
                <a:path w="8989" h="19751" extrusionOk="0">
                  <a:moveTo>
                    <a:pt x="1804" y="0"/>
                  </a:moveTo>
                  <a:cubicBezTo>
                    <a:pt x="1717" y="0"/>
                    <a:pt x="1633" y="12"/>
                    <a:pt x="1551" y="37"/>
                  </a:cubicBezTo>
                  <a:cubicBezTo>
                    <a:pt x="1" y="501"/>
                    <a:pt x="60" y="5282"/>
                    <a:pt x="1685" y="10716"/>
                  </a:cubicBezTo>
                  <a:cubicBezTo>
                    <a:pt x="3226" y="15863"/>
                    <a:pt x="5618" y="19750"/>
                    <a:pt x="7185" y="19750"/>
                  </a:cubicBezTo>
                  <a:cubicBezTo>
                    <a:pt x="7272" y="19750"/>
                    <a:pt x="7357" y="19739"/>
                    <a:pt x="7438" y="19714"/>
                  </a:cubicBezTo>
                  <a:cubicBezTo>
                    <a:pt x="8989" y="19250"/>
                    <a:pt x="8929" y="14468"/>
                    <a:pt x="7304" y="9035"/>
                  </a:cubicBezTo>
                  <a:cubicBezTo>
                    <a:pt x="5764" y="3888"/>
                    <a:pt x="3371" y="0"/>
                    <a:pt x="1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1"/>
            <p:cNvSpPr/>
            <p:nvPr/>
          </p:nvSpPr>
          <p:spPr>
            <a:xfrm>
              <a:off x="4702550" y="874650"/>
              <a:ext cx="727200" cy="775425"/>
            </a:xfrm>
            <a:custGeom>
              <a:avLst/>
              <a:gdLst/>
              <a:ahLst/>
              <a:cxnLst/>
              <a:rect l="l" t="t" r="r" b="b"/>
              <a:pathLst>
                <a:path w="29088" h="31017" extrusionOk="0">
                  <a:moveTo>
                    <a:pt x="19548" y="0"/>
                  </a:moveTo>
                  <a:lnTo>
                    <a:pt x="1" y="15079"/>
                  </a:lnTo>
                  <a:lnTo>
                    <a:pt x="66" y="16421"/>
                  </a:lnTo>
                  <a:cubicBezTo>
                    <a:pt x="318" y="21527"/>
                    <a:pt x="1958" y="26614"/>
                    <a:pt x="4725" y="30872"/>
                  </a:cubicBezTo>
                  <a:lnTo>
                    <a:pt x="29088" y="31017"/>
                  </a:lnTo>
                  <a:lnTo>
                    <a:pt x="19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1"/>
            <p:cNvSpPr/>
            <p:nvPr/>
          </p:nvSpPr>
          <p:spPr>
            <a:xfrm>
              <a:off x="5105400" y="859150"/>
              <a:ext cx="473175" cy="791775"/>
            </a:xfrm>
            <a:custGeom>
              <a:avLst/>
              <a:gdLst/>
              <a:ahLst/>
              <a:cxnLst/>
              <a:rect l="l" t="t" r="r" b="b"/>
              <a:pathLst>
                <a:path w="18927" h="31671" extrusionOk="0">
                  <a:moveTo>
                    <a:pt x="5506" y="0"/>
                  </a:moveTo>
                  <a:cubicBezTo>
                    <a:pt x="5159" y="0"/>
                    <a:pt x="4818" y="49"/>
                    <a:pt x="4487" y="148"/>
                  </a:cubicBezTo>
                  <a:cubicBezTo>
                    <a:pt x="1341" y="1089"/>
                    <a:pt x="0" y="6344"/>
                    <a:pt x="894" y="12821"/>
                  </a:cubicBezTo>
                  <a:cubicBezTo>
                    <a:pt x="1124" y="14476"/>
                    <a:pt x="1498" y="16213"/>
                    <a:pt x="2026" y="17977"/>
                  </a:cubicBezTo>
                  <a:cubicBezTo>
                    <a:pt x="2610" y="19930"/>
                    <a:pt x="3333" y="21751"/>
                    <a:pt x="4146" y="23387"/>
                  </a:cubicBezTo>
                  <a:cubicBezTo>
                    <a:pt x="6638" y="28399"/>
                    <a:pt x="9988" y="31670"/>
                    <a:pt x="12854" y="31670"/>
                  </a:cubicBezTo>
                  <a:cubicBezTo>
                    <a:pt x="13201" y="31670"/>
                    <a:pt x="13542" y="31622"/>
                    <a:pt x="13873" y="31523"/>
                  </a:cubicBezTo>
                  <a:cubicBezTo>
                    <a:pt x="17824" y="30341"/>
                    <a:pt x="18926" y="22360"/>
                    <a:pt x="16335" y="13696"/>
                  </a:cubicBezTo>
                  <a:cubicBezTo>
                    <a:pt x="13960" y="5758"/>
                    <a:pt x="9308" y="0"/>
                    <a:pt x="5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1"/>
            <p:cNvSpPr/>
            <p:nvPr/>
          </p:nvSpPr>
          <p:spPr>
            <a:xfrm>
              <a:off x="5111175" y="961350"/>
              <a:ext cx="245675" cy="647750"/>
            </a:xfrm>
            <a:custGeom>
              <a:avLst/>
              <a:gdLst/>
              <a:ahLst/>
              <a:cxnLst/>
              <a:rect l="l" t="t" r="r" b="b"/>
              <a:pathLst>
                <a:path w="9827" h="25910" extrusionOk="0">
                  <a:moveTo>
                    <a:pt x="1038" y="1"/>
                  </a:moveTo>
                  <a:lnTo>
                    <a:pt x="1038" y="1"/>
                  </a:lnTo>
                  <a:cubicBezTo>
                    <a:pt x="0" y="3389"/>
                    <a:pt x="185" y="8508"/>
                    <a:pt x="1795" y="13889"/>
                  </a:cubicBezTo>
                  <a:cubicBezTo>
                    <a:pt x="3404" y="19269"/>
                    <a:pt x="6060" y="23647"/>
                    <a:pt x="8788" y="25909"/>
                  </a:cubicBezTo>
                  <a:cubicBezTo>
                    <a:pt x="9826" y="22520"/>
                    <a:pt x="9642" y="17403"/>
                    <a:pt x="8032" y="12023"/>
                  </a:cubicBezTo>
                  <a:cubicBezTo>
                    <a:pt x="6422" y="6641"/>
                    <a:pt x="3766" y="2263"/>
                    <a:pt x="1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1"/>
            <p:cNvSpPr/>
            <p:nvPr/>
          </p:nvSpPr>
          <p:spPr>
            <a:xfrm>
              <a:off x="5127750" y="1164900"/>
              <a:ext cx="239350" cy="278925"/>
            </a:xfrm>
            <a:custGeom>
              <a:avLst/>
              <a:gdLst/>
              <a:ahLst/>
              <a:cxnLst/>
              <a:rect l="l" t="t" r="r" b="b"/>
              <a:pathLst>
                <a:path w="9574" h="11157" extrusionOk="0">
                  <a:moveTo>
                    <a:pt x="7458" y="0"/>
                  </a:moveTo>
                  <a:lnTo>
                    <a:pt x="0" y="591"/>
                  </a:lnTo>
                  <a:cubicBezTo>
                    <a:pt x="229" y="2246"/>
                    <a:pt x="604" y="3983"/>
                    <a:pt x="1132" y="5747"/>
                  </a:cubicBezTo>
                  <a:cubicBezTo>
                    <a:pt x="1716" y="7700"/>
                    <a:pt x="2438" y="9521"/>
                    <a:pt x="3250" y="11157"/>
                  </a:cubicBezTo>
                  <a:lnTo>
                    <a:pt x="9574" y="7074"/>
                  </a:lnTo>
                  <a:lnTo>
                    <a:pt x="74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1"/>
            <p:cNvSpPr/>
            <p:nvPr/>
          </p:nvSpPr>
          <p:spPr>
            <a:xfrm>
              <a:off x="5285750" y="1164075"/>
              <a:ext cx="109850" cy="178500"/>
            </a:xfrm>
            <a:custGeom>
              <a:avLst/>
              <a:gdLst/>
              <a:ahLst/>
              <a:cxnLst/>
              <a:rect l="l" t="t" r="r" b="b"/>
              <a:pathLst>
                <a:path w="4394" h="7140" extrusionOk="0">
                  <a:moveTo>
                    <a:pt x="1369" y="0"/>
                  </a:moveTo>
                  <a:cubicBezTo>
                    <a:pt x="1291" y="0"/>
                    <a:pt x="1214" y="11"/>
                    <a:pt x="1139" y="33"/>
                  </a:cubicBezTo>
                  <a:cubicBezTo>
                    <a:pt x="248" y="300"/>
                    <a:pt x="0" y="2100"/>
                    <a:pt x="584" y="4053"/>
                  </a:cubicBezTo>
                  <a:cubicBezTo>
                    <a:pt x="1119" y="5842"/>
                    <a:pt x="2168" y="7140"/>
                    <a:pt x="3025" y="7140"/>
                  </a:cubicBezTo>
                  <a:cubicBezTo>
                    <a:pt x="3104" y="7140"/>
                    <a:pt x="3180" y="7129"/>
                    <a:pt x="3255" y="7107"/>
                  </a:cubicBezTo>
                  <a:cubicBezTo>
                    <a:pt x="4146" y="6840"/>
                    <a:pt x="4394" y="5040"/>
                    <a:pt x="3810" y="3088"/>
                  </a:cubicBezTo>
                  <a:cubicBezTo>
                    <a:pt x="3275" y="1298"/>
                    <a:pt x="2226" y="0"/>
                    <a:pt x="1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1"/>
            <p:cNvSpPr/>
            <p:nvPr/>
          </p:nvSpPr>
          <p:spPr>
            <a:xfrm>
              <a:off x="4608550" y="1830525"/>
              <a:ext cx="167475" cy="263100"/>
            </a:xfrm>
            <a:custGeom>
              <a:avLst/>
              <a:gdLst/>
              <a:ahLst/>
              <a:cxnLst/>
              <a:rect l="l" t="t" r="r" b="b"/>
              <a:pathLst>
                <a:path w="6699" h="10524" extrusionOk="0">
                  <a:moveTo>
                    <a:pt x="3998" y="1"/>
                  </a:moveTo>
                  <a:cubicBezTo>
                    <a:pt x="2689" y="1"/>
                    <a:pt x="442" y="2483"/>
                    <a:pt x="229" y="3543"/>
                  </a:cubicBezTo>
                  <a:cubicBezTo>
                    <a:pt x="0" y="4687"/>
                    <a:pt x="2291" y="9726"/>
                    <a:pt x="2291" y="9726"/>
                  </a:cubicBezTo>
                  <a:cubicBezTo>
                    <a:pt x="2291" y="9726"/>
                    <a:pt x="3912" y="10523"/>
                    <a:pt x="5112" y="10523"/>
                  </a:cubicBezTo>
                  <a:cubicBezTo>
                    <a:pt x="5732" y="10523"/>
                    <a:pt x="6239" y="10311"/>
                    <a:pt x="6356" y="9669"/>
                  </a:cubicBezTo>
                  <a:cubicBezTo>
                    <a:pt x="6699" y="7779"/>
                    <a:pt x="3636" y="4058"/>
                    <a:pt x="3636" y="4058"/>
                  </a:cubicBezTo>
                  <a:cubicBezTo>
                    <a:pt x="3636" y="4058"/>
                    <a:pt x="5525" y="509"/>
                    <a:pt x="4294" y="51"/>
                  </a:cubicBezTo>
                  <a:cubicBezTo>
                    <a:pt x="4202" y="17"/>
                    <a:pt x="4103" y="1"/>
                    <a:pt x="39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1"/>
            <p:cNvSpPr/>
            <p:nvPr/>
          </p:nvSpPr>
          <p:spPr>
            <a:xfrm>
              <a:off x="4042050" y="1972200"/>
              <a:ext cx="515000" cy="813525"/>
            </a:xfrm>
            <a:custGeom>
              <a:avLst/>
              <a:gdLst/>
              <a:ahLst/>
              <a:cxnLst/>
              <a:rect l="l" t="t" r="r" b="b"/>
              <a:pathLst>
                <a:path w="20600" h="32541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0" y="16680"/>
                    <a:pt x="10639" y="32540"/>
                    <a:pt x="10639" y="32540"/>
                  </a:cubicBezTo>
                  <a:lnTo>
                    <a:pt x="20599" y="19142"/>
                  </a:lnTo>
                  <a:cubicBezTo>
                    <a:pt x="20599" y="19142"/>
                    <a:pt x="16020" y="9411"/>
                    <a:pt x="14303" y="7350"/>
                  </a:cubicBezTo>
                  <a:cubicBezTo>
                    <a:pt x="12585" y="5289"/>
                    <a:pt x="2599" y="0"/>
                    <a:pt x="2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1"/>
            <p:cNvSpPr/>
            <p:nvPr/>
          </p:nvSpPr>
          <p:spPr>
            <a:xfrm>
              <a:off x="3409075" y="1502775"/>
              <a:ext cx="820925" cy="841625"/>
            </a:xfrm>
            <a:custGeom>
              <a:avLst/>
              <a:gdLst/>
              <a:ahLst/>
              <a:cxnLst/>
              <a:rect l="l" t="t" r="r" b="b"/>
              <a:pathLst>
                <a:path w="32837" h="33665" extrusionOk="0">
                  <a:moveTo>
                    <a:pt x="11952" y="0"/>
                  </a:moveTo>
                  <a:lnTo>
                    <a:pt x="11952" y="0"/>
                  </a:lnTo>
                  <a:cubicBezTo>
                    <a:pt x="11964" y="51"/>
                    <a:pt x="11970" y="96"/>
                    <a:pt x="11981" y="148"/>
                  </a:cubicBezTo>
                  <a:cubicBezTo>
                    <a:pt x="12221" y="1557"/>
                    <a:pt x="14051" y="12612"/>
                    <a:pt x="12175" y="18476"/>
                  </a:cubicBezTo>
                  <a:cubicBezTo>
                    <a:pt x="11033" y="19001"/>
                    <a:pt x="9630" y="19375"/>
                    <a:pt x="7889" y="19435"/>
                  </a:cubicBezTo>
                  <a:cubicBezTo>
                    <a:pt x="6014" y="19501"/>
                    <a:pt x="4177" y="20169"/>
                    <a:pt x="2809" y="21454"/>
                  </a:cubicBezTo>
                  <a:cubicBezTo>
                    <a:pt x="1334" y="22841"/>
                    <a:pt x="24" y="25174"/>
                    <a:pt x="1" y="29065"/>
                  </a:cubicBezTo>
                  <a:cubicBezTo>
                    <a:pt x="1390" y="29238"/>
                    <a:pt x="2778" y="29510"/>
                    <a:pt x="4162" y="29760"/>
                  </a:cubicBezTo>
                  <a:cubicBezTo>
                    <a:pt x="8302" y="30504"/>
                    <a:pt x="12436" y="31296"/>
                    <a:pt x="16586" y="31984"/>
                  </a:cubicBezTo>
                  <a:cubicBezTo>
                    <a:pt x="21936" y="32870"/>
                    <a:pt x="27424" y="33063"/>
                    <a:pt x="32836" y="33664"/>
                  </a:cubicBezTo>
                  <a:cubicBezTo>
                    <a:pt x="32600" y="29634"/>
                    <a:pt x="31809" y="25452"/>
                    <a:pt x="29900" y="22250"/>
                  </a:cubicBezTo>
                  <a:cubicBezTo>
                    <a:pt x="29477" y="21542"/>
                    <a:pt x="29340" y="20846"/>
                    <a:pt x="29410" y="20205"/>
                  </a:cubicBezTo>
                  <a:cubicBezTo>
                    <a:pt x="28845" y="19798"/>
                    <a:pt x="28343" y="19344"/>
                    <a:pt x="27890" y="18797"/>
                  </a:cubicBezTo>
                  <a:cubicBezTo>
                    <a:pt x="27714" y="18159"/>
                    <a:pt x="27305" y="16606"/>
                    <a:pt x="26997" y="14853"/>
                  </a:cubicBezTo>
                  <a:cubicBezTo>
                    <a:pt x="26726" y="13284"/>
                    <a:pt x="26533" y="11563"/>
                    <a:pt x="26670" y="10209"/>
                  </a:cubicBezTo>
                  <a:lnTo>
                    <a:pt x="26670" y="10204"/>
                  </a:lnTo>
                  <a:cubicBezTo>
                    <a:pt x="26732" y="9535"/>
                    <a:pt x="26873" y="8958"/>
                    <a:pt x="27129" y="8533"/>
                  </a:cubicBezTo>
                  <a:lnTo>
                    <a:pt x="119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1"/>
            <p:cNvSpPr/>
            <p:nvPr/>
          </p:nvSpPr>
          <p:spPr>
            <a:xfrm>
              <a:off x="3769475" y="1644600"/>
              <a:ext cx="314550" cy="231450"/>
            </a:xfrm>
            <a:custGeom>
              <a:avLst/>
              <a:gdLst/>
              <a:ahLst/>
              <a:cxnLst/>
              <a:rect l="l" t="t" r="r" b="b"/>
              <a:pathLst>
                <a:path w="12582" h="9258" extrusionOk="0">
                  <a:moveTo>
                    <a:pt x="0" y="1"/>
                  </a:moveTo>
                  <a:cubicBezTo>
                    <a:pt x="145" y="351"/>
                    <a:pt x="3923" y="9257"/>
                    <a:pt x="11371" y="9257"/>
                  </a:cubicBezTo>
                  <a:cubicBezTo>
                    <a:pt x="11764" y="9257"/>
                    <a:pt x="12168" y="9232"/>
                    <a:pt x="12581" y="9180"/>
                  </a:cubicBezTo>
                  <a:cubicBezTo>
                    <a:pt x="12310" y="7611"/>
                    <a:pt x="12117" y="5890"/>
                    <a:pt x="12254" y="4536"/>
                  </a:cubicBezTo>
                  <a:lnTo>
                    <a:pt x="12254" y="4536"/>
                  </a:lnTo>
                  <a:cubicBezTo>
                    <a:pt x="12237" y="4542"/>
                    <a:pt x="12219" y="4542"/>
                    <a:pt x="12202" y="4548"/>
                  </a:cubicBezTo>
                  <a:cubicBezTo>
                    <a:pt x="11686" y="4623"/>
                    <a:pt x="10829" y="4719"/>
                    <a:pt x="9785" y="4719"/>
                  </a:cubicBezTo>
                  <a:cubicBezTo>
                    <a:pt x="8642" y="4719"/>
                    <a:pt x="7276" y="4605"/>
                    <a:pt x="5888" y="4226"/>
                  </a:cubicBezTo>
                  <a:cubicBezTo>
                    <a:pt x="3732" y="3642"/>
                    <a:pt x="1523" y="241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1"/>
            <p:cNvSpPr/>
            <p:nvPr/>
          </p:nvSpPr>
          <p:spPr>
            <a:xfrm>
              <a:off x="3294700" y="1961300"/>
              <a:ext cx="1127825" cy="1213675"/>
            </a:xfrm>
            <a:custGeom>
              <a:avLst/>
              <a:gdLst/>
              <a:ahLst/>
              <a:cxnLst/>
              <a:rect l="l" t="t" r="r" b="b"/>
              <a:pathLst>
                <a:path w="45113" h="48547" extrusionOk="0">
                  <a:moveTo>
                    <a:pt x="16374" y="0"/>
                  </a:moveTo>
                  <a:cubicBezTo>
                    <a:pt x="0" y="344"/>
                    <a:pt x="1489" y="9733"/>
                    <a:pt x="1489" y="9733"/>
                  </a:cubicBezTo>
                  <a:cubicBezTo>
                    <a:pt x="1489" y="9733"/>
                    <a:pt x="9046" y="30228"/>
                    <a:pt x="9847" y="36639"/>
                  </a:cubicBezTo>
                  <a:cubicBezTo>
                    <a:pt x="10649" y="43051"/>
                    <a:pt x="8015" y="48547"/>
                    <a:pt x="8015" y="48547"/>
                  </a:cubicBezTo>
                  <a:lnTo>
                    <a:pt x="39416" y="48547"/>
                  </a:lnTo>
                  <a:cubicBezTo>
                    <a:pt x="39416" y="48547"/>
                    <a:pt x="38127" y="37097"/>
                    <a:pt x="41563" y="28625"/>
                  </a:cubicBezTo>
                  <a:cubicBezTo>
                    <a:pt x="44998" y="20152"/>
                    <a:pt x="45112" y="14770"/>
                    <a:pt x="43739" y="12023"/>
                  </a:cubicBezTo>
                  <a:cubicBezTo>
                    <a:pt x="42365" y="9275"/>
                    <a:pt x="32552" y="764"/>
                    <a:pt x="32552" y="764"/>
                  </a:cubicBezTo>
                  <a:cubicBezTo>
                    <a:pt x="32552" y="764"/>
                    <a:pt x="31830" y="7328"/>
                    <a:pt x="28968" y="9045"/>
                  </a:cubicBezTo>
                  <a:cubicBezTo>
                    <a:pt x="28756" y="9172"/>
                    <a:pt x="28507" y="9231"/>
                    <a:pt x="28227" y="9231"/>
                  </a:cubicBezTo>
                  <a:cubicBezTo>
                    <a:pt x="24720" y="9231"/>
                    <a:pt x="16374" y="0"/>
                    <a:pt x="16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1"/>
            <p:cNvSpPr/>
            <p:nvPr/>
          </p:nvSpPr>
          <p:spPr>
            <a:xfrm>
              <a:off x="2710575" y="2435700"/>
              <a:ext cx="704025" cy="1066950"/>
            </a:xfrm>
            <a:custGeom>
              <a:avLst/>
              <a:gdLst/>
              <a:ahLst/>
              <a:cxnLst/>
              <a:rect l="l" t="t" r="r" b="b"/>
              <a:pathLst>
                <a:path w="28161" h="42678" extrusionOk="0">
                  <a:moveTo>
                    <a:pt x="10750" y="1"/>
                  </a:moveTo>
                  <a:cubicBezTo>
                    <a:pt x="9935" y="886"/>
                    <a:pt x="9110" y="1799"/>
                    <a:pt x="8274" y="2741"/>
                  </a:cubicBezTo>
                  <a:cubicBezTo>
                    <a:pt x="6389" y="4871"/>
                    <a:pt x="4464" y="7145"/>
                    <a:pt x="2545" y="9553"/>
                  </a:cubicBezTo>
                  <a:cubicBezTo>
                    <a:pt x="95" y="12626"/>
                    <a:pt x="1" y="16947"/>
                    <a:pt x="2304" y="20130"/>
                  </a:cubicBezTo>
                  <a:cubicBezTo>
                    <a:pt x="3828" y="22238"/>
                    <a:pt x="5436" y="24330"/>
                    <a:pt x="7131" y="26382"/>
                  </a:cubicBezTo>
                  <a:cubicBezTo>
                    <a:pt x="12063" y="32361"/>
                    <a:pt x="17719" y="38002"/>
                    <a:pt x="24152" y="42678"/>
                  </a:cubicBezTo>
                  <a:lnTo>
                    <a:pt x="28161" y="38885"/>
                  </a:lnTo>
                  <a:cubicBezTo>
                    <a:pt x="28161" y="38885"/>
                    <a:pt x="22538" y="28845"/>
                    <a:pt x="15795" y="16552"/>
                  </a:cubicBezTo>
                  <a:cubicBezTo>
                    <a:pt x="17777" y="14317"/>
                    <a:pt x="19727" y="12132"/>
                    <a:pt x="21600" y="10048"/>
                  </a:cubicBezTo>
                  <a:cubicBezTo>
                    <a:pt x="20959" y="9450"/>
                    <a:pt x="20311" y="8860"/>
                    <a:pt x="19674" y="8256"/>
                  </a:cubicBezTo>
                  <a:cubicBezTo>
                    <a:pt x="16721" y="5458"/>
                    <a:pt x="13674" y="2789"/>
                    <a:pt x="10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1"/>
            <p:cNvSpPr/>
            <p:nvPr/>
          </p:nvSpPr>
          <p:spPr>
            <a:xfrm>
              <a:off x="3307625" y="3396650"/>
              <a:ext cx="304000" cy="369700"/>
            </a:xfrm>
            <a:custGeom>
              <a:avLst/>
              <a:gdLst/>
              <a:ahLst/>
              <a:cxnLst/>
              <a:rect l="l" t="t" r="r" b="b"/>
              <a:pathLst>
                <a:path w="12160" h="14788" extrusionOk="0">
                  <a:moveTo>
                    <a:pt x="2387" y="1"/>
                  </a:moveTo>
                  <a:lnTo>
                    <a:pt x="0" y="3103"/>
                  </a:lnTo>
                  <a:cubicBezTo>
                    <a:pt x="0" y="3103"/>
                    <a:pt x="2129" y="11841"/>
                    <a:pt x="4300" y="14360"/>
                  </a:cubicBezTo>
                  <a:cubicBezTo>
                    <a:pt x="4354" y="14423"/>
                    <a:pt x="4422" y="14452"/>
                    <a:pt x="4487" y="14452"/>
                  </a:cubicBezTo>
                  <a:cubicBezTo>
                    <a:pt x="4590" y="14452"/>
                    <a:pt x="4688" y="14380"/>
                    <a:pt x="4716" y="14252"/>
                  </a:cubicBezTo>
                  <a:cubicBezTo>
                    <a:pt x="4816" y="13811"/>
                    <a:pt x="4783" y="12841"/>
                    <a:pt x="3983" y="10749"/>
                  </a:cubicBezTo>
                  <a:lnTo>
                    <a:pt x="3983" y="10749"/>
                  </a:lnTo>
                  <a:cubicBezTo>
                    <a:pt x="3984" y="10750"/>
                    <a:pt x="6718" y="14639"/>
                    <a:pt x="7564" y="14785"/>
                  </a:cubicBezTo>
                  <a:cubicBezTo>
                    <a:pt x="7575" y="14787"/>
                    <a:pt x="7586" y="14788"/>
                    <a:pt x="7596" y="14788"/>
                  </a:cubicBezTo>
                  <a:cubicBezTo>
                    <a:pt x="8336" y="14788"/>
                    <a:pt x="5634" y="9496"/>
                    <a:pt x="5634" y="9495"/>
                  </a:cubicBezTo>
                  <a:lnTo>
                    <a:pt x="5634" y="9495"/>
                  </a:lnTo>
                  <a:cubicBezTo>
                    <a:pt x="5634" y="9496"/>
                    <a:pt x="9022" y="13366"/>
                    <a:pt x="9885" y="13366"/>
                  </a:cubicBezTo>
                  <a:cubicBezTo>
                    <a:pt x="9904" y="13366"/>
                    <a:pt x="9922" y="13364"/>
                    <a:pt x="9938" y="13360"/>
                  </a:cubicBezTo>
                  <a:cubicBezTo>
                    <a:pt x="10702" y="13181"/>
                    <a:pt x="7326" y="8144"/>
                    <a:pt x="7325" y="8143"/>
                  </a:cubicBezTo>
                  <a:lnTo>
                    <a:pt x="7325" y="8143"/>
                  </a:lnTo>
                  <a:cubicBezTo>
                    <a:pt x="7326" y="8144"/>
                    <a:pt x="10879" y="11759"/>
                    <a:pt x="11428" y="11759"/>
                  </a:cubicBezTo>
                  <a:cubicBezTo>
                    <a:pt x="11454" y="11759"/>
                    <a:pt x="11473" y="11751"/>
                    <a:pt x="11485" y="11735"/>
                  </a:cubicBezTo>
                  <a:cubicBezTo>
                    <a:pt x="12159" y="10829"/>
                    <a:pt x="6849" y="5124"/>
                    <a:pt x="7508" y="4631"/>
                  </a:cubicBezTo>
                  <a:cubicBezTo>
                    <a:pt x="7626" y="4542"/>
                    <a:pt x="7791" y="4504"/>
                    <a:pt x="7987" y="4504"/>
                  </a:cubicBezTo>
                  <a:cubicBezTo>
                    <a:pt x="8761" y="4504"/>
                    <a:pt x="10009" y="5100"/>
                    <a:pt x="10667" y="5546"/>
                  </a:cubicBezTo>
                  <a:cubicBezTo>
                    <a:pt x="10729" y="5588"/>
                    <a:pt x="10797" y="5609"/>
                    <a:pt x="10863" y="5609"/>
                  </a:cubicBezTo>
                  <a:cubicBezTo>
                    <a:pt x="10982" y="5609"/>
                    <a:pt x="11094" y="5544"/>
                    <a:pt x="11154" y="5422"/>
                  </a:cubicBezTo>
                  <a:cubicBezTo>
                    <a:pt x="11337" y="5047"/>
                    <a:pt x="11451" y="4402"/>
                    <a:pt x="10624" y="3757"/>
                  </a:cubicBezTo>
                  <a:cubicBezTo>
                    <a:pt x="9348" y="2760"/>
                    <a:pt x="6567" y="658"/>
                    <a:pt x="2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1"/>
            <p:cNvSpPr/>
            <p:nvPr/>
          </p:nvSpPr>
          <p:spPr>
            <a:xfrm>
              <a:off x="2911125" y="1991525"/>
              <a:ext cx="670325" cy="765525"/>
            </a:xfrm>
            <a:custGeom>
              <a:avLst/>
              <a:gdLst/>
              <a:ahLst/>
              <a:cxnLst/>
              <a:rect l="l" t="t" r="r" b="b"/>
              <a:pathLst>
                <a:path w="26813" h="30621" extrusionOk="0">
                  <a:moveTo>
                    <a:pt x="23513" y="1"/>
                  </a:moveTo>
                  <a:cubicBezTo>
                    <a:pt x="18698" y="1"/>
                    <a:pt x="4290" y="13881"/>
                    <a:pt x="1" y="20088"/>
                  </a:cubicBezTo>
                  <a:lnTo>
                    <a:pt x="11451" y="30621"/>
                  </a:lnTo>
                  <a:lnTo>
                    <a:pt x="25878" y="15737"/>
                  </a:lnTo>
                  <a:cubicBezTo>
                    <a:pt x="25878" y="15737"/>
                    <a:pt x="26813" y="291"/>
                    <a:pt x="23718" y="9"/>
                  </a:cubicBezTo>
                  <a:cubicBezTo>
                    <a:pt x="23652" y="3"/>
                    <a:pt x="23583" y="1"/>
                    <a:pt x="23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1"/>
            <p:cNvSpPr/>
            <p:nvPr/>
          </p:nvSpPr>
          <p:spPr>
            <a:xfrm>
              <a:off x="3594725" y="965175"/>
              <a:ext cx="685250" cy="800200"/>
            </a:xfrm>
            <a:custGeom>
              <a:avLst/>
              <a:gdLst/>
              <a:ahLst/>
              <a:cxnLst/>
              <a:rect l="l" t="t" r="r" b="b"/>
              <a:pathLst>
                <a:path w="27410" h="32008" extrusionOk="0">
                  <a:moveTo>
                    <a:pt x="16269" y="0"/>
                  </a:moveTo>
                  <a:cubicBezTo>
                    <a:pt x="13269" y="0"/>
                    <a:pt x="10004" y="1028"/>
                    <a:pt x="7246" y="3426"/>
                  </a:cubicBezTo>
                  <a:cubicBezTo>
                    <a:pt x="4219" y="6055"/>
                    <a:pt x="3582" y="10824"/>
                    <a:pt x="3761" y="15178"/>
                  </a:cubicBezTo>
                  <a:cubicBezTo>
                    <a:pt x="3604" y="15101"/>
                    <a:pt x="3463" y="15041"/>
                    <a:pt x="3371" y="15019"/>
                  </a:cubicBezTo>
                  <a:cubicBezTo>
                    <a:pt x="3197" y="14975"/>
                    <a:pt x="3023" y="14955"/>
                    <a:pt x="2850" y="14955"/>
                  </a:cubicBezTo>
                  <a:cubicBezTo>
                    <a:pt x="1712" y="14955"/>
                    <a:pt x="662" y="15851"/>
                    <a:pt x="316" y="16933"/>
                  </a:cubicBezTo>
                  <a:cubicBezTo>
                    <a:pt x="1" y="17926"/>
                    <a:pt x="214" y="19048"/>
                    <a:pt x="782" y="19922"/>
                  </a:cubicBezTo>
                  <a:cubicBezTo>
                    <a:pt x="1252" y="20648"/>
                    <a:pt x="2017" y="21326"/>
                    <a:pt x="2835" y="21638"/>
                  </a:cubicBezTo>
                  <a:cubicBezTo>
                    <a:pt x="3010" y="21704"/>
                    <a:pt x="3696" y="21824"/>
                    <a:pt x="4296" y="21824"/>
                  </a:cubicBezTo>
                  <a:cubicBezTo>
                    <a:pt x="4402" y="21824"/>
                    <a:pt x="4505" y="21820"/>
                    <a:pt x="4602" y="21812"/>
                  </a:cubicBezTo>
                  <a:cubicBezTo>
                    <a:pt x="5226" y="24675"/>
                    <a:pt x="6683" y="27321"/>
                    <a:pt x="8938" y="29195"/>
                  </a:cubicBezTo>
                  <a:cubicBezTo>
                    <a:pt x="11143" y="31027"/>
                    <a:pt x="13824" y="32008"/>
                    <a:pt x="16606" y="32008"/>
                  </a:cubicBezTo>
                  <a:cubicBezTo>
                    <a:pt x="17418" y="32008"/>
                    <a:pt x="18238" y="31924"/>
                    <a:pt x="19058" y="31754"/>
                  </a:cubicBezTo>
                  <a:cubicBezTo>
                    <a:pt x="21877" y="31171"/>
                    <a:pt x="26044" y="29364"/>
                    <a:pt x="27081" y="26437"/>
                  </a:cubicBezTo>
                  <a:cubicBezTo>
                    <a:pt x="27353" y="25672"/>
                    <a:pt x="27376" y="24853"/>
                    <a:pt x="27386" y="24042"/>
                  </a:cubicBezTo>
                  <a:cubicBezTo>
                    <a:pt x="27393" y="23855"/>
                    <a:pt x="27393" y="23668"/>
                    <a:pt x="27393" y="23481"/>
                  </a:cubicBezTo>
                  <a:cubicBezTo>
                    <a:pt x="27410" y="21675"/>
                    <a:pt x="27410" y="19784"/>
                    <a:pt x="27336" y="17876"/>
                  </a:cubicBezTo>
                  <a:cubicBezTo>
                    <a:pt x="27166" y="13403"/>
                    <a:pt x="26622" y="8799"/>
                    <a:pt x="25083" y="4841"/>
                  </a:cubicBezTo>
                  <a:cubicBezTo>
                    <a:pt x="23940" y="1903"/>
                    <a:pt x="20351" y="0"/>
                    <a:pt x="16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1"/>
            <p:cNvSpPr/>
            <p:nvPr/>
          </p:nvSpPr>
          <p:spPr>
            <a:xfrm>
              <a:off x="1914550" y="928100"/>
              <a:ext cx="2349475" cy="1904550"/>
            </a:xfrm>
            <a:custGeom>
              <a:avLst/>
              <a:gdLst/>
              <a:ahLst/>
              <a:cxnLst/>
              <a:rect l="l" t="t" r="r" b="b"/>
              <a:pathLst>
                <a:path w="93979" h="76182" extrusionOk="0">
                  <a:moveTo>
                    <a:pt x="80259" y="0"/>
                  </a:moveTo>
                  <a:cubicBezTo>
                    <a:pt x="78104" y="0"/>
                    <a:pt x="75928" y="247"/>
                    <a:pt x="73995" y="1186"/>
                  </a:cubicBezTo>
                  <a:cubicBezTo>
                    <a:pt x="70560" y="2842"/>
                    <a:pt x="68493" y="6352"/>
                    <a:pt x="65971" y="9209"/>
                  </a:cubicBezTo>
                  <a:cubicBezTo>
                    <a:pt x="62207" y="13482"/>
                    <a:pt x="57081" y="16533"/>
                    <a:pt x="51531" y="17810"/>
                  </a:cubicBezTo>
                  <a:cubicBezTo>
                    <a:pt x="46990" y="18855"/>
                    <a:pt x="42271" y="18724"/>
                    <a:pt x="37620" y="19144"/>
                  </a:cubicBezTo>
                  <a:cubicBezTo>
                    <a:pt x="32975" y="19555"/>
                    <a:pt x="28173" y="20628"/>
                    <a:pt x="24608" y="23636"/>
                  </a:cubicBezTo>
                  <a:cubicBezTo>
                    <a:pt x="21833" y="25972"/>
                    <a:pt x="19930" y="29386"/>
                    <a:pt x="16694" y="31028"/>
                  </a:cubicBezTo>
                  <a:cubicBezTo>
                    <a:pt x="14901" y="31949"/>
                    <a:pt x="12854" y="32224"/>
                    <a:pt x="10848" y="32491"/>
                  </a:cubicBezTo>
                  <a:lnTo>
                    <a:pt x="7564" y="32917"/>
                  </a:lnTo>
                  <a:cubicBezTo>
                    <a:pt x="2736" y="33556"/>
                    <a:pt x="1" y="38956"/>
                    <a:pt x="2543" y="43119"/>
                  </a:cubicBezTo>
                  <a:cubicBezTo>
                    <a:pt x="2556" y="43146"/>
                    <a:pt x="2577" y="43174"/>
                    <a:pt x="2590" y="43208"/>
                  </a:cubicBezTo>
                  <a:cubicBezTo>
                    <a:pt x="4260" y="45887"/>
                    <a:pt x="6946" y="47969"/>
                    <a:pt x="7963" y="50964"/>
                  </a:cubicBezTo>
                  <a:cubicBezTo>
                    <a:pt x="8891" y="53705"/>
                    <a:pt x="8252" y="56707"/>
                    <a:pt x="8471" y="59592"/>
                  </a:cubicBezTo>
                  <a:cubicBezTo>
                    <a:pt x="8829" y="64127"/>
                    <a:pt x="11406" y="68331"/>
                    <a:pt x="14971" y="71155"/>
                  </a:cubicBezTo>
                  <a:cubicBezTo>
                    <a:pt x="18536" y="73979"/>
                    <a:pt x="23016" y="75496"/>
                    <a:pt x="27535" y="75991"/>
                  </a:cubicBezTo>
                  <a:cubicBezTo>
                    <a:pt x="28678" y="76118"/>
                    <a:pt x="29827" y="76181"/>
                    <a:pt x="30977" y="76181"/>
                  </a:cubicBezTo>
                  <a:cubicBezTo>
                    <a:pt x="31495" y="76181"/>
                    <a:pt x="32013" y="76169"/>
                    <a:pt x="32530" y="76143"/>
                  </a:cubicBezTo>
                  <a:cubicBezTo>
                    <a:pt x="32306" y="73885"/>
                    <a:pt x="32971" y="71630"/>
                    <a:pt x="34385" y="69857"/>
                  </a:cubicBezTo>
                  <a:cubicBezTo>
                    <a:pt x="36308" y="67452"/>
                    <a:pt x="38232" y="65179"/>
                    <a:pt x="40114" y="63041"/>
                  </a:cubicBezTo>
                  <a:cubicBezTo>
                    <a:pt x="40144" y="63006"/>
                    <a:pt x="40176" y="62972"/>
                    <a:pt x="40210" y="62938"/>
                  </a:cubicBezTo>
                  <a:lnTo>
                    <a:pt x="39867" y="62622"/>
                  </a:lnTo>
                  <a:cubicBezTo>
                    <a:pt x="44152" y="56421"/>
                    <a:pt x="58558" y="42540"/>
                    <a:pt x="63375" y="42540"/>
                  </a:cubicBezTo>
                  <a:cubicBezTo>
                    <a:pt x="63446" y="42540"/>
                    <a:pt x="63515" y="42543"/>
                    <a:pt x="63581" y="42549"/>
                  </a:cubicBezTo>
                  <a:cubicBezTo>
                    <a:pt x="64151" y="42418"/>
                    <a:pt x="64702" y="42356"/>
                    <a:pt x="65232" y="42356"/>
                  </a:cubicBezTo>
                  <a:cubicBezTo>
                    <a:pt x="65730" y="42356"/>
                    <a:pt x="66210" y="42411"/>
                    <a:pt x="66666" y="42514"/>
                  </a:cubicBezTo>
                  <a:cubicBezTo>
                    <a:pt x="66995" y="42459"/>
                    <a:pt x="67332" y="42432"/>
                    <a:pt x="67669" y="42419"/>
                  </a:cubicBezTo>
                  <a:cubicBezTo>
                    <a:pt x="69406" y="42356"/>
                    <a:pt x="70815" y="41992"/>
                    <a:pt x="71956" y="41470"/>
                  </a:cubicBezTo>
                  <a:cubicBezTo>
                    <a:pt x="73776" y="35781"/>
                    <a:pt x="72114" y="25223"/>
                    <a:pt x="71784" y="23293"/>
                  </a:cubicBezTo>
                  <a:cubicBezTo>
                    <a:pt x="71688" y="23301"/>
                    <a:pt x="71587" y="23304"/>
                    <a:pt x="71483" y="23304"/>
                  </a:cubicBezTo>
                  <a:cubicBezTo>
                    <a:pt x="70888" y="23304"/>
                    <a:pt x="70215" y="23186"/>
                    <a:pt x="70039" y="23121"/>
                  </a:cubicBezTo>
                  <a:cubicBezTo>
                    <a:pt x="69228" y="22812"/>
                    <a:pt x="68458" y="22132"/>
                    <a:pt x="67991" y="21404"/>
                  </a:cubicBezTo>
                  <a:cubicBezTo>
                    <a:pt x="67421" y="20531"/>
                    <a:pt x="67208" y="19411"/>
                    <a:pt x="67525" y="18415"/>
                  </a:cubicBezTo>
                  <a:cubicBezTo>
                    <a:pt x="67870" y="17335"/>
                    <a:pt x="68922" y="16449"/>
                    <a:pt x="70061" y="16449"/>
                  </a:cubicBezTo>
                  <a:cubicBezTo>
                    <a:pt x="70133" y="16449"/>
                    <a:pt x="70206" y="16452"/>
                    <a:pt x="70278" y="16460"/>
                  </a:cubicBezTo>
                  <a:cubicBezTo>
                    <a:pt x="70852" y="17437"/>
                    <a:pt x="71544" y="18343"/>
                    <a:pt x="72350" y="19139"/>
                  </a:cubicBezTo>
                  <a:cubicBezTo>
                    <a:pt x="72591" y="19377"/>
                    <a:pt x="72880" y="19620"/>
                    <a:pt x="73215" y="19620"/>
                  </a:cubicBezTo>
                  <a:cubicBezTo>
                    <a:pt x="73227" y="19620"/>
                    <a:pt x="73239" y="19619"/>
                    <a:pt x="73252" y="19619"/>
                  </a:cubicBezTo>
                  <a:cubicBezTo>
                    <a:pt x="73707" y="19595"/>
                    <a:pt x="73999" y="19140"/>
                    <a:pt x="74213" y="18736"/>
                  </a:cubicBezTo>
                  <a:cubicBezTo>
                    <a:pt x="74488" y="18218"/>
                    <a:pt x="74965" y="17685"/>
                    <a:pt x="75239" y="17167"/>
                  </a:cubicBezTo>
                  <a:cubicBezTo>
                    <a:pt x="75427" y="17177"/>
                    <a:pt x="75614" y="17183"/>
                    <a:pt x="75801" y="17183"/>
                  </a:cubicBezTo>
                  <a:cubicBezTo>
                    <a:pt x="78876" y="17183"/>
                    <a:pt x="81930" y="15759"/>
                    <a:pt x="83887" y="13383"/>
                  </a:cubicBezTo>
                  <a:cubicBezTo>
                    <a:pt x="84522" y="12611"/>
                    <a:pt x="85043" y="11752"/>
                    <a:pt x="85562" y="10898"/>
                  </a:cubicBezTo>
                  <a:lnTo>
                    <a:pt x="87643" y="7464"/>
                  </a:lnTo>
                  <a:cubicBezTo>
                    <a:pt x="89184" y="9182"/>
                    <a:pt x="91616" y="12285"/>
                    <a:pt x="93907" y="12560"/>
                  </a:cubicBezTo>
                  <a:cubicBezTo>
                    <a:pt x="93907" y="12560"/>
                    <a:pt x="93979" y="10307"/>
                    <a:pt x="93141" y="7807"/>
                  </a:cubicBezTo>
                  <a:cubicBezTo>
                    <a:pt x="92767" y="6196"/>
                    <a:pt x="92100" y="4707"/>
                    <a:pt x="90964" y="3466"/>
                  </a:cubicBezTo>
                  <a:cubicBezTo>
                    <a:pt x="88538" y="815"/>
                    <a:pt x="84664" y="93"/>
                    <a:pt x="81078" y="11"/>
                  </a:cubicBezTo>
                  <a:cubicBezTo>
                    <a:pt x="80806" y="4"/>
                    <a:pt x="80533" y="0"/>
                    <a:pt x="80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4" name="Google Shape;2454;p61"/>
          <p:cNvGrpSpPr/>
          <p:nvPr/>
        </p:nvGrpSpPr>
        <p:grpSpPr>
          <a:xfrm>
            <a:off x="6553295" y="1409547"/>
            <a:ext cx="2050604" cy="2221907"/>
            <a:chOff x="6553295" y="1409547"/>
            <a:chExt cx="2050604" cy="2221907"/>
          </a:xfrm>
        </p:grpSpPr>
        <p:grpSp>
          <p:nvGrpSpPr>
            <p:cNvPr id="2455" name="Google Shape;2455;p61"/>
            <p:cNvGrpSpPr/>
            <p:nvPr/>
          </p:nvGrpSpPr>
          <p:grpSpPr>
            <a:xfrm>
              <a:off x="7076557" y="1409547"/>
              <a:ext cx="1527343" cy="2221907"/>
              <a:chOff x="7076557" y="1409547"/>
              <a:chExt cx="1527343" cy="2221907"/>
            </a:xfrm>
          </p:grpSpPr>
          <p:sp>
            <p:nvSpPr>
              <p:cNvPr id="2456" name="Google Shape;2456;p61"/>
              <p:cNvSpPr/>
              <p:nvPr/>
            </p:nvSpPr>
            <p:spPr>
              <a:xfrm>
                <a:off x="7080162" y="1409547"/>
                <a:ext cx="1523737" cy="1523737"/>
              </a:xfrm>
              <a:custGeom>
                <a:avLst/>
                <a:gdLst/>
                <a:ahLst/>
                <a:cxnLst/>
                <a:rect l="l" t="t" r="r" b="b"/>
                <a:pathLst>
                  <a:path w="143681" h="143681" extrusionOk="0">
                    <a:moveTo>
                      <a:pt x="71840" y="0"/>
                    </a:moveTo>
                    <a:cubicBezTo>
                      <a:pt x="52787" y="0"/>
                      <a:pt x="34514" y="7569"/>
                      <a:pt x="21042" y="21042"/>
                    </a:cubicBezTo>
                    <a:cubicBezTo>
                      <a:pt x="7569" y="34514"/>
                      <a:pt x="0" y="52787"/>
                      <a:pt x="0" y="71840"/>
                    </a:cubicBezTo>
                    <a:cubicBezTo>
                      <a:pt x="0" y="90893"/>
                      <a:pt x="7569" y="109166"/>
                      <a:pt x="21042" y="122638"/>
                    </a:cubicBezTo>
                    <a:cubicBezTo>
                      <a:pt x="34514" y="136110"/>
                      <a:pt x="52787" y="143680"/>
                      <a:pt x="71840" y="143680"/>
                    </a:cubicBezTo>
                    <a:cubicBezTo>
                      <a:pt x="90893" y="143680"/>
                      <a:pt x="109166" y="136110"/>
                      <a:pt x="122638" y="122638"/>
                    </a:cubicBezTo>
                    <a:cubicBezTo>
                      <a:pt x="136112" y="109166"/>
                      <a:pt x="143680" y="90893"/>
                      <a:pt x="143680" y="71840"/>
                    </a:cubicBezTo>
                    <a:cubicBezTo>
                      <a:pt x="143680" y="52787"/>
                      <a:pt x="136112" y="34514"/>
                      <a:pt x="122638" y="21042"/>
                    </a:cubicBezTo>
                    <a:cubicBezTo>
                      <a:pt x="109166" y="7569"/>
                      <a:pt x="90893" y="0"/>
                      <a:pt x="718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61"/>
              <p:cNvSpPr/>
              <p:nvPr/>
            </p:nvSpPr>
            <p:spPr>
              <a:xfrm>
                <a:off x="7076557" y="2847617"/>
                <a:ext cx="1031029" cy="783837"/>
              </a:xfrm>
              <a:custGeom>
                <a:avLst/>
                <a:gdLst/>
                <a:ahLst/>
                <a:cxnLst/>
                <a:rect l="l" t="t" r="r" b="b"/>
                <a:pathLst>
                  <a:path w="97221" h="73912" extrusionOk="0">
                    <a:moveTo>
                      <a:pt x="77456" y="29326"/>
                    </a:moveTo>
                    <a:cubicBezTo>
                      <a:pt x="82414" y="29326"/>
                      <a:pt x="87373" y="31599"/>
                      <a:pt x="90526" y="35432"/>
                    </a:cubicBezTo>
                    <a:cubicBezTo>
                      <a:pt x="93996" y="39649"/>
                      <a:pt x="94989" y="46713"/>
                      <a:pt x="90939" y="50509"/>
                    </a:cubicBezTo>
                    <a:cubicBezTo>
                      <a:pt x="89147" y="52187"/>
                      <a:pt x="86763" y="52857"/>
                      <a:pt x="84353" y="52857"/>
                    </a:cubicBezTo>
                    <a:cubicBezTo>
                      <a:pt x="82118" y="52857"/>
                      <a:pt x="79861" y="52280"/>
                      <a:pt x="78036" y="51393"/>
                    </a:cubicBezTo>
                    <a:cubicBezTo>
                      <a:pt x="71926" y="48426"/>
                      <a:pt x="67508" y="41914"/>
                      <a:pt x="65975" y="34035"/>
                    </a:cubicBezTo>
                    <a:cubicBezTo>
                      <a:pt x="68536" y="31598"/>
                      <a:pt x="71846" y="29935"/>
                      <a:pt x="75346" y="29466"/>
                    </a:cubicBezTo>
                    <a:cubicBezTo>
                      <a:pt x="76046" y="29372"/>
                      <a:pt x="76751" y="29326"/>
                      <a:pt x="77456" y="29326"/>
                    </a:cubicBezTo>
                    <a:close/>
                    <a:moveTo>
                      <a:pt x="70034" y="1"/>
                    </a:moveTo>
                    <a:cubicBezTo>
                      <a:pt x="66838" y="8606"/>
                      <a:pt x="63217" y="18359"/>
                      <a:pt x="63346" y="28301"/>
                    </a:cubicBezTo>
                    <a:cubicBezTo>
                      <a:pt x="63367" y="29995"/>
                      <a:pt x="63513" y="31683"/>
                      <a:pt x="63783" y="33355"/>
                    </a:cubicBezTo>
                    <a:cubicBezTo>
                      <a:pt x="62395" y="34835"/>
                      <a:pt x="61244" y="36533"/>
                      <a:pt x="60413" y="38385"/>
                    </a:cubicBezTo>
                    <a:cubicBezTo>
                      <a:pt x="59414" y="40609"/>
                      <a:pt x="58871" y="42982"/>
                      <a:pt x="58346" y="45275"/>
                    </a:cubicBezTo>
                    <a:cubicBezTo>
                      <a:pt x="58071" y="46479"/>
                      <a:pt x="57787" y="47723"/>
                      <a:pt x="57442" y="48910"/>
                    </a:cubicBezTo>
                    <a:cubicBezTo>
                      <a:pt x="54840" y="57879"/>
                      <a:pt x="48182" y="65472"/>
                      <a:pt x="39629" y="69223"/>
                    </a:cubicBezTo>
                    <a:cubicBezTo>
                      <a:pt x="35596" y="70993"/>
                      <a:pt x="31220" y="71873"/>
                      <a:pt x="26843" y="71873"/>
                    </a:cubicBezTo>
                    <a:cubicBezTo>
                      <a:pt x="21940" y="71873"/>
                      <a:pt x="17038" y="70768"/>
                      <a:pt x="12621" y="68570"/>
                    </a:cubicBezTo>
                    <a:cubicBezTo>
                      <a:pt x="6390" y="65468"/>
                      <a:pt x="2434" y="60537"/>
                      <a:pt x="2035" y="55376"/>
                    </a:cubicBezTo>
                    <a:lnTo>
                      <a:pt x="0" y="55533"/>
                    </a:lnTo>
                    <a:cubicBezTo>
                      <a:pt x="455" y="61418"/>
                      <a:pt x="4833" y="66974"/>
                      <a:pt x="11711" y="70396"/>
                    </a:cubicBezTo>
                    <a:cubicBezTo>
                      <a:pt x="16411" y="72737"/>
                      <a:pt x="21628" y="73912"/>
                      <a:pt x="26845" y="73912"/>
                    </a:cubicBezTo>
                    <a:cubicBezTo>
                      <a:pt x="31501" y="73912"/>
                      <a:pt x="36159" y="72975"/>
                      <a:pt x="40450" y="71093"/>
                    </a:cubicBezTo>
                    <a:cubicBezTo>
                      <a:pt x="49549" y="67102"/>
                      <a:pt x="56635" y="59022"/>
                      <a:pt x="59403" y="49479"/>
                    </a:cubicBezTo>
                    <a:cubicBezTo>
                      <a:pt x="59764" y="48235"/>
                      <a:pt x="60055" y="46962"/>
                      <a:pt x="60336" y="45731"/>
                    </a:cubicBezTo>
                    <a:cubicBezTo>
                      <a:pt x="60862" y="43433"/>
                      <a:pt x="61360" y="41262"/>
                      <a:pt x="62275" y="39221"/>
                    </a:cubicBezTo>
                    <a:cubicBezTo>
                      <a:pt x="62811" y="38033"/>
                      <a:pt x="63489" y="36914"/>
                      <a:pt x="64294" y="35888"/>
                    </a:cubicBezTo>
                    <a:cubicBezTo>
                      <a:pt x="66199" y="43731"/>
                      <a:pt x="70847" y="50172"/>
                      <a:pt x="77144" y="53230"/>
                    </a:cubicBezTo>
                    <a:cubicBezTo>
                      <a:pt x="79277" y="54265"/>
                      <a:pt x="81829" y="54920"/>
                      <a:pt x="84370" y="54920"/>
                    </a:cubicBezTo>
                    <a:cubicBezTo>
                      <a:pt x="87249" y="54920"/>
                      <a:pt x="90113" y="54080"/>
                      <a:pt x="92334" y="52000"/>
                    </a:cubicBezTo>
                    <a:cubicBezTo>
                      <a:pt x="97220" y="47421"/>
                      <a:pt x="96160" y="39067"/>
                      <a:pt x="92103" y="34136"/>
                    </a:cubicBezTo>
                    <a:cubicBezTo>
                      <a:pt x="88566" y="29836"/>
                      <a:pt x="83003" y="27286"/>
                      <a:pt x="77441" y="27286"/>
                    </a:cubicBezTo>
                    <a:cubicBezTo>
                      <a:pt x="76650" y="27286"/>
                      <a:pt x="75860" y="27338"/>
                      <a:pt x="75075" y="27443"/>
                    </a:cubicBezTo>
                    <a:cubicBezTo>
                      <a:pt x="71609" y="27908"/>
                      <a:pt x="68307" y="29416"/>
                      <a:pt x="65605" y="31646"/>
                    </a:cubicBezTo>
                    <a:cubicBezTo>
                      <a:pt x="65474" y="30527"/>
                      <a:pt x="65402" y="29402"/>
                      <a:pt x="65388" y="28275"/>
                    </a:cubicBezTo>
                    <a:cubicBezTo>
                      <a:pt x="65264" y="18713"/>
                      <a:pt x="68815" y="9149"/>
                      <a:pt x="71947" y="711"/>
                    </a:cubicBezTo>
                    <a:lnTo>
                      <a:pt x="700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58" name="Google Shape;2458;p61"/>
            <p:cNvGrpSpPr/>
            <p:nvPr/>
          </p:nvGrpSpPr>
          <p:grpSpPr>
            <a:xfrm>
              <a:off x="6553295" y="1978399"/>
              <a:ext cx="900121" cy="1516048"/>
              <a:chOff x="6553295" y="1978399"/>
              <a:chExt cx="900121" cy="1516048"/>
            </a:xfrm>
          </p:grpSpPr>
          <p:sp>
            <p:nvSpPr>
              <p:cNvPr id="2459" name="Google Shape;2459;p61"/>
              <p:cNvSpPr/>
              <p:nvPr/>
            </p:nvSpPr>
            <p:spPr>
              <a:xfrm>
                <a:off x="6591548" y="1978399"/>
                <a:ext cx="853448" cy="806828"/>
              </a:xfrm>
              <a:custGeom>
                <a:avLst/>
                <a:gdLst/>
                <a:ahLst/>
                <a:cxnLst/>
                <a:rect l="l" t="t" r="r" b="b"/>
                <a:pathLst>
                  <a:path w="80476" h="76080" extrusionOk="0">
                    <a:moveTo>
                      <a:pt x="38844" y="0"/>
                    </a:moveTo>
                    <a:cubicBezTo>
                      <a:pt x="36206" y="0"/>
                      <a:pt x="33561" y="866"/>
                      <a:pt x="31518" y="2542"/>
                    </a:cubicBezTo>
                    <a:cubicBezTo>
                      <a:pt x="29654" y="4072"/>
                      <a:pt x="28262" y="6196"/>
                      <a:pt x="26145" y="7348"/>
                    </a:cubicBezTo>
                    <a:cubicBezTo>
                      <a:pt x="24603" y="8187"/>
                      <a:pt x="22879" y="8415"/>
                      <a:pt x="21110" y="8415"/>
                    </a:cubicBezTo>
                    <a:cubicBezTo>
                      <a:pt x="19637" y="8415"/>
                      <a:pt x="18133" y="8257"/>
                      <a:pt x="16675" y="8164"/>
                    </a:cubicBezTo>
                    <a:cubicBezTo>
                      <a:pt x="16210" y="8134"/>
                      <a:pt x="15734" y="8117"/>
                      <a:pt x="15255" y="8117"/>
                    </a:cubicBezTo>
                    <a:cubicBezTo>
                      <a:pt x="12431" y="8117"/>
                      <a:pt x="9492" y="8719"/>
                      <a:pt x="7872" y="10942"/>
                    </a:cubicBezTo>
                    <a:cubicBezTo>
                      <a:pt x="5210" y="14593"/>
                      <a:pt x="7895" y="19737"/>
                      <a:pt x="7196" y="24202"/>
                    </a:cubicBezTo>
                    <a:cubicBezTo>
                      <a:pt x="6713" y="27277"/>
                      <a:pt x="4651" y="29822"/>
                      <a:pt x="2991" y="32455"/>
                    </a:cubicBezTo>
                    <a:cubicBezTo>
                      <a:pt x="1333" y="35088"/>
                      <a:pt x="1" y="38354"/>
                      <a:pt x="1139" y="41252"/>
                    </a:cubicBezTo>
                    <a:cubicBezTo>
                      <a:pt x="2336" y="44301"/>
                      <a:pt x="5848" y="45861"/>
                      <a:pt x="7357" y="48770"/>
                    </a:cubicBezTo>
                    <a:cubicBezTo>
                      <a:pt x="10182" y="54219"/>
                      <a:pt x="4758" y="61233"/>
                      <a:pt x="7335" y="66806"/>
                    </a:cubicBezTo>
                    <a:cubicBezTo>
                      <a:pt x="8435" y="69186"/>
                      <a:pt x="11021" y="70770"/>
                      <a:pt x="13630" y="70770"/>
                    </a:cubicBezTo>
                    <a:cubicBezTo>
                      <a:pt x="13941" y="70770"/>
                      <a:pt x="14252" y="70747"/>
                      <a:pt x="14562" y="70701"/>
                    </a:cubicBezTo>
                    <a:cubicBezTo>
                      <a:pt x="16032" y="70481"/>
                      <a:pt x="17447" y="69782"/>
                      <a:pt x="18919" y="69782"/>
                    </a:cubicBezTo>
                    <a:cubicBezTo>
                      <a:pt x="19046" y="69782"/>
                      <a:pt x="19174" y="69787"/>
                      <a:pt x="19303" y="69799"/>
                    </a:cubicBezTo>
                    <a:cubicBezTo>
                      <a:pt x="21623" y="70002"/>
                      <a:pt x="23269" y="72038"/>
                      <a:pt x="24909" y="73690"/>
                    </a:cubicBezTo>
                    <a:cubicBezTo>
                      <a:pt x="26145" y="74936"/>
                      <a:pt x="27872" y="76079"/>
                      <a:pt x="29518" y="76079"/>
                    </a:cubicBezTo>
                    <a:cubicBezTo>
                      <a:pt x="30055" y="76079"/>
                      <a:pt x="30584" y="75957"/>
                      <a:pt x="31085" y="75677"/>
                    </a:cubicBezTo>
                    <a:cubicBezTo>
                      <a:pt x="31827" y="75260"/>
                      <a:pt x="32356" y="74559"/>
                      <a:pt x="32971" y="73971"/>
                    </a:cubicBezTo>
                    <a:cubicBezTo>
                      <a:pt x="35024" y="72009"/>
                      <a:pt x="37484" y="71326"/>
                      <a:pt x="40118" y="71326"/>
                    </a:cubicBezTo>
                    <a:cubicBezTo>
                      <a:pt x="45921" y="71326"/>
                      <a:pt x="52573" y="74640"/>
                      <a:pt x="57602" y="74896"/>
                    </a:cubicBezTo>
                    <a:cubicBezTo>
                      <a:pt x="57796" y="74906"/>
                      <a:pt x="57990" y="74911"/>
                      <a:pt x="58185" y="74911"/>
                    </a:cubicBezTo>
                    <a:cubicBezTo>
                      <a:pt x="61485" y="74911"/>
                      <a:pt x="64941" y="73490"/>
                      <a:pt x="66480" y="70594"/>
                    </a:cubicBezTo>
                    <a:cubicBezTo>
                      <a:pt x="68795" y="66239"/>
                      <a:pt x="66151" y="60224"/>
                      <a:pt x="69090" y="56261"/>
                    </a:cubicBezTo>
                    <a:cubicBezTo>
                      <a:pt x="71030" y="53646"/>
                      <a:pt x="74691" y="52989"/>
                      <a:pt x="77113" y="50813"/>
                    </a:cubicBezTo>
                    <a:cubicBezTo>
                      <a:pt x="79662" y="48522"/>
                      <a:pt x="80475" y="44512"/>
                      <a:pt x="79023" y="41409"/>
                    </a:cubicBezTo>
                    <a:cubicBezTo>
                      <a:pt x="78141" y="39529"/>
                      <a:pt x="76576" y="38065"/>
                      <a:pt x="75463" y="36312"/>
                    </a:cubicBezTo>
                    <a:cubicBezTo>
                      <a:pt x="72509" y="31657"/>
                      <a:pt x="73080" y="25713"/>
                      <a:pt x="72761" y="20210"/>
                    </a:cubicBezTo>
                    <a:cubicBezTo>
                      <a:pt x="72443" y="14706"/>
                      <a:pt x="70308" y="8345"/>
                      <a:pt x="65016" y="6801"/>
                    </a:cubicBezTo>
                    <a:cubicBezTo>
                      <a:pt x="64087" y="6530"/>
                      <a:pt x="63137" y="6435"/>
                      <a:pt x="62174" y="6435"/>
                    </a:cubicBezTo>
                    <a:cubicBezTo>
                      <a:pt x="59887" y="6435"/>
                      <a:pt x="57532" y="6973"/>
                      <a:pt x="55249" y="6973"/>
                    </a:cubicBezTo>
                    <a:cubicBezTo>
                      <a:pt x="54235" y="6973"/>
                      <a:pt x="53236" y="6867"/>
                      <a:pt x="52264" y="6561"/>
                    </a:cubicBezTo>
                    <a:cubicBezTo>
                      <a:pt x="49242" y="5610"/>
                      <a:pt x="47114" y="2929"/>
                      <a:pt x="44347" y="1389"/>
                    </a:cubicBezTo>
                    <a:cubicBezTo>
                      <a:pt x="42672" y="456"/>
                      <a:pt x="40760" y="0"/>
                      <a:pt x="388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61"/>
              <p:cNvSpPr/>
              <p:nvPr/>
            </p:nvSpPr>
            <p:spPr>
              <a:xfrm>
                <a:off x="6820202" y="2352363"/>
                <a:ext cx="395874" cy="498202"/>
              </a:xfrm>
              <a:custGeom>
                <a:avLst/>
                <a:gdLst/>
                <a:ahLst/>
                <a:cxnLst/>
                <a:rect l="l" t="t" r="r" b="b"/>
                <a:pathLst>
                  <a:path w="37329" h="46978" extrusionOk="0">
                    <a:moveTo>
                      <a:pt x="17208" y="0"/>
                    </a:moveTo>
                    <a:cubicBezTo>
                      <a:pt x="16037" y="0"/>
                      <a:pt x="14886" y="494"/>
                      <a:pt x="14004" y="1460"/>
                    </a:cubicBezTo>
                    <a:cubicBezTo>
                      <a:pt x="13167" y="2376"/>
                      <a:pt x="12557" y="3670"/>
                      <a:pt x="11596" y="4350"/>
                    </a:cubicBezTo>
                    <a:cubicBezTo>
                      <a:pt x="10961" y="4798"/>
                      <a:pt x="10249" y="4933"/>
                      <a:pt x="9511" y="4933"/>
                    </a:cubicBezTo>
                    <a:cubicBezTo>
                      <a:pt x="8759" y="4933"/>
                      <a:pt x="7979" y="4793"/>
                      <a:pt x="7228" y="4703"/>
                    </a:cubicBezTo>
                    <a:cubicBezTo>
                      <a:pt x="6938" y="4668"/>
                      <a:pt x="6640" y="4646"/>
                      <a:pt x="6341" y="4646"/>
                    </a:cubicBezTo>
                    <a:cubicBezTo>
                      <a:pt x="5108" y="4646"/>
                      <a:pt x="3872" y="5010"/>
                      <a:pt x="3200" y="6281"/>
                    </a:cubicBezTo>
                    <a:cubicBezTo>
                      <a:pt x="2027" y="8501"/>
                      <a:pt x="3353" y="11730"/>
                      <a:pt x="3101" y="14484"/>
                    </a:cubicBezTo>
                    <a:cubicBezTo>
                      <a:pt x="2927" y="16380"/>
                      <a:pt x="2014" y="17924"/>
                      <a:pt x="1288" y="19529"/>
                    </a:cubicBezTo>
                    <a:cubicBezTo>
                      <a:pt x="564" y="21134"/>
                      <a:pt x="0" y="23134"/>
                      <a:pt x="573" y="24946"/>
                    </a:cubicBezTo>
                    <a:cubicBezTo>
                      <a:pt x="1176" y="26855"/>
                      <a:pt x="2827" y="27878"/>
                      <a:pt x="3571" y="29703"/>
                    </a:cubicBezTo>
                    <a:cubicBezTo>
                      <a:pt x="4965" y="33126"/>
                      <a:pt x="2569" y="37383"/>
                      <a:pt x="3852" y="40875"/>
                    </a:cubicBezTo>
                    <a:cubicBezTo>
                      <a:pt x="4411" y="42399"/>
                      <a:pt x="5673" y="43433"/>
                      <a:pt x="6905" y="43433"/>
                    </a:cubicBezTo>
                    <a:cubicBezTo>
                      <a:pt x="7023" y="43433"/>
                      <a:pt x="7141" y="43424"/>
                      <a:pt x="7258" y="43404"/>
                    </a:cubicBezTo>
                    <a:cubicBezTo>
                      <a:pt x="7915" y="43295"/>
                      <a:pt x="8541" y="42905"/>
                      <a:pt x="9200" y="42905"/>
                    </a:cubicBezTo>
                    <a:cubicBezTo>
                      <a:pt x="9278" y="42905"/>
                      <a:pt x="9357" y="42910"/>
                      <a:pt x="9436" y="42922"/>
                    </a:cubicBezTo>
                    <a:cubicBezTo>
                      <a:pt x="10513" y="43087"/>
                      <a:pt x="11307" y="44372"/>
                      <a:pt x="12092" y="45423"/>
                    </a:cubicBezTo>
                    <a:cubicBezTo>
                      <a:pt x="12695" y="46230"/>
                      <a:pt x="13531" y="46978"/>
                      <a:pt x="14304" y="46978"/>
                    </a:cubicBezTo>
                    <a:cubicBezTo>
                      <a:pt x="14539" y="46978"/>
                      <a:pt x="14767" y="46909"/>
                      <a:pt x="14981" y="46752"/>
                    </a:cubicBezTo>
                    <a:cubicBezTo>
                      <a:pt x="15317" y="46507"/>
                      <a:pt x="15552" y="46080"/>
                      <a:pt x="15826" y="45726"/>
                    </a:cubicBezTo>
                    <a:cubicBezTo>
                      <a:pt x="16700" y="44602"/>
                      <a:pt x="17762" y="44200"/>
                      <a:pt x="18913" y="44200"/>
                    </a:cubicBezTo>
                    <a:cubicBezTo>
                      <a:pt x="21636" y="44200"/>
                      <a:pt x="24854" y="46450"/>
                      <a:pt x="27236" y="46695"/>
                    </a:cubicBezTo>
                    <a:cubicBezTo>
                      <a:pt x="27372" y="46709"/>
                      <a:pt x="27508" y="46716"/>
                      <a:pt x="27644" y="46716"/>
                    </a:cubicBezTo>
                    <a:cubicBezTo>
                      <a:pt x="29127" y="46716"/>
                      <a:pt x="30628" y="45890"/>
                      <a:pt x="31275" y="44174"/>
                    </a:cubicBezTo>
                    <a:cubicBezTo>
                      <a:pt x="32276" y="41514"/>
                      <a:pt x="30956" y="37745"/>
                      <a:pt x="32252" y="35338"/>
                    </a:cubicBezTo>
                    <a:cubicBezTo>
                      <a:pt x="33107" y="33750"/>
                      <a:pt x="34790" y="33402"/>
                      <a:pt x="35875" y="32093"/>
                    </a:cubicBezTo>
                    <a:cubicBezTo>
                      <a:pt x="37017" y="30715"/>
                      <a:pt x="37329" y="28244"/>
                      <a:pt x="36607" y="26299"/>
                    </a:cubicBezTo>
                    <a:cubicBezTo>
                      <a:pt x="36169" y="25121"/>
                      <a:pt x="35421" y="24188"/>
                      <a:pt x="34878" y="23084"/>
                    </a:cubicBezTo>
                    <a:cubicBezTo>
                      <a:pt x="33437" y="20154"/>
                      <a:pt x="33604" y="16481"/>
                      <a:pt x="33369" y="13067"/>
                    </a:cubicBezTo>
                    <a:cubicBezTo>
                      <a:pt x="33133" y="9653"/>
                      <a:pt x="32042" y="5677"/>
                      <a:pt x="29569" y="4637"/>
                    </a:cubicBezTo>
                    <a:cubicBezTo>
                      <a:pt x="29075" y="4429"/>
                      <a:pt x="28570" y="4362"/>
                      <a:pt x="28062" y="4362"/>
                    </a:cubicBezTo>
                    <a:cubicBezTo>
                      <a:pt x="27126" y="4362"/>
                      <a:pt x="26176" y="4589"/>
                      <a:pt x="25242" y="4589"/>
                    </a:cubicBezTo>
                    <a:cubicBezTo>
                      <a:pt x="24709" y="4589"/>
                      <a:pt x="24182" y="4515"/>
                      <a:pt x="23667" y="4283"/>
                    </a:cubicBezTo>
                    <a:cubicBezTo>
                      <a:pt x="22254" y="3646"/>
                      <a:pt x="21225" y="1950"/>
                      <a:pt x="19921" y="951"/>
                    </a:cubicBezTo>
                    <a:cubicBezTo>
                      <a:pt x="19087" y="314"/>
                      <a:pt x="18141" y="0"/>
                      <a:pt x="172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61"/>
              <p:cNvSpPr/>
              <p:nvPr/>
            </p:nvSpPr>
            <p:spPr>
              <a:xfrm>
                <a:off x="6935224" y="2522118"/>
                <a:ext cx="136264" cy="222663"/>
              </a:xfrm>
              <a:custGeom>
                <a:avLst/>
                <a:gdLst/>
                <a:ahLst/>
                <a:cxnLst/>
                <a:rect l="l" t="t" r="r" b="b"/>
                <a:pathLst>
                  <a:path w="12849" h="20996" extrusionOk="0">
                    <a:moveTo>
                      <a:pt x="1" y="0"/>
                    </a:moveTo>
                    <a:lnTo>
                      <a:pt x="1" y="20995"/>
                    </a:lnTo>
                    <a:lnTo>
                      <a:pt x="12848" y="20995"/>
                    </a:lnTo>
                    <a:lnTo>
                      <a:pt x="128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61"/>
              <p:cNvSpPr/>
              <p:nvPr/>
            </p:nvSpPr>
            <p:spPr>
              <a:xfrm>
                <a:off x="6935224" y="2522118"/>
                <a:ext cx="136264" cy="122626"/>
              </a:xfrm>
              <a:custGeom>
                <a:avLst/>
                <a:gdLst/>
                <a:ahLst/>
                <a:cxnLst/>
                <a:rect l="l" t="t" r="r" b="b"/>
                <a:pathLst>
                  <a:path w="12849" h="11563" extrusionOk="0">
                    <a:moveTo>
                      <a:pt x="1" y="0"/>
                    </a:moveTo>
                    <a:lnTo>
                      <a:pt x="1" y="11563"/>
                    </a:lnTo>
                    <a:lnTo>
                      <a:pt x="12848" y="9254"/>
                    </a:lnTo>
                    <a:lnTo>
                      <a:pt x="128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61"/>
              <p:cNvSpPr/>
              <p:nvPr/>
            </p:nvSpPr>
            <p:spPr>
              <a:xfrm>
                <a:off x="6863576" y="2171060"/>
                <a:ext cx="280417" cy="430404"/>
              </a:xfrm>
              <a:custGeom>
                <a:avLst/>
                <a:gdLst/>
                <a:ahLst/>
                <a:cxnLst/>
                <a:rect l="l" t="t" r="r" b="b"/>
                <a:pathLst>
                  <a:path w="26442" h="40585" extrusionOk="0">
                    <a:moveTo>
                      <a:pt x="10435" y="0"/>
                    </a:moveTo>
                    <a:cubicBezTo>
                      <a:pt x="4631" y="0"/>
                      <a:pt x="1" y="4842"/>
                      <a:pt x="260" y="10641"/>
                    </a:cubicBezTo>
                    <a:lnTo>
                      <a:pt x="1164" y="30854"/>
                    </a:lnTo>
                    <a:cubicBezTo>
                      <a:pt x="1407" y="36297"/>
                      <a:pt x="5891" y="40584"/>
                      <a:pt x="11339" y="40584"/>
                    </a:cubicBezTo>
                    <a:lnTo>
                      <a:pt x="14720" y="40584"/>
                    </a:lnTo>
                    <a:cubicBezTo>
                      <a:pt x="20110" y="40584"/>
                      <a:pt x="24566" y="36386"/>
                      <a:pt x="24887" y="31005"/>
                    </a:cubicBezTo>
                    <a:lnTo>
                      <a:pt x="26092" y="10792"/>
                    </a:lnTo>
                    <a:cubicBezTo>
                      <a:pt x="26442" y="4939"/>
                      <a:pt x="21789" y="0"/>
                      <a:pt x="159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61"/>
              <p:cNvSpPr/>
              <p:nvPr/>
            </p:nvSpPr>
            <p:spPr>
              <a:xfrm>
                <a:off x="6807709" y="2078373"/>
                <a:ext cx="421602" cy="335436"/>
              </a:xfrm>
              <a:custGeom>
                <a:avLst/>
                <a:gdLst/>
                <a:ahLst/>
                <a:cxnLst/>
                <a:rect l="l" t="t" r="r" b="b"/>
                <a:pathLst>
                  <a:path w="39755" h="31630" extrusionOk="0">
                    <a:moveTo>
                      <a:pt x="20370" y="0"/>
                    </a:moveTo>
                    <a:cubicBezTo>
                      <a:pt x="15285" y="0"/>
                      <a:pt x="10225" y="2050"/>
                      <a:pt x="6582" y="5599"/>
                    </a:cubicBezTo>
                    <a:cubicBezTo>
                      <a:pt x="5244" y="6903"/>
                      <a:pt x="4099" y="8388"/>
                      <a:pt x="2960" y="9868"/>
                    </a:cubicBezTo>
                    <a:cubicBezTo>
                      <a:pt x="2348" y="10661"/>
                      <a:pt x="1731" y="11466"/>
                      <a:pt x="1356" y="12394"/>
                    </a:cubicBezTo>
                    <a:cubicBezTo>
                      <a:pt x="984" y="13316"/>
                      <a:pt x="869" y="14317"/>
                      <a:pt x="762" y="15304"/>
                    </a:cubicBezTo>
                    <a:cubicBezTo>
                      <a:pt x="353" y="19021"/>
                      <a:pt x="1" y="22824"/>
                      <a:pt x="604" y="26540"/>
                    </a:cubicBezTo>
                    <a:cubicBezTo>
                      <a:pt x="768" y="27555"/>
                      <a:pt x="1207" y="31087"/>
                      <a:pt x="2267" y="31560"/>
                    </a:cubicBezTo>
                    <a:cubicBezTo>
                      <a:pt x="2373" y="31608"/>
                      <a:pt x="2492" y="31629"/>
                      <a:pt x="2621" y="31629"/>
                    </a:cubicBezTo>
                    <a:cubicBezTo>
                      <a:pt x="3737" y="31629"/>
                      <a:pt x="5581" y="30005"/>
                      <a:pt x="6049" y="29348"/>
                    </a:cubicBezTo>
                    <a:cubicBezTo>
                      <a:pt x="6860" y="28207"/>
                      <a:pt x="7241" y="26822"/>
                      <a:pt x="7606" y="25471"/>
                    </a:cubicBezTo>
                    <a:cubicBezTo>
                      <a:pt x="7970" y="24118"/>
                      <a:pt x="8350" y="22733"/>
                      <a:pt x="9161" y="21592"/>
                    </a:cubicBezTo>
                    <a:cubicBezTo>
                      <a:pt x="9329" y="21355"/>
                      <a:pt x="9522" y="21126"/>
                      <a:pt x="9778" y="20988"/>
                    </a:cubicBezTo>
                    <a:cubicBezTo>
                      <a:pt x="9961" y="20889"/>
                      <a:pt x="10156" y="20846"/>
                      <a:pt x="10355" y="20846"/>
                    </a:cubicBezTo>
                    <a:cubicBezTo>
                      <a:pt x="10912" y="20846"/>
                      <a:pt x="11497" y="21183"/>
                      <a:pt x="11950" y="21555"/>
                    </a:cubicBezTo>
                    <a:cubicBezTo>
                      <a:pt x="12565" y="22059"/>
                      <a:pt x="13200" y="22676"/>
                      <a:pt x="13995" y="22684"/>
                    </a:cubicBezTo>
                    <a:cubicBezTo>
                      <a:pt x="14000" y="22684"/>
                      <a:pt x="14006" y="22684"/>
                      <a:pt x="14011" y="22684"/>
                    </a:cubicBezTo>
                    <a:cubicBezTo>
                      <a:pt x="14979" y="22684"/>
                      <a:pt x="15681" y="21795"/>
                      <a:pt x="16264" y="21020"/>
                    </a:cubicBezTo>
                    <a:cubicBezTo>
                      <a:pt x="16791" y="20321"/>
                      <a:pt x="17517" y="19582"/>
                      <a:pt x="18350" y="19582"/>
                    </a:cubicBezTo>
                    <a:cubicBezTo>
                      <a:pt x="18447" y="19582"/>
                      <a:pt x="18546" y="19592"/>
                      <a:pt x="18645" y="19613"/>
                    </a:cubicBezTo>
                    <a:cubicBezTo>
                      <a:pt x="20121" y="19929"/>
                      <a:pt x="20357" y="22380"/>
                      <a:pt x="21850" y="22600"/>
                    </a:cubicBezTo>
                    <a:cubicBezTo>
                      <a:pt x="21920" y="22611"/>
                      <a:pt x="21989" y="22615"/>
                      <a:pt x="22059" y="22615"/>
                    </a:cubicBezTo>
                    <a:cubicBezTo>
                      <a:pt x="22591" y="22615"/>
                      <a:pt x="23112" y="22345"/>
                      <a:pt x="23653" y="22310"/>
                    </a:cubicBezTo>
                    <a:cubicBezTo>
                      <a:pt x="23694" y="22307"/>
                      <a:pt x="23734" y="22306"/>
                      <a:pt x="23775" y="22306"/>
                    </a:cubicBezTo>
                    <a:cubicBezTo>
                      <a:pt x="24643" y="22306"/>
                      <a:pt x="25431" y="22915"/>
                      <a:pt x="25916" y="23647"/>
                    </a:cubicBezTo>
                    <a:cubicBezTo>
                      <a:pt x="26423" y="24413"/>
                      <a:pt x="26682" y="25312"/>
                      <a:pt x="27041" y="26157"/>
                    </a:cubicBezTo>
                    <a:cubicBezTo>
                      <a:pt x="27528" y="27303"/>
                      <a:pt x="28207" y="28359"/>
                      <a:pt x="29048" y="29279"/>
                    </a:cubicBezTo>
                    <a:cubicBezTo>
                      <a:pt x="29723" y="30019"/>
                      <a:pt x="30552" y="30690"/>
                      <a:pt x="31540" y="30854"/>
                    </a:cubicBezTo>
                    <a:cubicBezTo>
                      <a:pt x="31697" y="30880"/>
                      <a:pt x="31856" y="30893"/>
                      <a:pt x="32014" y="30893"/>
                    </a:cubicBezTo>
                    <a:cubicBezTo>
                      <a:pt x="32801" y="30893"/>
                      <a:pt x="33584" y="30587"/>
                      <a:pt x="34243" y="30143"/>
                    </a:cubicBezTo>
                    <a:cubicBezTo>
                      <a:pt x="36178" y="28838"/>
                      <a:pt x="37110" y="26508"/>
                      <a:pt x="37848" y="24294"/>
                    </a:cubicBezTo>
                    <a:cubicBezTo>
                      <a:pt x="38880" y="21193"/>
                      <a:pt x="39754" y="17920"/>
                      <a:pt x="39270" y="14688"/>
                    </a:cubicBezTo>
                    <a:cubicBezTo>
                      <a:pt x="39050" y="13216"/>
                      <a:pt x="38554" y="11801"/>
                      <a:pt x="38006" y="10418"/>
                    </a:cubicBezTo>
                    <a:cubicBezTo>
                      <a:pt x="37518" y="9183"/>
                      <a:pt x="36979" y="7952"/>
                      <a:pt x="36177" y="6894"/>
                    </a:cubicBezTo>
                    <a:cubicBezTo>
                      <a:pt x="35327" y="5774"/>
                      <a:pt x="34207" y="4886"/>
                      <a:pt x="33040" y="4101"/>
                    </a:cubicBezTo>
                    <a:cubicBezTo>
                      <a:pt x="29393" y="1646"/>
                      <a:pt x="25091" y="80"/>
                      <a:pt x="20696" y="3"/>
                    </a:cubicBezTo>
                    <a:cubicBezTo>
                      <a:pt x="20588" y="1"/>
                      <a:pt x="20479" y="0"/>
                      <a:pt x="203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61"/>
              <p:cNvSpPr/>
              <p:nvPr/>
            </p:nvSpPr>
            <p:spPr>
              <a:xfrm>
                <a:off x="6553295" y="2667290"/>
                <a:ext cx="900121" cy="563338"/>
              </a:xfrm>
              <a:custGeom>
                <a:avLst/>
                <a:gdLst/>
                <a:ahLst/>
                <a:cxnLst/>
                <a:rect l="l" t="t" r="r" b="b"/>
                <a:pathLst>
                  <a:path w="84877" h="53120" extrusionOk="0">
                    <a:moveTo>
                      <a:pt x="42438" y="1"/>
                    </a:moveTo>
                    <a:lnTo>
                      <a:pt x="36015" y="3073"/>
                    </a:lnTo>
                    <a:lnTo>
                      <a:pt x="17845" y="11055"/>
                    </a:lnTo>
                    <a:cubicBezTo>
                      <a:pt x="9020" y="14933"/>
                      <a:pt x="2911" y="23198"/>
                      <a:pt x="1792" y="32773"/>
                    </a:cubicBezTo>
                    <a:lnTo>
                      <a:pt x="0" y="48122"/>
                    </a:lnTo>
                    <a:lnTo>
                      <a:pt x="14641" y="49212"/>
                    </a:lnTo>
                    <a:lnTo>
                      <a:pt x="20512" y="32870"/>
                    </a:lnTo>
                    <a:lnTo>
                      <a:pt x="26658" y="53120"/>
                    </a:lnTo>
                    <a:lnTo>
                      <a:pt x="58219" y="53120"/>
                    </a:lnTo>
                    <a:lnTo>
                      <a:pt x="64366" y="32870"/>
                    </a:lnTo>
                    <a:lnTo>
                      <a:pt x="70236" y="49212"/>
                    </a:lnTo>
                    <a:lnTo>
                      <a:pt x="84877" y="48122"/>
                    </a:lnTo>
                    <a:lnTo>
                      <a:pt x="83085" y="32773"/>
                    </a:lnTo>
                    <a:cubicBezTo>
                      <a:pt x="81965" y="23198"/>
                      <a:pt x="75857" y="14933"/>
                      <a:pt x="67031" y="11055"/>
                    </a:cubicBezTo>
                    <a:lnTo>
                      <a:pt x="48862" y="3073"/>
                    </a:lnTo>
                    <a:lnTo>
                      <a:pt x="424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61"/>
              <p:cNvSpPr/>
              <p:nvPr/>
            </p:nvSpPr>
            <p:spPr>
              <a:xfrm>
                <a:off x="6557940" y="3129318"/>
                <a:ext cx="278074" cy="302009"/>
              </a:xfrm>
              <a:custGeom>
                <a:avLst/>
                <a:gdLst/>
                <a:ahLst/>
                <a:cxnLst/>
                <a:rect l="l" t="t" r="r" b="b"/>
                <a:pathLst>
                  <a:path w="26221" h="28478" extrusionOk="0">
                    <a:moveTo>
                      <a:pt x="2264" y="1"/>
                    </a:moveTo>
                    <a:lnTo>
                      <a:pt x="508" y="18509"/>
                    </a:lnTo>
                    <a:cubicBezTo>
                      <a:pt x="1" y="23855"/>
                      <a:pt x="4205" y="28478"/>
                      <a:pt x="9574" y="28478"/>
                    </a:cubicBezTo>
                    <a:lnTo>
                      <a:pt x="26220" y="28478"/>
                    </a:lnTo>
                    <a:lnTo>
                      <a:pt x="262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61"/>
              <p:cNvSpPr/>
              <p:nvPr/>
            </p:nvSpPr>
            <p:spPr>
              <a:xfrm>
                <a:off x="7173688" y="3129318"/>
                <a:ext cx="278074" cy="301999"/>
              </a:xfrm>
              <a:custGeom>
                <a:avLst/>
                <a:gdLst/>
                <a:ahLst/>
                <a:cxnLst/>
                <a:rect l="l" t="t" r="r" b="b"/>
                <a:pathLst>
                  <a:path w="26221" h="28477" extrusionOk="0">
                    <a:moveTo>
                      <a:pt x="1" y="1"/>
                    </a:moveTo>
                    <a:lnTo>
                      <a:pt x="1" y="28477"/>
                    </a:lnTo>
                    <a:lnTo>
                      <a:pt x="16645" y="28477"/>
                    </a:lnTo>
                    <a:cubicBezTo>
                      <a:pt x="22016" y="28477"/>
                      <a:pt x="26220" y="23855"/>
                      <a:pt x="25713" y="18508"/>
                    </a:cubicBezTo>
                    <a:lnTo>
                      <a:pt x="2395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61"/>
              <p:cNvSpPr/>
              <p:nvPr/>
            </p:nvSpPr>
            <p:spPr>
              <a:xfrm>
                <a:off x="6553295" y="2706327"/>
                <a:ext cx="900121" cy="524301"/>
              </a:xfrm>
              <a:custGeom>
                <a:avLst/>
                <a:gdLst/>
                <a:ahLst/>
                <a:cxnLst/>
                <a:rect l="l" t="t" r="r" b="b"/>
                <a:pathLst>
                  <a:path w="84877" h="49439" extrusionOk="0">
                    <a:moveTo>
                      <a:pt x="34628" y="1"/>
                    </a:moveTo>
                    <a:lnTo>
                      <a:pt x="17845" y="7374"/>
                    </a:lnTo>
                    <a:cubicBezTo>
                      <a:pt x="9020" y="11252"/>
                      <a:pt x="2911" y="19517"/>
                      <a:pt x="1792" y="29092"/>
                    </a:cubicBezTo>
                    <a:lnTo>
                      <a:pt x="0" y="44441"/>
                    </a:lnTo>
                    <a:lnTo>
                      <a:pt x="14641" y="45531"/>
                    </a:lnTo>
                    <a:lnTo>
                      <a:pt x="20512" y="29189"/>
                    </a:lnTo>
                    <a:lnTo>
                      <a:pt x="26658" y="49439"/>
                    </a:lnTo>
                    <a:lnTo>
                      <a:pt x="58219" y="49439"/>
                    </a:lnTo>
                    <a:lnTo>
                      <a:pt x="64366" y="29189"/>
                    </a:lnTo>
                    <a:lnTo>
                      <a:pt x="70236" y="45531"/>
                    </a:lnTo>
                    <a:lnTo>
                      <a:pt x="84877" y="44441"/>
                    </a:lnTo>
                    <a:lnTo>
                      <a:pt x="83085" y="29092"/>
                    </a:lnTo>
                    <a:cubicBezTo>
                      <a:pt x="81965" y="19517"/>
                      <a:pt x="75857" y="11252"/>
                      <a:pt x="67031" y="7374"/>
                    </a:cubicBezTo>
                    <a:lnTo>
                      <a:pt x="50482" y="104"/>
                    </a:lnTo>
                    <a:cubicBezTo>
                      <a:pt x="50388" y="3805"/>
                      <a:pt x="47104" y="7731"/>
                      <a:pt x="43301" y="7731"/>
                    </a:cubicBezTo>
                    <a:cubicBezTo>
                      <a:pt x="38856" y="7731"/>
                      <a:pt x="35315" y="5174"/>
                      <a:pt x="34677" y="601"/>
                    </a:cubicBezTo>
                    <a:cubicBezTo>
                      <a:pt x="34651" y="402"/>
                      <a:pt x="34635" y="202"/>
                      <a:pt x="346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61"/>
              <p:cNvSpPr/>
              <p:nvPr/>
            </p:nvSpPr>
            <p:spPr>
              <a:xfrm>
                <a:off x="7087968" y="2941439"/>
                <a:ext cx="171451" cy="107344"/>
              </a:xfrm>
              <a:custGeom>
                <a:avLst/>
                <a:gdLst/>
                <a:ahLst/>
                <a:cxnLst/>
                <a:rect l="l" t="t" r="r" b="b"/>
                <a:pathLst>
                  <a:path w="16167" h="10122" extrusionOk="0">
                    <a:moveTo>
                      <a:pt x="268" y="1"/>
                    </a:moveTo>
                    <a:cubicBezTo>
                      <a:pt x="92" y="665"/>
                      <a:pt x="2" y="1350"/>
                      <a:pt x="1" y="2039"/>
                    </a:cubicBezTo>
                    <a:cubicBezTo>
                      <a:pt x="1" y="6503"/>
                      <a:pt x="3620" y="10122"/>
                      <a:pt x="8084" y="10122"/>
                    </a:cubicBezTo>
                    <a:cubicBezTo>
                      <a:pt x="12548" y="10122"/>
                      <a:pt x="16166" y="6503"/>
                      <a:pt x="16166" y="2039"/>
                    </a:cubicBezTo>
                    <a:cubicBezTo>
                      <a:pt x="16164" y="1350"/>
                      <a:pt x="16073" y="665"/>
                      <a:pt x="1589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61"/>
              <p:cNvSpPr/>
              <p:nvPr/>
            </p:nvSpPr>
            <p:spPr>
              <a:xfrm>
                <a:off x="6634158" y="2996129"/>
                <a:ext cx="735478" cy="468974"/>
              </a:xfrm>
              <a:custGeom>
                <a:avLst/>
                <a:gdLst/>
                <a:ahLst/>
                <a:cxnLst/>
                <a:rect l="l" t="t" r="r" b="b"/>
                <a:pathLst>
                  <a:path w="69352" h="44222" extrusionOk="0">
                    <a:moveTo>
                      <a:pt x="243" y="1"/>
                    </a:moveTo>
                    <a:cubicBezTo>
                      <a:pt x="109" y="1"/>
                      <a:pt x="1" y="109"/>
                      <a:pt x="1" y="243"/>
                    </a:cubicBezTo>
                    <a:lnTo>
                      <a:pt x="1" y="44221"/>
                    </a:lnTo>
                    <a:lnTo>
                      <a:pt x="69351" y="44221"/>
                    </a:lnTo>
                    <a:lnTo>
                      <a:pt x="69351" y="243"/>
                    </a:lnTo>
                    <a:cubicBezTo>
                      <a:pt x="69351" y="109"/>
                      <a:pt x="69243" y="1"/>
                      <a:pt x="69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61"/>
              <p:cNvSpPr/>
              <p:nvPr/>
            </p:nvSpPr>
            <p:spPr>
              <a:xfrm>
                <a:off x="6932297" y="3143931"/>
                <a:ext cx="139191" cy="111702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533" extrusionOk="0">
                    <a:moveTo>
                      <a:pt x="3618" y="1"/>
                    </a:moveTo>
                    <a:cubicBezTo>
                      <a:pt x="1621" y="1"/>
                      <a:pt x="2" y="1619"/>
                      <a:pt x="2" y="3616"/>
                    </a:cubicBezTo>
                    <a:cubicBezTo>
                      <a:pt x="1" y="4295"/>
                      <a:pt x="191" y="4960"/>
                      <a:pt x="552" y="5535"/>
                    </a:cubicBezTo>
                    <a:cubicBezTo>
                      <a:pt x="1192" y="6554"/>
                      <a:pt x="3800" y="8988"/>
                      <a:pt x="6563" y="10533"/>
                    </a:cubicBezTo>
                    <a:cubicBezTo>
                      <a:pt x="9543" y="8795"/>
                      <a:pt x="12080" y="6463"/>
                      <a:pt x="12692" y="5332"/>
                    </a:cubicBezTo>
                    <a:cubicBezTo>
                      <a:pt x="12976" y="4805"/>
                      <a:pt x="13124" y="4215"/>
                      <a:pt x="13124" y="3616"/>
                    </a:cubicBezTo>
                    <a:cubicBezTo>
                      <a:pt x="13124" y="1619"/>
                      <a:pt x="11505" y="1"/>
                      <a:pt x="9508" y="1"/>
                    </a:cubicBezTo>
                    <a:cubicBezTo>
                      <a:pt x="8292" y="1"/>
                      <a:pt x="7218" y="603"/>
                      <a:pt x="6563" y="1522"/>
                    </a:cubicBezTo>
                    <a:cubicBezTo>
                      <a:pt x="5907" y="603"/>
                      <a:pt x="4834" y="1"/>
                      <a:pt x="36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61"/>
              <p:cNvSpPr/>
              <p:nvPr/>
            </p:nvSpPr>
            <p:spPr>
              <a:xfrm>
                <a:off x="6556625" y="3414412"/>
                <a:ext cx="890534" cy="80036"/>
              </a:xfrm>
              <a:custGeom>
                <a:avLst/>
                <a:gdLst/>
                <a:ahLst/>
                <a:cxnLst/>
                <a:rect l="l" t="t" r="r" b="b"/>
                <a:pathLst>
                  <a:path w="83973" h="7547" extrusionOk="0">
                    <a:moveTo>
                      <a:pt x="97" y="1"/>
                    </a:moveTo>
                    <a:cubicBezTo>
                      <a:pt x="43" y="1"/>
                      <a:pt x="1" y="43"/>
                      <a:pt x="1" y="97"/>
                    </a:cubicBezTo>
                    <a:lnTo>
                      <a:pt x="1" y="7450"/>
                    </a:lnTo>
                    <a:cubicBezTo>
                      <a:pt x="1" y="7502"/>
                      <a:pt x="43" y="7546"/>
                      <a:pt x="97" y="7546"/>
                    </a:cubicBezTo>
                    <a:lnTo>
                      <a:pt x="83876" y="7546"/>
                    </a:lnTo>
                    <a:cubicBezTo>
                      <a:pt x="83929" y="7546"/>
                      <a:pt x="83972" y="7502"/>
                      <a:pt x="83972" y="7450"/>
                    </a:cubicBezTo>
                    <a:lnTo>
                      <a:pt x="83972" y="97"/>
                    </a:lnTo>
                    <a:cubicBezTo>
                      <a:pt x="83972" y="43"/>
                      <a:pt x="83929" y="1"/>
                      <a:pt x="8387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2" name="Google Shape;2492;p6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3" name="Google Shape;2493;p6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4" name="Google Shape;2494;p6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Fira Sans Condensed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https://fonts.google.com/specimen/Fira+Sans+Condensed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95" name="Google Shape;2495;p64"/>
          <p:cNvGrpSpPr/>
          <p:nvPr/>
        </p:nvGrpSpPr>
        <p:grpSpPr>
          <a:xfrm>
            <a:off x="1521700" y="3498875"/>
            <a:ext cx="3976875" cy="754200"/>
            <a:chOff x="2052655" y="3498875"/>
            <a:chExt cx="3976875" cy="754200"/>
          </a:xfrm>
        </p:grpSpPr>
        <p:sp>
          <p:nvSpPr>
            <p:cNvPr id="2496" name="Google Shape;2496;p64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67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4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A797F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4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539D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CDC59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#ff6700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2501" name="Google Shape;2501;p64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#a797fc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2502" name="Google Shape;2502;p64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#b539da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2503" name="Google Shape;2503;p6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#fcdc59</a:t>
              </a:r>
              <a:endParaRPr sz="1000">
                <a:solidFill>
                  <a:schemeClr val="dk1"/>
                </a:solidFill>
              </a:endParaRPr>
            </a:p>
          </p:txBody>
        </p:sp>
      </p:grpSp>
      <p:grpSp>
        <p:nvGrpSpPr>
          <p:cNvPr id="2504" name="Google Shape;2504;p64"/>
          <p:cNvGrpSpPr/>
          <p:nvPr/>
        </p:nvGrpSpPr>
        <p:grpSpPr>
          <a:xfrm>
            <a:off x="5769014" y="3498875"/>
            <a:ext cx="791411" cy="754200"/>
            <a:chOff x="5238120" y="3498875"/>
            <a:chExt cx="791411" cy="754200"/>
          </a:xfrm>
        </p:grpSpPr>
        <p:sp>
          <p:nvSpPr>
            <p:cNvPr id="2505" name="Google Shape;2505;p64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5C14C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4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#5c14c4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2507" name="Google Shape;2507;p64"/>
          <p:cNvGrpSpPr/>
          <p:nvPr/>
        </p:nvGrpSpPr>
        <p:grpSpPr>
          <a:xfrm>
            <a:off x="6830864" y="3498875"/>
            <a:ext cx="791411" cy="754200"/>
            <a:chOff x="5238120" y="3498875"/>
            <a:chExt cx="791411" cy="754200"/>
          </a:xfrm>
        </p:grpSpPr>
        <p:sp>
          <p:nvSpPr>
            <p:cNvPr id="2508" name="Google Shape;2508;p64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1143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4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solidFill>
              <a:srgbClr val="211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#211436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4" name="Google Shape;2514;p6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65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16" name="Google Shape;2516;p65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2517" name="Google Shape;2517;p6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9" name="Google Shape;2519;p65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2520" name="Google Shape;2520;p6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4" name="Google Shape;2524;p65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2525" name="Google Shape;2525;p6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7" name="Google Shape;2527;p65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2528" name="Google Shape;2528;p6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1" name="Google Shape;2531;p65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2532" name="Google Shape;2532;p6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5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4" name="Google Shape;2534;p65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2535" name="Google Shape;2535;p6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9" name="Google Shape;2539;p65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2540" name="Google Shape;2540;p6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4" name="Google Shape;2544;p65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2545" name="Google Shape;2545;p6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0" name="Google Shape;2550;p65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2551" name="Google Shape;2551;p6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5" name="Google Shape;2555;p65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2556" name="Google Shape;2556;p6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9" name="Google Shape;2559;p65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2560" name="Google Shape;2560;p6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6" name="Google Shape;2566;p65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2567" name="Google Shape;2567;p6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4" name="Google Shape;2574;p65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65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6" name="Google Shape;2576;p65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7" name="Google Shape;2577;p65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8" name="Google Shape;2578;p6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579" name="Google Shape;2579;p6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1" name="Google Shape;2581;p6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582" name="Google Shape;2582;p6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4" name="Google Shape;2584;p6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585" name="Google Shape;2585;p6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2587;p6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588" name="Google Shape;2588;p6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" name="Google Shape;2590;p6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591" name="Google Shape;2591;p6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3" name="Google Shape;2593;p6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594" name="Google Shape;2594;p6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6" name="Google Shape;2596;p6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597" name="Google Shape;2597;p6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9" name="Google Shape;2599;p6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600" name="Google Shape;2600;p6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3" name="Google Shape;2603;p6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604" name="Google Shape;2604;p6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7" name="Google Shape;2607;p6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608" name="Google Shape;2608;p6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1" name="Google Shape;2611;p6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612" name="Google Shape;2612;p6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5" name="Google Shape;2615;p6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616" name="Google Shape;2616;p6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8" name="Google Shape;2618;p65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9" name="Google Shape;2619;p65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0" name="Google Shape;2620;p65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1" name="Google Shape;2621;p65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2" name="Google Shape;2622;p65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3" name="Google Shape;2623;p65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4" name="Google Shape;2624;p6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625" name="Google Shape;2625;p6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7" name="Google Shape;2627;p6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628" name="Google Shape;2628;p6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0" name="Google Shape;2630;p6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631" name="Google Shape;2631;p6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3" name="Google Shape;2633;p65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4" name="Google Shape;2634;p65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5" name="Google Shape;2635;p65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6" name="Google Shape;2636;p6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637" name="Google Shape;2637;p6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6" name="Google Shape;2646;p6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647" name="Google Shape;2647;p6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2649;p6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650" name="Google Shape;2650;p6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0" name="Google Shape;2670;p6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671" name="Google Shape;2671;p6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9" name="Google Shape;2749;p65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750" name="Google Shape;2750;p6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4" name="Google Shape;2754;p65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755" name="Google Shape;2755;p6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8" name="Google Shape;2758;p65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759" name="Google Shape;2759;p6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2" name="Google Shape;2762;p65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763" name="Google Shape;2763;p6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5" name="Google Shape;2765;p65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766" name="Google Shape;2766;p65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5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5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5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5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1" name="Google Shape;2771;p65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2" name="Google Shape;2772;p65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773" name="Google Shape;2773;p6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7" name="Google Shape;2777;p65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778" name="Google Shape;2778;p6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5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0" name="Google Shape;2780;p65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781" name="Google Shape;2781;p6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3" name="Google Shape;2783;p65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4" name="Google Shape;2784;p65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785" name="Google Shape;2785;p6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7" name="Google Shape;2787;p65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788" name="Google Shape;2788;p65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5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0" name="Google Shape;2790;p65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791" name="Google Shape;2791;p6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3" name="Google Shape;2793;p65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794" name="Google Shape;2794;p6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6" name="Google Shape;2796;p65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797" name="Google Shape;2797;p6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5" name="Google Shape;2805;p65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806" name="Google Shape;2806;p65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5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5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5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5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5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5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5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5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5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6" name="Google Shape;2816;p65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817" name="Google Shape;2817;p6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8" name="Google Shape;2838;p65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839" name="Google Shape;2839;p65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5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5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5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5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5" name="Google Shape;2845;p65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6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7" name="Google Shape;2847;p6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8" name="Google Shape;2848;p6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3" name="Google Shape;2853;p66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854" name="Google Shape;2854;p66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855" name="Google Shape;2855;p6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56" name="Google Shape;2856;p6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7" name="Google Shape;2857;p66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858" name="Google Shape;2858;p6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859" name="Google Shape;2859;p6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860" name="Google Shape;2860;p6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861" name="Google Shape;2861;p6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2" name="Google Shape;2862;p6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3" name="Google Shape;2863;p6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4" name="Google Shape;2864;p6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865" name="Google Shape;2865;p6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66" name="Google Shape;2866;p66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867" name="Google Shape;2867;p6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68" name="Google Shape;2868;p6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9" name="Google Shape;2869;p66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870" name="Google Shape;2870;p6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71" name="Google Shape;2871;p6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6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6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6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6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6" name="Google Shape;2876;p66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877" name="Google Shape;2877;p6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6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879" name="Google Shape;2879;p66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880" name="Google Shape;2880;p6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6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82" name="Google Shape;2882;p66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883" name="Google Shape;2883;p66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884" name="Google Shape;2884;p6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6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886" name="Google Shape;2886;p66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887" name="Google Shape;2887;p6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88" name="Google Shape;2888;p6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9" name="Google Shape;2889;p66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890" name="Google Shape;2890;p6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891" name="Google Shape;2891;p6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892" name="Google Shape;2892;p6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6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94" name="Google Shape;2894;p66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895" name="Google Shape;2895;p6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96" name="Google Shape;2896;p6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897" name="Google Shape;2897;p66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898" name="Google Shape;2898;p6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99" name="Google Shape;2899;p6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0" name="Google Shape;2900;p66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901" name="Google Shape;2901;p6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02" name="Google Shape;2902;p6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03" name="Google Shape;2903;p66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6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6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906" name="Google Shape;2906;p66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907" name="Google Shape;2907;p6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6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6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6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6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6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6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6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6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6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6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6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6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6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6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6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923" name="Google Shape;2923;p66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6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6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6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6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6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6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6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6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6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6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6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6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6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6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6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6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6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6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6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943" name="Google Shape;2943;p66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944" name="Google Shape;2944;p66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45" name="Google Shape;2945;p66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946" name="Google Shape;2946;p6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6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48" name="Google Shape;2948;p66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49" name="Google Shape;2949;p66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950" name="Google Shape;2950;p6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6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6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6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54" name="Google Shape;2954;p66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6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6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6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6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6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6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61" name="Google Shape;2961;p66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962" name="Google Shape;2962;p6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6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6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6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66" name="Google Shape;2966;p66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6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6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6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6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6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6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6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6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6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6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6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6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6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6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6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6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6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6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6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6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6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6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6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6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6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6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6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6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95" name="Google Shape;2995;p66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996" name="Google Shape;2996;p6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6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98" name="Google Shape;2998;p66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99" name="Google Shape;2999;p66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000" name="Google Shape;3000;p6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001" name="Google Shape;3001;p6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2" name="Google Shape;3002;p66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003" name="Google Shape;3003;p6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6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5" name="Google Shape;3005;p66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6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6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6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6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6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6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6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3" name="Google Shape;3013;p66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014" name="Google Shape;3014;p6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6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6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6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8" name="Google Shape;3018;p66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6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6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6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6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6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6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6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26" name="Google Shape;3026;p66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027" name="Google Shape;3027;p6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6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6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6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31" name="Google Shape;3031;p66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6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6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6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6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6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6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6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6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6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6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6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6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6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6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6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6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048" name="Google Shape;3048;p66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6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6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6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6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6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6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6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6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6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6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6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060" name="Google Shape;3060;p66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6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6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6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6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6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6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6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6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6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6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6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6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73" name="Google Shape;3073;p66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074" name="Google Shape;3074;p6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6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76" name="Google Shape;3076;p66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6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6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6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6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6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6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6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6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085" name="Google Shape;3085;p66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6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6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6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6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6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6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6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6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6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095" name="Google Shape;3095;p66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6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6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6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6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6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101" name="Google Shape;3101;p66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6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6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6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6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6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6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6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1" name="Google Shape;3111;p66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3112" name="Google Shape;3112;p6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8" name="Google Shape;3118;p66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3119" name="Google Shape;3119;p6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1" name="Google Shape;4691;p66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692" name="Google Shape;4692;p6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3" name="Google Shape;4743;p66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744" name="Google Shape;4744;p6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6" name="Google Shape;4746;p66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747" name="Google Shape;4747;p6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9" name="Google Shape;4749;p66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750" name="Google Shape;4750;p6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2" name="Google Shape;4752;p66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753" name="Google Shape;4753;p6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5" name="Google Shape;4755;p66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756" name="Google Shape;4756;p6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8" name="Google Shape;4758;p66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9" name="Google Shape;4759;p66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760" name="Google Shape;4760;p66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3" name="Google Shape;4763;p66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764" name="Google Shape;4764;p66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7" name="Google Shape;4767;p66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8" name="Google Shape;4768;p66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769" name="Google Shape;4769;p66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0" name="Google Shape;4770;p66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771" name="Google Shape;4771;p66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66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66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66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66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66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66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66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66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66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81" name="Google Shape;4781;p66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782" name="Google Shape;4782;p6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83" name="Google Shape;4783;p66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784" name="Google Shape;4784;p66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66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66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66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66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89" name="Google Shape;4789;p66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6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6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2" name="Google Shape;4792;p66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93" name="Google Shape;4793;p66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794" name="Google Shape;4794;p66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95" name="Google Shape;4795;p66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796" name="Google Shape;4796;p66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66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66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66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66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66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66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66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66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66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66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66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66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09" name="Google Shape;4809;p66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810" name="Google Shape;4810;p6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2" name="Google Shape;4812;p66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66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4" name="Google Shape;4814;p66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815" name="Google Shape;4815;p66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16" name="Google Shape;4816;p66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817" name="Google Shape;4817;p66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66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66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66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66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66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66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24" name="Google Shape;4824;p6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825" name="Google Shape;4825;p6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826" name="Google Shape;4826;p6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27" name="Google Shape;4827;p6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828" name="Google Shape;4828;p6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6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0" name="Google Shape;4830;p6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831" name="Google Shape;4831;p6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2" name="Google Shape;4832;p6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33" name="Google Shape;4833;p6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834" name="Google Shape;4834;p6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835" name="Google Shape;4835;p6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6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7" name="Google Shape;4837;p6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838" name="Google Shape;4838;p6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6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0" name="Google Shape;4840;p6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841" name="Google Shape;4841;p6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6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3" name="Google Shape;4843;p6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844" name="Google Shape;4844;p6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6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6" name="Google Shape;4846;p6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847" name="Google Shape;4847;p6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6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49" name="Google Shape;4849;p6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850" name="Google Shape;4850;p6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851" name="Google Shape;4851;p6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6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6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6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6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6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7" name="Google Shape;4857;p6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858" name="Google Shape;4858;p6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9" name="Google Shape;4859;p6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0" name="Google Shape;4860;p6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861" name="Google Shape;4861;p6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2" name="Google Shape;4862;p6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3" name="Google Shape;4863;p6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864" name="Google Shape;4864;p6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5" name="Google Shape;4865;p6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6" name="Google Shape;4866;p6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867" name="Google Shape;4867;p6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8" name="Google Shape;4868;p6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9" name="Google Shape;4869;p6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870" name="Google Shape;4870;p6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6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2" name="Google Shape;4872;p6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873" name="Google Shape;4873;p6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6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5" name="Google Shape;4875;p6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876" name="Google Shape;4876;p6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6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78" name="Google Shape;4878;p6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879" name="Google Shape;4879;p6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880" name="Google Shape;4880;p6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6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2" name="Google Shape;4882;p6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3" name="Google Shape;4883;p6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884" name="Google Shape;4884;p6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5" name="Google Shape;4885;p6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6" name="Google Shape;4886;p6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887" name="Google Shape;4887;p6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8" name="Google Shape;4888;p6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9" name="Google Shape;4889;p6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890" name="Google Shape;4890;p6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1" name="Google Shape;4891;p6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2" name="Google Shape;4892;p6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893" name="Google Shape;4893;p6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4894;p6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95" name="Google Shape;4895;p6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896" name="Google Shape;4896;p6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897" name="Google Shape;4897;p6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6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6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0" name="Google Shape;4900;p6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1" name="Google Shape;4901;p6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902" name="Google Shape;4902;p6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3" name="Google Shape;4903;p6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4" name="Google Shape;4904;p6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905" name="Google Shape;4905;p6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6" name="Google Shape;4906;p6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7" name="Google Shape;4907;p6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908" name="Google Shape;4908;p6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9" name="Google Shape;4909;p6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0" name="Google Shape;4910;p6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911" name="Google Shape;4911;p6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6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3" name="Google Shape;4913;p6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914" name="Google Shape;4914;p6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6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6" name="Google Shape;4916;p6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917" name="Google Shape;4917;p6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8" name="Google Shape;4918;p6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19" name="Google Shape;4919;p6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920" name="Google Shape;4920;p6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21" name="Google Shape;4921;p6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922" name="Google Shape;4922;p6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6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4" name="Google Shape;4924;p6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925" name="Google Shape;4925;p6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6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27" name="Google Shape;4927;p6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928" name="Google Shape;4928;p6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929" name="Google Shape;4929;p6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6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6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6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6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6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5" name="Google Shape;4935;p6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936" name="Google Shape;4936;p6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6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8" name="Google Shape;4938;p6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939" name="Google Shape;4939;p6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6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1" name="Google Shape;4941;p6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942" name="Google Shape;4942;p6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6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4" name="Google Shape;4944;p6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945" name="Google Shape;4945;p6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6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7" name="Google Shape;4947;p6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948" name="Google Shape;4948;p6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6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0" name="Google Shape;4950;p6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951" name="Google Shape;4951;p6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6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3" name="Google Shape;4953;p6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954" name="Google Shape;4954;p6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6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6" name="Google Shape;4956;p6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957" name="Google Shape;4957;p6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6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9" name="Google Shape;4959;p6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960" name="Google Shape;4960;p6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6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62" name="Google Shape;4962;p6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963" name="Google Shape;4963;p6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964" name="Google Shape;4964;p6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6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6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6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6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6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6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6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6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6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6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6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6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6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8" name="Google Shape;4978;p6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6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6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1" name="Google Shape;4981;p6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982" name="Google Shape;4982;p6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6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4" name="Google Shape;4984;p6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985" name="Google Shape;4985;p6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6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7" name="Google Shape;4987;p6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988" name="Google Shape;4988;p6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6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0" name="Google Shape;4990;p6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991" name="Google Shape;4991;p6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6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3" name="Google Shape;4993;p6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994" name="Google Shape;4994;p6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6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6" name="Google Shape;4996;p6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997" name="Google Shape;4997;p6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6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9" name="Google Shape;4999;p6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5000" name="Google Shape;5000;p6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6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2" name="Google Shape;5002;p6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5003" name="Google Shape;5003;p6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6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5" name="Google Shape;5005;p6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5006" name="Google Shape;5006;p6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6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8" name="Google Shape;5008;p6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5009" name="Google Shape;5009;p6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6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1" name="Google Shape;5011;p6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5012" name="Google Shape;5012;p6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6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4" name="Google Shape;5014;p6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5015" name="Google Shape;5015;p6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6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7" name="Google Shape;5017;p6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5018" name="Google Shape;5018;p6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6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20" name="Google Shape;5020;p6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5021" name="Google Shape;5021;p6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22" name="Google Shape;5022;p6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023" name="Google Shape;5023;p6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6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025" name="Google Shape;5025;p6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026" name="Google Shape;5026;p6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7" name="Google Shape;5027;p6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028" name="Google Shape;5028;p6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029" name="Google Shape;5029;p6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0" name="Google Shape;5030;p6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1" name="Google Shape;5031;p6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2" name="Google Shape;5032;p6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3" name="Google Shape;5033;p6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4" name="Google Shape;5034;p6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5" name="Google Shape;5035;p6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36" name="Google Shape;5036;p6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037" name="Google Shape;5037;p6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038" name="Google Shape;5038;p6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39" name="Google Shape;5039;p6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0" name="Google Shape;5040;p6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1" name="Google Shape;5041;p6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2" name="Google Shape;5042;p6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3" name="Google Shape;5043;p6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4" name="Google Shape;5044;p6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5" name="Google Shape;5045;p6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6" name="Google Shape;5046;p6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7" name="Google Shape;5047;p6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8" name="Google Shape;5048;p6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49" name="Google Shape;5049;p6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50" name="Google Shape;5050;p6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51" name="Google Shape;5051;p6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052" name="Google Shape;5052;p6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053" name="Google Shape;5053;p6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4" name="Google Shape;5054;p6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5" name="Google Shape;5055;p6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6" name="Google Shape;5056;p6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7" name="Google Shape;5057;p6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8" name="Google Shape;5058;p6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59" name="Google Shape;5059;p6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0" name="Google Shape;5060;p6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1" name="Google Shape;5061;p6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2" name="Google Shape;5062;p6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3" name="Google Shape;5063;p6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4" name="Google Shape;5064;p6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5" name="Google Shape;5065;p6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6" name="Google Shape;5066;p6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7" name="Google Shape;5067;p6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8" name="Google Shape;5068;p6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69" name="Google Shape;5069;p6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0" name="Google Shape;5070;p6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1" name="Google Shape;5071;p6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2" name="Google Shape;5072;p6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3" name="Google Shape;5073;p6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4" name="Google Shape;5074;p6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5" name="Google Shape;5075;p6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76" name="Google Shape;5076;p6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077" name="Google Shape;5077;p6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078" name="Google Shape;5078;p6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079" name="Google Shape;5079;p6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080" name="Google Shape;5080;p6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1" name="Google Shape;5081;p6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2" name="Google Shape;5082;p6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3" name="Google Shape;5083;p6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4" name="Google Shape;5084;p6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5" name="Google Shape;5085;p6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086" name="Google Shape;5086;p6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087" name="Google Shape;5087;p6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5088" name="Google Shape;5088;p6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89" name="Google Shape;5089;p6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0" name="Google Shape;5090;p6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1" name="Google Shape;5091;p6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2" name="Google Shape;5092;p6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3" name="Google Shape;5093;p6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4" name="Google Shape;5094;p6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5" name="Google Shape;5095;p6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6" name="Google Shape;5096;p6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7" name="Google Shape;5097;p6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8" name="Google Shape;5098;p6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099" name="Google Shape;5099;p6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00" name="Google Shape;5100;p6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5101" name="Google Shape;5101;p6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5102" name="Google Shape;5102;p6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3" name="Google Shape;5103;p6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4" name="Google Shape;5104;p6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5" name="Google Shape;5105;p6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6" name="Google Shape;5106;p6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7" name="Google Shape;5107;p6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08" name="Google Shape;5108;p6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5109" name="Google Shape;5109;p6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5110" name="Google Shape;5110;p6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11" name="Google Shape;5111;p6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12" name="Google Shape;5112;p6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13" name="Google Shape;5113;p6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14" name="Google Shape;5114;p6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5115" name="Google Shape;5115;p6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5116" name="Google Shape;5116;p6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17" name="Google Shape;5117;p6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18" name="Google Shape;5118;p6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19" name="Google Shape;5119;p6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120" name="Google Shape;5120;p6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1" name="Google Shape;5121;p6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2" name="Google Shape;5122;p6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123" name="Google Shape;5123;p6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5124" name="Google Shape;5124;p6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125" name="Google Shape;5125;p6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6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7" name="Google Shape;5127;p6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128" name="Google Shape;5128;p6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6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0" name="Google Shape;5130;p6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131" name="Google Shape;5131;p6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6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3" name="Google Shape;5133;p6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134" name="Google Shape;5134;p6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6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6" name="Google Shape;5136;p6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137" name="Google Shape;5137;p6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6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9" name="Google Shape;5139;p6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140" name="Google Shape;5140;p6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6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2" name="Google Shape;5142;p6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143" name="Google Shape;5143;p6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6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5" name="Google Shape;5145;p6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146" name="Google Shape;5146;p6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7" name="Google Shape;5147;p6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8" name="Google Shape;5148;p6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149" name="Google Shape;5149;p6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6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1" name="Google Shape;5151;p6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152" name="Google Shape;5152;p6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6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4" name="Google Shape;5154;p6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155" name="Google Shape;5155;p6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6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7" name="Google Shape;5157;p6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158" name="Google Shape;5158;p6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6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0" name="Google Shape;5160;p6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161" name="Google Shape;5161;p6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2" name="Google Shape;5162;p6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3" name="Google Shape;5163;p6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164" name="Google Shape;5164;p6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6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6" name="Google Shape;5166;p6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167" name="Google Shape;5167;p6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6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9" name="Google Shape;5169;p6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5170" name="Google Shape;5170;p6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6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2" name="Google Shape;5172;p6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173" name="Google Shape;5173;p6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6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5" name="Google Shape;5175;p6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176" name="Google Shape;5176;p6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6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8" name="Google Shape;5178;p6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179" name="Google Shape;5179;p6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6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1" name="Google Shape;5181;p6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5182" name="Google Shape;5182;p6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6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4" name="Google Shape;5184;p6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5185" name="Google Shape;5185;p6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6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7" name="Google Shape;5187;p6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5188" name="Google Shape;5188;p6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6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0" name="Google Shape;5190;p6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5191" name="Google Shape;5191;p6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6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3" name="Google Shape;5193;p6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5194" name="Google Shape;5194;p6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6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6" name="Google Shape;5196;p6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197" name="Google Shape;5197;p6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6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9" name="Google Shape;5199;p6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200" name="Google Shape;5200;p6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6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2" name="Google Shape;5202;p6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203" name="Google Shape;5203;p6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6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6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206" name="Google Shape;5206;p6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6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8" name="Google Shape;5208;p6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209" name="Google Shape;5209;p6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6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1" name="Google Shape;5211;p6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212" name="Google Shape;5212;p6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6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4" name="Google Shape;5214;p6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5215" name="Google Shape;5215;p6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6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7" name="Google Shape;5217;p6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5218" name="Google Shape;5218;p6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6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0" name="Google Shape;5220;p6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5221" name="Google Shape;5221;p6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6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3" name="Google Shape;5223;p6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5224" name="Google Shape;5224;p6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6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6" name="Google Shape;5226;p6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5227" name="Google Shape;5227;p6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6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9" name="Google Shape;5229;p6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230" name="Google Shape;5230;p6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6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2" name="Google Shape;5232;p6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233" name="Google Shape;5233;p6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6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5" name="Google Shape;5235;p6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236" name="Google Shape;5236;p6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6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8" name="Google Shape;5238;p6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239" name="Google Shape;5239;p6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6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1" name="Google Shape;5241;p6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242" name="Google Shape;5242;p6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6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4" name="Google Shape;5244;p6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245" name="Google Shape;5245;p6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6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7" name="Google Shape;5247;p6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248" name="Google Shape;5248;p6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6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0" name="Google Shape;5250;p6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251" name="Google Shape;5251;p6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2" name="Google Shape;5252;p6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3" name="Google Shape;5253;p6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254" name="Google Shape;5254;p6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6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6" name="Google Shape;5256;p6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257" name="Google Shape;5257;p6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6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9" name="Google Shape;5259;p6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260" name="Google Shape;5260;p6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1" name="Google Shape;5261;p6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2" name="Google Shape;5262;p6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263" name="Google Shape;5263;p6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4" name="Google Shape;5264;p6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5" name="Google Shape;5265;p6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266" name="Google Shape;5266;p6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7" name="Google Shape;5267;p6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8" name="Google Shape;5268;p6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269" name="Google Shape;5269;p6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0" name="Google Shape;5270;p6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1" name="Google Shape;5271;p6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272" name="Google Shape;5272;p6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6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4" name="Google Shape;5274;p6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275" name="Google Shape;5275;p6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6" name="Google Shape;5276;p6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7" name="Google Shape;5277;p6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278" name="Google Shape;5278;p6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9" name="Google Shape;5279;p6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0" name="Google Shape;5280;p6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281" name="Google Shape;5281;p6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2" name="Google Shape;5282;p6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3" name="Google Shape;5283;p6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284" name="Google Shape;5284;p6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5" name="Google Shape;5285;p6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6" name="Google Shape;5286;p6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287" name="Google Shape;5287;p6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8" name="Google Shape;5288;p6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9" name="Google Shape;5289;p6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290" name="Google Shape;5290;p6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1" name="Google Shape;5291;p6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2" name="Google Shape;5292;p6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293" name="Google Shape;5293;p6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4" name="Google Shape;5294;p6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5" name="Google Shape;5295;p6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296" name="Google Shape;5296;p6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7" name="Google Shape;5297;p6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8" name="Google Shape;5298;p6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299" name="Google Shape;5299;p6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0" name="Google Shape;5300;p6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1" name="Google Shape;5301;p6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302" name="Google Shape;5302;p6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3" name="Google Shape;5303;p6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4" name="Google Shape;5304;p6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305" name="Google Shape;5305;p6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6" name="Google Shape;5306;p6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7" name="Google Shape;5307;p6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308" name="Google Shape;5308;p6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9" name="Google Shape;5309;p6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10" name="Google Shape;5310;p6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6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12" name="Google Shape;5312;p6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313" name="Google Shape;5313;p6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4" name="Google Shape;5314;p6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5" name="Google Shape;5315;p6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316" name="Google Shape;5316;p6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7" name="Google Shape;5317;p6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18" name="Google Shape;5318;p6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6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20" name="Google Shape;5320;p6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321" name="Google Shape;5321;p6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2" name="Google Shape;5322;p6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3" name="Google Shape;5323;p6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324" name="Google Shape;5324;p6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5" name="Google Shape;5325;p6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6" name="Google Shape;5326;p6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327" name="Google Shape;5327;p6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8" name="Google Shape;5328;p6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9" name="Google Shape;5329;p6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330" name="Google Shape;5330;p6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1" name="Google Shape;5331;p6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2" name="Google Shape;5332;p6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333" name="Google Shape;5333;p6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4" name="Google Shape;5334;p6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5" name="Google Shape;5335;p6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336" name="Google Shape;5336;p6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6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8" name="Google Shape;5338;p6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339" name="Google Shape;5339;p6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6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1" name="Google Shape;5341;p6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342" name="Google Shape;5342;p6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3" name="Google Shape;5343;p6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4" name="Google Shape;5344;p6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345" name="Google Shape;5345;p6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6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7" name="Google Shape;5347;p6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348" name="Google Shape;5348;p6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6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0" name="Google Shape;5350;p6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351" name="Google Shape;5351;p6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6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6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354" name="Google Shape;5354;p6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5" name="Google Shape;5355;p6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56" name="Google Shape;5356;p6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6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58" name="Google Shape;5358;p6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359" name="Google Shape;5359;p6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0" name="Google Shape;5360;p6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1" name="Google Shape;5361;p6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362" name="Google Shape;5362;p6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3" name="Google Shape;5363;p6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4" name="Google Shape;5364;p6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365" name="Google Shape;5365;p6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6" name="Google Shape;5366;p6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7" name="Google Shape;5367;p6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368" name="Google Shape;5368;p6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9" name="Google Shape;5369;p6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0" name="Google Shape;5370;p6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371" name="Google Shape;5371;p6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6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3" name="Google Shape;5373;p6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374" name="Google Shape;5374;p6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6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6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377" name="Google Shape;5377;p6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6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9" name="Google Shape;5379;p6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380" name="Google Shape;5380;p6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6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2" name="Google Shape;5382;p6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383" name="Google Shape;5383;p6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6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5" name="Google Shape;5385;p6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386" name="Google Shape;5386;p6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6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8" name="Google Shape;5388;p6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389" name="Google Shape;5389;p6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6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1" name="Google Shape;5391;p6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392" name="Google Shape;5392;p6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3" name="Google Shape;5393;p6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4" name="Google Shape;5394;p6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395" name="Google Shape;5395;p6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6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7" name="Google Shape;5397;p6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398" name="Google Shape;5398;p6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6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0" name="Google Shape;5400;p6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401" name="Google Shape;5401;p6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6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3" name="Google Shape;5403;p6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404" name="Google Shape;5404;p6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6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6" name="Google Shape;5406;p6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407" name="Google Shape;5407;p6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6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9" name="Google Shape;5409;p6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410" name="Google Shape;5410;p6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6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2" name="Google Shape;5412;p6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413" name="Google Shape;5413;p6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6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5" name="Google Shape;5415;p6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416" name="Google Shape;5416;p6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6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8" name="Google Shape;5418;p6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419" name="Google Shape;5419;p6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6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1" name="Google Shape;5421;p6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422" name="Google Shape;5422;p6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6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4" name="Google Shape;5424;p6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425" name="Google Shape;5425;p6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6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7" name="Google Shape;5427;p6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428" name="Google Shape;5428;p6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6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30" name="Google Shape;5430;p6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6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32" name="Google Shape;5432;p6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433" name="Google Shape;5433;p6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6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5" name="Google Shape;5435;p6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436" name="Google Shape;5436;p6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6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8" name="Google Shape;5438;p6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439" name="Google Shape;5439;p6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6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41" name="Google Shape;5441;p6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442" name="Google Shape;5442;p6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443" name="Google Shape;5443;p6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4" name="Google Shape;5444;p6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5" name="Google Shape;5445;p6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6" name="Google Shape;5446;p6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7" name="Google Shape;5447;p6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8" name="Google Shape;5448;p6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9" name="Google Shape;5449;p6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0" name="Google Shape;5450;p6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1" name="Google Shape;5451;p6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2" name="Google Shape;5452;p6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3" name="Google Shape;5453;p6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4" name="Google Shape;5454;p6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5" name="Google Shape;5455;p6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6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6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6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6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6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6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6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6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6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6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6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7" name="Google Shape;5467;p6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6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6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6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6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6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6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6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6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6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6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6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6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6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6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6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6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6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6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6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6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6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6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6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6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6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6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6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6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6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6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6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9" name="Google Shape;5499;p6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500" name="Google Shape;5500;p6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6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2" name="Google Shape;5502;p6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503" name="Google Shape;5503;p6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6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5" name="Google Shape;5505;p6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506" name="Google Shape;5506;p6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6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8" name="Google Shape;5508;p6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509" name="Google Shape;5509;p6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6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1" name="Google Shape;5511;p6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512" name="Google Shape;5512;p6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3" name="Google Shape;5513;p6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4" name="Google Shape;5514;p6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515" name="Google Shape;5515;p6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6" name="Google Shape;5516;p6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7" name="Google Shape;5517;p6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518" name="Google Shape;5518;p6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9" name="Google Shape;5519;p6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0" name="Google Shape;5520;p6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521" name="Google Shape;5521;p6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2" name="Google Shape;5522;p6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3" name="Google Shape;5523;p6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524" name="Google Shape;5524;p6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5" name="Google Shape;5525;p6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6" name="Google Shape;5526;p6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527" name="Google Shape;5527;p6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8" name="Google Shape;5528;p6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9" name="Google Shape;5529;p6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530" name="Google Shape;5530;p6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1" name="Google Shape;5531;p6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32" name="Google Shape;5532;p6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6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34" name="Google Shape;5534;p6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535" name="Google Shape;5535;p6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6" name="Google Shape;5536;p6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7" name="Google Shape;5537;p6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538" name="Google Shape;5538;p6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6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0" name="Google Shape;5540;p6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541" name="Google Shape;5541;p6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2" name="Google Shape;5542;p6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3" name="Google Shape;5543;p6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544" name="Google Shape;5544;p6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5" name="Google Shape;5545;p6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6" name="Google Shape;5546;p6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547" name="Google Shape;5547;p6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8" name="Google Shape;5548;p6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9" name="Google Shape;5549;p6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550" name="Google Shape;5550;p6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1" name="Google Shape;5551;p6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2" name="Google Shape;5552;p6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553" name="Google Shape;5553;p6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4" name="Google Shape;5554;p6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5" name="Google Shape;5555;p6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556" name="Google Shape;5556;p6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7" name="Google Shape;5557;p6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8" name="Google Shape;5558;p6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559" name="Google Shape;5559;p6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0" name="Google Shape;5560;p6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1" name="Google Shape;5561;p6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562" name="Google Shape;5562;p6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3" name="Google Shape;5563;p6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4" name="Google Shape;5564;p6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565" name="Google Shape;5565;p6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6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7" name="Google Shape;5567;p6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568" name="Google Shape;5568;p6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6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0" name="Google Shape;5570;p6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571" name="Google Shape;5571;p6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6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3" name="Google Shape;5573;p6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574" name="Google Shape;5574;p6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6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6" name="Google Shape;5576;p6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577" name="Google Shape;5577;p6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8" name="Google Shape;5578;p6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9" name="Google Shape;5579;p6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580" name="Google Shape;5580;p6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1" name="Google Shape;5581;p6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2" name="Google Shape;5582;p6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583" name="Google Shape;5583;p6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4" name="Google Shape;5584;p6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5" name="Google Shape;5585;p6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586" name="Google Shape;5586;p6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7" name="Google Shape;5587;p6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8" name="Google Shape;5588;p6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589" name="Google Shape;5589;p6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0" name="Google Shape;5590;p6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1" name="Google Shape;5591;p6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592" name="Google Shape;5592;p6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3" name="Google Shape;5593;p6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4" name="Google Shape;5594;p6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595" name="Google Shape;5595;p6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6" name="Google Shape;5596;p6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7" name="Google Shape;5597;p6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598" name="Google Shape;5598;p6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9" name="Google Shape;5599;p6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0" name="Google Shape;5600;p6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601" name="Google Shape;5601;p6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2" name="Google Shape;5602;p6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3" name="Google Shape;5603;p6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604" name="Google Shape;5604;p6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5" name="Google Shape;5605;p6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6" name="Google Shape;5606;p6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607" name="Google Shape;5607;p6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8" name="Google Shape;5608;p6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9" name="Google Shape;5609;p6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610" name="Google Shape;5610;p6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1" name="Google Shape;5611;p6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2" name="Google Shape;5612;p6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613" name="Google Shape;5613;p6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4" name="Google Shape;5614;p6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5" name="Google Shape;5615;p6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616" name="Google Shape;5616;p6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7" name="Google Shape;5617;p6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8" name="Google Shape;5618;p6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619" name="Google Shape;5619;p6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0" name="Google Shape;5620;p6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1" name="Google Shape;5621;p6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622" name="Google Shape;5622;p6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3" name="Google Shape;5623;p6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4" name="Google Shape;5624;p6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625" name="Google Shape;5625;p6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6" name="Google Shape;5626;p6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7" name="Google Shape;5627;p6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628" name="Google Shape;5628;p6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9" name="Google Shape;5629;p6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0" name="Google Shape;5630;p6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631" name="Google Shape;5631;p6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2" name="Google Shape;5632;p6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3" name="Google Shape;5633;p6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634" name="Google Shape;5634;p6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5" name="Google Shape;5635;p6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0" name="Google Shape;5640;p67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5641" name="Google Shape;5641;p67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5642" name="Google Shape;5642;p6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43" name="Google Shape;5643;p6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644" name="Google Shape;5644;p6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45" name="Google Shape;5645;p6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46" name="Google Shape;5646;p67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5647" name="Google Shape;5647;p67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48" name="Google Shape;5648;p67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649" name="Google Shape;5649;p6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50" name="Google Shape;5650;p6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51" name="Google Shape;5651;p67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5652" name="Google Shape;5652;p67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53" name="Google Shape;5653;p67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654" name="Google Shape;5654;p6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55" name="Google Shape;5655;p6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56" name="Google Shape;5656;p67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5657" name="Google Shape;5657;p67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58" name="Google Shape;5658;p67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659" name="Google Shape;5659;p6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60" name="Google Shape;5660;p6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661" name="Google Shape;5661;p67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5662" name="Google Shape;5662;p67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63" name="Google Shape;5663;p67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5664" name="Google Shape;5664;p67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67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67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67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67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67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70" name="Google Shape;5670;p67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71" name="Google Shape;5671;p67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672" name="Google Shape;5672;p67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5673" name="Google Shape;5673;p67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74" name="Google Shape;5674;p67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5" name="Google Shape;5675;p67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5676" name="Google Shape;5676;p67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5677" name="Google Shape;5677;p67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78" name="Google Shape;5678;p67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79" name="Google Shape;5679;p67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680" name="Google Shape;5680;p67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5681" name="Google Shape;5681;p67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682" name="Google Shape;5682;p67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5683" name="Google Shape;5683;p67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5684" name="Google Shape;5684;p67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5685" name="Google Shape;5685;p67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5686" name="Google Shape;5686;p67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5687" name="Google Shape;5687;p67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688" name="Google Shape;5688;p67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89" name="Google Shape;5689;p67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0" name="Google Shape;5690;p67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5691" name="Google Shape;5691;p67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5692" name="Google Shape;5692;p67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693" name="Google Shape;5693;p67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94" name="Google Shape;5694;p67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5" name="Google Shape;5695;p67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696" name="Google Shape;5696;p67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697" name="Google Shape;5697;p67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698" name="Google Shape;5698;p67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99" name="Google Shape;5699;p67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0" name="Google Shape;5700;p67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701" name="Google Shape;5701;p67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702" name="Google Shape;5702;p67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703" name="Google Shape;5703;p67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04" name="Google Shape;5704;p67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05" name="Google Shape;5705;p67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706" name="Google Shape;5706;p67"/>
            <p:cNvCxnSpPr>
              <a:stCxn id="5707" idx="6"/>
              <a:endCxn id="5708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709" name="Google Shape;5709;p67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710" name="Google Shape;5710;p67"/>
              <p:cNvCxnSpPr>
                <a:stCxn id="5711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07" name="Google Shape;5707;p6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6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2" name="Google Shape;5712;p67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713" name="Google Shape;5713;p67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14" name="Google Shape;5714;p67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7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6" name="Google Shape;5716;p67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717" name="Google Shape;5717;p67"/>
              <p:cNvCxnSpPr>
                <a:stCxn id="5718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19" name="Google Shape;5719;p67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67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0" name="Google Shape;5720;p67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721" name="Google Shape;5721;p67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08" name="Google Shape;5708;p67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67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23" name="Google Shape;5723;p67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724" name="Google Shape;5724;p67"/>
            <p:cNvCxnSpPr>
              <a:stCxn id="5725" idx="4"/>
              <a:endCxn id="5726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7" name="Google Shape;5727;p67"/>
            <p:cNvCxnSpPr>
              <a:stCxn id="5726" idx="0"/>
              <a:endCxn id="5728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9" name="Google Shape;5729;p67"/>
            <p:cNvCxnSpPr>
              <a:stCxn id="5728" idx="4"/>
              <a:endCxn id="5730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1" name="Google Shape;5731;p67"/>
            <p:cNvCxnSpPr>
              <a:stCxn id="5730" idx="0"/>
              <a:endCxn id="5732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732" name="Google Shape;5732;p6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8" name="Google Shape;5728;p6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5" name="Google Shape;5725;p6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0" name="Google Shape;5730;p6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6" name="Google Shape;5726;p6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33" name="Google Shape;5733;p67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734" name="Google Shape;5734;p6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9" name="Google Shape;5739;p67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740" name="Google Shape;5740;p6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741" name="Google Shape;5741;p6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6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6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4" name="Google Shape;5744;p6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745" name="Google Shape;5745;p6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6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6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8" name="Google Shape;5748;p6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749" name="Google Shape;5749;p6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6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6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2" name="Google Shape;5752;p6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753" name="Google Shape;5753;p6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6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6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6" name="Google Shape;5756;p67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757" name="Google Shape;5757;p67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758" name="Google Shape;5758;p67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67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67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67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67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63" name="Google Shape;5763;p67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7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7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7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7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8" name="Google Shape;5768;p67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769" name="Google Shape;5769;p6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67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780" name="Google Shape;5780;p67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7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7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7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7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7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7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7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7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7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7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7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7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7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7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7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6" name="Google Shape;5796;p67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797" name="Google Shape;5797;p6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3" name="Google Shape;5803;p67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804" name="Google Shape;5804;p6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07" name="Google Shape;5807;p67"/>
            <p:cNvCxnSpPr>
              <a:stCxn id="5804" idx="6"/>
              <a:endCxn id="5805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8" name="Google Shape;5808;p67"/>
            <p:cNvCxnSpPr>
              <a:stCxn id="5805" idx="4"/>
              <a:endCxn id="580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0" name="Google Shape;5810;p67"/>
            <p:cNvCxnSpPr>
              <a:stCxn id="5809" idx="6"/>
              <a:endCxn id="5806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1" name="Google Shape;5811;p67"/>
            <p:cNvCxnSpPr>
              <a:stCxn id="5806" idx="4"/>
              <a:endCxn id="581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09" name="Google Shape;5809;p6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14" name="Google Shape;5814;p67"/>
            <p:cNvCxnSpPr>
              <a:endCxn id="581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815" name="Google Shape;5815;p67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816" name="Google Shape;5816;p6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67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822" name="Google Shape;5822;p67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3" name="Google Shape;5823;p67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4" name="Google Shape;5824;p67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5" name="Google Shape;5825;p67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6" name="Google Shape;5826;p67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27" name="Google Shape;5827;p67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28" name="Google Shape;5828;p67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29" name="Google Shape;5829;p67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7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7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7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7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7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67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836" name="Google Shape;5836;p67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37" name="Google Shape;5837;p67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38" name="Google Shape;5838;p67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39" name="Google Shape;5839;p67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40" name="Google Shape;5840;p67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41" name="Google Shape;5841;p67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42" name="Google Shape;5842;p67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843" name="Google Shape;5843;p67"/>
            <p:cNvCxnSpPr>
              <a:stCxn id="5836" idx="2"/>
              <a:endCxn id="5837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4" name="Google Shape;5844;p67"/>
            <p:cNvCxnSpPr>
              <a:stCxn id="5838" idx="0"/>
              <a:endCxn id="5836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5" name="Google Shape;5845;p67"/>
            <p:cNvCxnSpPr>
              <a:stCxn id="5838" idx="2"/>
              <a:endCxn id="5840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6" name="Google Shape;5846;p67"/>
            <p:cNvCxnSpPr>
              <a:stCxn id="5839" idx="0"/>
              <a:endCxn id="5838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7" name="Google Shape;5847;p67"/>
            <p:cNvCxnSpPr>
              <a:stCxn id="5837" idx="2"/>
              <a:endCxn id="5842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8" name="Google Shape;5848;p67"/>
            <p:cNvCxnSpPr>
              <a:stCxn id="5841" idx="0"/>
              <a:endCxn id="5837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849" name="Google Shape;5849;p67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850" name="Google Shape;5850;p67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7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7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7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7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5" name="Google Shape;5855;p67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856" name="Google Shape;5856;p67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67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67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67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67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61" name="Google Shape;5861;p67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862" name="Google Shape;5862;p67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863" name="Google Shape;5863;p67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864" name="Google Shape;5864;p67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5" name="Google Shape;5865;p67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866" name="Google Shape;5866;p67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867" name="Google Shape;5867;p67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8" name="Google Shape;5868;p67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869" name="Google Shape;5869;p67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870" name="Google Shape;5870;p67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1" name="Google Shape;5871;p67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872" name="Google Shape;5872;p67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873" name="Google Shape;5873;p67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74" name="Google Shape;5874;p67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875" name="Google Shape;5875;p67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876" name="Google Shape;5876;p67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877" name="Google Shape;5877;p67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67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79" name="Google Shape;5879;p67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0" name="Google Shape;5880;p67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881" name="Google Shape;5881;p67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882" name="Google Shape;5882;p67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67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84" name="Google Shape;5884;p67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85" name="Google Shape;5885;p67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86" name="Google Shape;5886;p67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887" name="Google Shape;5887;p67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888" name="Google Shape;5888;p67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889" name="Google Shape;5889;p67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90" name="Google Shape;5890;p67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91" name="Google Shape;5891;p67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92" name="Google Shape;5892;p67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3" name="Google Shape;5893;p67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894" name="Google Shape;5894;p67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95" name="Google Shape;5895;p67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896" name="Google Shape;5896;p67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67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898" name="Google Shape;5898;p67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899" name="Google Shape;5899;p67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900" name="Google Shape;5900;p67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01" name="Google Shape;5901;p67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902" name="Google Shape;5902;p67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67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67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67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67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07" name="Google Shape;5907;p67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908" name="Google Shape;5908;p67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909" name="Google Shape;5909;p67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910" name="Google Shape;5910;p67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911" name="Google Shape;5911;p67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2" name="Google Shape;5912;p67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3" name="Google Shape;5913;p67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4" name="Google Shape;5914;p67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5" name="Google Shape;5915;p67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6" name="Google Shape;5916;p67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7" name="Google Shape;5917;p67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918" name="Google Shape;5918;p67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919" name="Google Shape;5919;p67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20" name="Google Shape;5920;p67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921" name="Google Shape;5921;p67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922" name="Google Shape;5922;p67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923" name="Google Shape;5923;p67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924" name="Google Shape;5924;p67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5" name="Google Shape;5925;p67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6" name="Google Shape;5926;p67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7" name="Google Shape;5927;p67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8" name="Google Shape;5928;p67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9" name="Google Shape;5929;p67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0" name="Google Shape;5930;p67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931" name="Google Shape;5931;p67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932" name="Google Shape;5932;p67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33" name="Google Shape;5933;p67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934" name="Google Shape;5934;p67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935" name="Google Shape;5935;p67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936" name="Google Shape;5936;p67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67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67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67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67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67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67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67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67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67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67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67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67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67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67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67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67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67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67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67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6" name="Google Shape;5956;p67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957" name="Google Shape;5957;p67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958" name="Google Shape;5958;p67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959" name="Google Shape;5959;p67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0" name="Google Shape;5960;p67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61" name="Google Shape;5961;p67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962" name="Google Shape;5962;p67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963" name="Google Shape;5963;p67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964" name="Google Shape;5964;p67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65" name="Google Shape;5965;p67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966" name="Google Shape;5966;p67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967" name="Google Shape;5967;p67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968" name="Google Shape;5968;p67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9" name="Google Shape;5969;p67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70" name="Google Shape;5970;p67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971" name="Google Shape;5971;p67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2" name="Google Shape;5972;p67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73" name="Google Shape;5973;p67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974" name="Google Shape;5974;p67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975" name="Google Shape;5975;p67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76" name="Google Shape;5976;p67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77" name="Google Shape;5977;p67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978" name="Google Shape;5978;p67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9" name="Google Shape;5979;p67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980" name="Google Shape;5980;p67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81" name="Google Shape;5981;p67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982" name="Google Shape;5982;p67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983" name="Google Shape;5983;p67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4" name="Google Shape;5984;p67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5" name="Google Shape;5985;p67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86" name="Google Shape;5986;p67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987" name="Google Shape;5987;p67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8" name="Google Shape;5988;p67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989" name="Google Shape;5989;p67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990" name="Google Shape;5990;p67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991" name="Google Shape;5991;p67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2" name="Google Shape;5992;p67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93" name="Google Shape;5993;p67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994" name="Google Shape;5994;p67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5" name="Google Shape;5995;p67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6" name="Google Shape;5996;p67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997" name="Google Shape;5997;p67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998" name="Google Shape;5998;p67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999" name="Google Shape;5999;p67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00" name="Google Shape;6000;p67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01" name="Google Shape;6001;p67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002" name="Google Shape;6002;p67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003" name="Google Shape;6003;p67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004" name="Google Shape;6004;p67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005" name="Google Shape;6005;p67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006" name="Google Shape;6006;p67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007" name="Google Shape;6007;p67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008" name="Google Shape;6008;p67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09" name="Google Shape;6009;p67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10" name="Google Shape;6010;p67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011" name="Google Shape;6011;p67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012" name="Google Shape;6012;p67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013" name="Google Shape;6013;p67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014" name="Google Shape;6014;p67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015" name="Google Shape;6015;p67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016" name="Google Shape;6016;p67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7" name="Google Shape;6017;p67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18" name="Google Shape;6018;p67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019" name="Google Shape;6019;p67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0" name="Google Shape;6020;p67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021" name="Google Shape;6021;p67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022" name="Google Shape;6022;p67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7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7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7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7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7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7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7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7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7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7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7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7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7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7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7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7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7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7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7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7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7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7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7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7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7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7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7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7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7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7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7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7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9" name="Google Shape;6059;p68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060" name="Google Shape;6060;p6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1" name="Google Shape;6061;p6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2" name="Google Shape;6062;p68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3" name="Google Shape;6063;p68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4" name="Google Shape;6064;p68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5" name="Google Shape;6065;p68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6" name="Google Shape;6066;p68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7" name="Google Shape;6067;p68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8" name="Google Shape;6068;p68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69" name="Google Shape;6069;p68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70" name="Google Shape;6070;p68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71" name="Google Shape;6071;p68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72" name="Google Shape;6072;p68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073" name="Google Shape;6073;p68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074" name="Google Shape;6074;p6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075" name="Google Shape;6075;p6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76" name="Google Shape;6076;p6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77" name="Google Shape;6077;p6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78" name="Google Shape;6078;p6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79" name="Google Shape;6079;p6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0" name="Google Shape;6080;p6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1" name="Google Shape;6081;p6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2" name="Google Shape;6082;p6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3" name="Google Shape;6083;p6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4" name="Google Shape;6084;p6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5" name="Google Shape;6085;p6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086" name="Google Shape;6086;p6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087" name="Google Shape;6087;p68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088" name="Google Shape;6088;p68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089" name="Google Shape;6089;p6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0" name="Google Shape;6090;p6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1" name="Google Shape;6091;p6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092" name="Google Shape;6092;p6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093" name="Google Shape;6093;p6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094" name="Google Shape;6094;p6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095" name="Google Shape;6095;p6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096" name="Google Shape;6096;p6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03" name="Google Shape;6103;p6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04" name="Google Shape;6104;p6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05" name="Google Shape;6105;p6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6" name="Google Shape;6106;p68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107" name="Google Shape;6107;p68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8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8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8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8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8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8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8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8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8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8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8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8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8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8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8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8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8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8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8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8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8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8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8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8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8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8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8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139" name="Google Shape;6139;p68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140" name="Google Shape;6140;p68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141" name="Google Shape;6141;p68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142" name="Google Shape;6142;p68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8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4" name="Google Shape;6144;p68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145" name="Google Shape;6145;p68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8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7" name="Google Shape;6147;p68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148" name="Google Shape;6148;p68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149" name="Google Shape;6149;p68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68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68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68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68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68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5" name="Google Shape;6155;p68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156" name="Google Shape;6156;p68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68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68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68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68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68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2" name="Google Shape;6162;p68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163" name="Google Shape;6163;p68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68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68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68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68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68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9" name="Google Shape;6169;p68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170" name="Google Shape;6170;p68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68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68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68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68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68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76" name="Google Shape;6176;p68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177" name="Google Shape;6177;p68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68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68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68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68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68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183" name="Google Shape;6183;p68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{F74341D5-6C3C-48C6-B0CF-F9528844AF95}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184" name="Google Shape;6184;p68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185" name="Google Shape;6185;p68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186" name="Google Shape;6186;p68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187" name="Google Shape;6187;p68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188" name="Google Shape;6188;p68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189" name="Google Shape;6189;p68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190" name="Google Shape;6190;p68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191" name="Google Shape;6191;p68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192" name="Google Shape;6192;p68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193" name="Google Shape;6193;p68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194" name="Google Shape;6194;p68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195" name="Google Shape;6195;p68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196" name="Google Shape;6196;p68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68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68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199" name="Google Shape;6199;p68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68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1" name="Google Shape;6201;p68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202" name="Google Shape;6202;p68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68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4" name="Google Shape;6204;p68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205" name="Google Shape;6205;p68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68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7" name="Google Shape;6207;p68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208" name="Google Shape;6208;p68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68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0" name="Google Shape;6210;p68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211" name="Google Shape;6211;p68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68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3" name="Google Shape;6213;p68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214" name="Google Shape;6214;p68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68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6" name="Google Shape;6216;p68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217" name="Google Shape;6217;p68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68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9" name="Google Shape;6219;p68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220" name="Google Shape;6220;p68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68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68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223" name="Google Shape;6223;p68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68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9" name="Google Shape;6229;p69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230" name="Google Shape;6230;p69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231" name="Google Shape;6231;p69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69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3" name="Google Shape;6233;p69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234" name="Google Shape;6234;p69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69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6" name="Google Shape;6236;p69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237" name="Google Shape;6237;p69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69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9" name="Google Shape;6239;p69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240" name="Google Shape;6240;p69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69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42" name="Google Shape;6242;p69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3" name="Google Shape;6243;p69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244" name="Google Shape;6244;p69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9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9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9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9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9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9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9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9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9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9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9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9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9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9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9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9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9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9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9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9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9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9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9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9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9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9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9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9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9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9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9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69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277" name="Google Shape;6277;p6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8" name="Google Shape;6278;p6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279" name="Google Shape;6279;p6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80" name="Google Shape;6280;p6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1" name="Google Shape;6281;p6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282" name="Google Shape;6282;p6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83" name="Google Shape;6283;p6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4" name="Google Shape;6284;p6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285" name="Google Shape;6285;p6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86" name="Google Shape;6286;p6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7" name="Google Shape;6287;p6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288" name="Google Shape;6288;p6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89" name="Google Shape;6289;p6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90" name="Google Shape;6290;p6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291" name="Google Shape;6291;p6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92" name="Google Shape;6292;p6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93" name="Google Shape;6293;p69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294" name="Google Shape;6294;p69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295" name="Google Shape;6295;p69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69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97" name="Google Shape;6297;p69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298" name="Google Shape;6298;p69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69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0" name="Google Shape;6300;p69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301" name="Google Shape;6301;p69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69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3" name="Google Shape;6303;p69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304" name="Google Shape;6304;p69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69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06" name="Google Shape;6306;p69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307" name="Google Shape;6307;p69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08" name="Google Shape;6308;p69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309" name="Google Shape;6309;p69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69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1" name="Google Shape;6311;p69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312" name="Google Shape;6312;p69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69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4" name="Google Shape;6314;p69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315" name="Google Shape;6315;p69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69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7" name="Google Shape;6317;p69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318" name="Google Shape;6318;p69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69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20" name="Google Shape;6320;p69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321" name="Google Shape;6321;p69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9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9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69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328" name="Google Shape;6328;p69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329" name="Google Shape;6329;p6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6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1" name="Google Shape;6331;p69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332" name="Google Shape;6332;p6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6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4" name="Google Shape;6334;p69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335" name="Google Shape;6335;p69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69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7" name="Google Shape;6337;p69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338" name="Google Shape;6338;p6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6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0" name="Google Shape;6340;p69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341" name="Google Shape;6341;p69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342" name="Google Shape;6342;p69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69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4" name="Google Shape;6344;p69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345" name="Google Shape;6345;p69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69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7" name="Google Shape;6347;p69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348" name="Google Shape;6348;p69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69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0" name="Google Shape;6350;p69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351" name="Google Shape;6351;p69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69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53" name="Google Shape;6353;p69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354" name="Google Shape;6354;p69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9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9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9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69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359" name="Google Shape;6359;p69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9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9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9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9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9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65" name="Google Shape;6365;p69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366" name="Google Shape;6366;p69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69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69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69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69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69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72" name="Google Shape;6372;p69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373" name="Google Shape;6373;p69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374" name="Google Shape;6374;p69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5" name="Google Shape;6375;p69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6" name="Google Shape;6376;p69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7" name="Google Shape;6377;p69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8" name="Google Shape;6378;p69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9" name="Google Shape;6379;p69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0" name="Google Shape;6380;p69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1" name="Google Shape;6381;p69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2" name="Google Shape;6382;p69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3" name="Google Shape;6383;p69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4" name="Google Shape;6384;p69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5" name="Google Shape;6385;p69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6" name="Google Shape;6386;p69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7" name="Google Shape;6387;p69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8" name="Google Shape;6388;p69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9" name="Google Shape;6389;p69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0" name="Google Shape;6390;p69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1" name="Google Shape;6391;p69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2" name="Google Shape;6392;p69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393" name="Google Shape;6393;p69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69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69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69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69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8" name="Google Shape;6398;p69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399" name="Google Shape;6399;p69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400" name="Google Shape;6400;p69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9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9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9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4" name="Google Shape;6404;p69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405" name="Google Shape;6405;p69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9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9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9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9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9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9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9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9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9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9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9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69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418" name="Google Shape;6418;p69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419" name="Google Shape;6419;p69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20" name="Google Shape;6420;p69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21" name="Google Shape;6421;p69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422" name="Google Shape;6422;p69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23" name="Google Shape;6423;p69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24" name="Google Shape;6424;p69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425" name="Google Shape;6425;p69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26" name="Google Shape;6426;p69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27" name="Google Shape;6427;p69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428" name="Google Shape;6428;p69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29" name="Google Shape;6429;p69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430" name="Google Shape;6430;p69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431" name="Google Shape;6431;p69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9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9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4" name="Google Shape;6434;p69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435" name="Google Shape;6435;p69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9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7" name="Google Shape;6437;p69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438" name="Google Shape;6438;p69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9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0" name="Google Shape;6440;p69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441" name="Google Shape;6441;p69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9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9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9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9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9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7" name="Google Shape;6447;p69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6448" name="Google Shape;6448;p6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0" name="Google Shape;6450;p69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1" name="Google Shape;6451;p69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6452" name="Google Shape;6452;p69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3" name="Google Shape;6453;p69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4" name="Google Shape;6454;p69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5" name="Google Shape;6455;p69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6" name="Google Shape;6456;p69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7" name="Google Shape;6457;p69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458" name="Google Shape;6458;p69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6459" name="Google Shape;6459;p69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460" name="Google Shape;6460;p69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1" name="Google Shape;6461;p69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2" name="Google Shape;6462;p69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3" name="Google Shape;6463;p69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64" name="Google Shape;6464;p69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465" name="Google Shape;6465;p69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6" name="Google Shape;6466;p69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7" name="Google Shape;6467;p69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8" name="Google Shape;6468;p69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469" name="Google Shape;6469;p69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0" name="Google Shape;6470;p69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1" name="Google Shape;6471;p69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6472" name="Google Shape;6472;p6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9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9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9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6" name="Google Shape;6476;p69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6477" name="Google Shape;6477;p69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6478" name="Google Shape;6478;p69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479" name="Google Shape;6479;p69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480" name="Google Shape;6480;p69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6481" name="Google Shape;6481;p69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482" name="Google Shape;6482;p69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483" name="Google Shape;6483;p69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6484" name="Google Shape;6484;p69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485" name="Google Shape;6485;p69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486" name="Google Shape;6486;p69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6487" name="Google Shape;6487;p69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488" name="Google Shape;6488;p69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489" name="Google Shape;6489;p69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6490" name="Google Shape;6490;p69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491" name="Google Shape;6491;p69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492" name="Google Shape;6492;p69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6493" name="Google Shape;6493;p6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8" name="Google Shape;6498;p69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6499" name="Google Shape;6499;p6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69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6503" name="Google Shape;6503;p69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6504" name="Google Shape;6504;p69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6505" name="Google Shape;6505;p69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6" name="Google Shape;6506;p69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7" name="Google Shape;6507;p69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6508" name="Google Shape;6508;p69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9" name="Google Shape;6509;p69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10" name="Google Shape;6510;p69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6511" name="Google Shape;6511;p69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2" name="Google Shape;6512;p69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13" name="Google Shape;6513;p69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6514" name="Google Shape;6514;p69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69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69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69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69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69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69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69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69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69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24" name="Google Shape;6524;p69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6525" name="Google Shape;6525;p69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6526" name="Google Shape;6526;p69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69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69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69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69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69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532" name="Google Shape;6532;p69"/>
              <p:cNvCxnSpPr>
                <a:stCxn id="6530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33" name="Google Shape;6533;p69"/>
              <p:cNvCxnSpPr>
                <a:stCxn id="6527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34" name="Google Shape;6534;p69"/>
              <p:cNvCxnSpPr>
                <a:stCxn id="6528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35" name="Google Shape;6535;p69"/>
              <p:cNvCxnSpPr>
                <a:stCxn id="6531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36" name="Google Shape;6536;p69"/>
              <p:cNvCxnSpPr>
                <a:stCxn id="6529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37" name="Google Shape;6537;p69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6538" name="Google Shape;6538;p69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69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69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1" name="Google Shape;6541;p69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6542" name="Google Shape;6542;p69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6543" name="Google Shape;6543;p69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69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5" name="Google Shape;6545;p69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6546" name="Google Shape;6546;p69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69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8" name="Google Shape;6548;p69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6549" name="Google Shape;6549;p69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69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1" name="Google Shape;6551;p69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6552" name="Google Shape;6552;p69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69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54" name="Google Shape;6554;p69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6555" name="Google Shape;6555;p69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9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7" name="Google Shape;6557;p69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6558" name="Google Shape;6558;p69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9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9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9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9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9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9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9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9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7" name="Google Shape;6567;p69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6568" name="Google Shape;6568;p69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6569" name="Google Shape;6569;p69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69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71" name="Google Shape;6571;p69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6572" name="Google Shape;6572;p69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6573" name="Google Shape;6573;p69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6574" name="Google Shape;6574;p69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75" name="Google Shape;6575;p69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576" name="Google Shape;6576;p69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6577" name="Google Shape;6577;p69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78" name="Google Shape;6578;p69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579" name="Google Shape;6579;p69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6580" name="Google Shape;6580;p69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81" name="Google Shape;6581;p69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582" name="Google Shape;6582;p69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6583" name="Google Shape;6583;p69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84" name="Google Shape;6584;p69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585" name="Google Shape;6585;p69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6586" name="Google Shape;6586;p69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87" name="Google Shape;6587;p69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6588" name="Google Shape;6588;p69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6589" name="Google Shape;6589;p69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90" name="Google Shape;6590;p69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6591" name="Google Shape;6591;p69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92" name="Google Shape;6592;p69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93" name="Google Shape;6593;p69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94" name="Google Shape;6594;p69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95" name="Google Shape;6595;p69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6596" name="Google Shape;6596;p69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9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9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9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9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1" name="Google Shape;6601;p69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6602" name="Google Shape;6602;p69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6603" name="Google Shape;6603;p69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69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5" name="Google Shape;6605;p69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6606" name="Google Shape;6606;p69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69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8" name="Google Shape;6608;p69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6609" name="Google Shape;6609;p69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69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1" name="Google Shape;6611;p69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6612" name="Google Shape;6612;p69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69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14" name="Google Shape;6614;p69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6615" name="Google Shape;6615;p69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16" name="Google Shape;6616;p69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6617" name="Google Shape;6617;p69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69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69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20" name="Google Shape;6620;p69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6621" name="Google Shape;6621;p6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4" name="Google Shape;6634;p7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6635" name="Google Shape;6635;p7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6636" name="Google Shape;6636;p7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7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7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7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7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7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7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7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7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7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46" name="Google Shape;6646;p7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6647" name="Google Shape;6647;p7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7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7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7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7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7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7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7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7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7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7" name="Google Shape;6657;p7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6658" name="Google Shape;6658;p7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7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7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7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7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7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7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7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7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7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8" name="Google Shape;6668;p7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6669" name="Google Shape;6669;p7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7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7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7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7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7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7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7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7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7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9" name="Google Shape;6679;p7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680" name="Google Shape;6680;p7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7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7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7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7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7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7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7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7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7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0" name="Google Shape;6690;p7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691" name="Google Shape;6691;p7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7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7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7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7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7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7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7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7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7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01" name="Google Shape;6701;p7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6702" name="Google Shape;6702;p7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7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7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7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7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7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7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7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7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7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2" name="Google Shape;6712;p7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713" name="Google Shape;6713;p7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7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7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7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7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7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7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7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7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7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3" name="Google Shape;6723;p7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724" name="Google Shape;6724;p7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7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7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7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7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7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7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7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7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7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4" name="Google Shape;6734;p7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735" name="Google Shape;6735;p7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7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7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7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7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7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7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7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7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7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45" name="Google Shape;6745;p7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746" name="Google Shape;6746;p7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747" name="Google Shape;6747;p7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7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7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7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7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2" name="Google Shape;6752;p7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753" name="Google Shape;6753;p7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7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7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7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7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8" name="Google Shape;6758;p7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759" name="Google Shape;6759;p7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7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7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7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7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4" name="Google Shape;6764;p7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765" name="Google Shape;6765;p7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7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7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7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7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70" name="Google Shape;6770;p70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771" name="Google Shape;6771;p7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9" name="Google Shape;6789;p70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790" name="Google Shape;6790;p7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0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2" name="Google Shape;6792;p70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793" name="Google Shape;6793;p7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0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5" name="Google Shape;6795;p70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796" name="Google Shape;6796;p7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0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0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4" name="Google Shape;6804;p70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805" name="Google Shape;6805;p7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70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811" name="Google Shape;6811;p7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70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817" name="Google Shape;6817;p70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818" name="Google Shape;6818;p7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9" name="Google Shape;6819;p7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820" name="Google Shape;6820;p70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821" name="Google Shape;6821;p7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2" name="Google Shape;6822;p7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823" name="Google Shape;6823;p7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824" name="Google Shape;6824;p7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825" name="Google Shape;6825;p7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7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7" name="Google Shape;6827;p7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828" name="Google Shape;6828;p7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7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0" name="Google Shape;6830;p7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831" name="Google Shape;6831;p7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7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3" name="Google Shape;6833;p7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834" name="Google Shape;6834;p7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7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6" name="Google Shape;6836;p7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837" name="Google Shape;6837;p7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7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39" name="Google Shape;6839;p70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840" name="Google Shape;6840;p7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6841" name="Google Shape;6841;p7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842" name="Google Shape;6842;p7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3" name="Google Shape;6843;p7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44" name="Google Shape;6844;p70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845" name="Google Shape;6845;p70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846" name="Google Shape;6846;p70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70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70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70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70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70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2" name="Google Shape;6852;p70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853" name="Google Shape;6853;p70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70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70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70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70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70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59" name="Google Shape;6859;p70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70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861" name="Google Shape;6861;p70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862" name="Google Shape;6862;p70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863" name="Google Shape;6863;p70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64" name="Google Shape;6864;p70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865" name="Google Shape;6865;p70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866" name="Google Shape;6866;p70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67" name="Google Shape;6867;p70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868" name="Google Shape;6868;p70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869" name="Google Shape;6869;p70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70" name="Google Shape;6870;p70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871" name="Google Shape;6871;p70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872" name="Google Shape;6872;p70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73" name="Google Shape;6873;p70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874" name="Google Shape;6874;p70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0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0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0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8" name="Google Shape;6878;p7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879" name="Google Shape;6879;p7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880" name="Google Shape;6880;p7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1" name="Google Shape;6881;p7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82" name="Google Shape;6882;p70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883" name="Google Shape;6883;p70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884" name="Google Shape;6884;p70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70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70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70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70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70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70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1" name="Google Shape;6891;p70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892" name="Google Shape;6892;p70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70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70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70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70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70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70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9" name="Google Shape;6899;p70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900" name="Google Shape;6900;p7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7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7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3" name="Google Shape;6903;p7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7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7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6" name="Google Shape;6906;p7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7" name="Google Shape;6907;p70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908" name="Google Shape;6908;p7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9" name="Google Shape;6909;p7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0" name="Google Shape;6910;p7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7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2" name="Google Shape;6912;p7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7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7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5" name="Google Shape;6915;p70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916" name="Google Shape;6916;p70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70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8" name="Google Shape;6918;p70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70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70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1" name="Google Shape;6921;p70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70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3" name="Google Shape;6923;p70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924" name="Google Shape;6924;p7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7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7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7" name="Google Shape;6927;p7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7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7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7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1" name="Google Shape;6931;p70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932" name="Google Shape;6932;p7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3" name="Google Shape;6933;p7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4" name="Google Shape;6934;p7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7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7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7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7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39" name="Google Shape;6939;p70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940" name="Google Shape;6940;p70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0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0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0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0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0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0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0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0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0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0" name="Google Shape;6950;p70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951" name="Google Shape;6951;p7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955" name="Google Shape;6955;p70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956" name="Google Shape;6956;p70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957" name="Google Shape;6957;p70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958" name="Google Shape;6958;p70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959" name="Google Shape;6959;p70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0" name="Google Shape;6960;p70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961" name="Google Shape;6961;p7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962" name="Google Shape;6962;p7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63" name="Google Shape;6963;p7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964" name="Google Shape;6964;p7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65" name="Google Shape;6965;p7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966" name="Google Shape;6966;p7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967" name="Google Shape;6967;p7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68" name="Google Shape;6968;p7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969" name="Google Shape;6969;p7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70" name="Google Shape;6970;p7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971" name="Google Shape;6971;p7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972" name="Google Shape;6972;p7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73" name="Google Shape;6973;p7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974" name="Google Shape;6974;p7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75" name="Google Shape;6975;p7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976" name="Google Shape;6976;p7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977" name="Google Shape;6977;p7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78" name="Google Shape;6978;p7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979" name="Google Shape;6979;p7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80" name="Google Shape;6980;p7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981" name="Google Shape;6981;p70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982" name="Google Shape;6982;p70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983" name="Google Shape;6983;p70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984" name="Google Shape;6984;p7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70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6" name="Google Shape;6986;p70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987" name="Google Shape;6987;p7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88" name="Google Shape;6988;p70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989" name="Google Shape;6989;p70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990" name="Google Shape;6990;p70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991" name="Google Shape;6991;p7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70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3" name="Google Shape;6993;p70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994" name="Google Shape;6994;p7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995" name="Google Shape;6995;p70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996" name="Google Shape;6996;p70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997" name="Google Shape;6997;p70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998" name="Google Shape;6998;p7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9" name="Google Shape;6999;p70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0" name="Google Shape;7000;p7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001" name="Google Shape;7001;p7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02" name="Google Shape;7002;p7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03" name="Google Shape;7003;p70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004" name="Google Shape;7004;p70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005" name="Google Shape;7005;p7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06" name="Google Shape;7006;p70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007" name="Google Shape;7007;p70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008" name="Google Shape;7008;p70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9" name="Google Shape;7009;p70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p33"/>
          <p:cNvSpPr txBox="1">
            <a:spLocks noGrp="1"/>
          </p:cNvSpPr>
          <p:nvPr>
            <p:ph type="title"/>
          </p:nvPr>
        </p:nvSpPr>
        <p:spPr>
          <a:xfrm>
            <a:off x="845700" y="1558325"/>
            <a:ext cx="4648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sp>
        <p:nvSpPr>
          <p:cNvPr id="346" name="Google Shape;346;p33"/>
          <p:cNvSpPr txBox="1">
            <a:spLocks noGrp="1"/>
          </p:cNvSpPr>
          <p:nvPr>
            <p:ph type="title" idx="2"/>
          </p:nvPr>
        </p:nvSpPr>
        <p:spPr>
          <a:xfrm>
            <a:off x="845700" y="1036600"/>
            <a:ext cx="3243600" cy="7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347" name="Google Shape;347;p33"/>
          <p:cNvSpPr txBox="1">
            <a:spLocks noGrp="1"/>
          </p:cNvSpPr>
          <p:nvPr>
            <p:ph type="subTitle" idx="1"/>
          </p:nvPr>
        </p:nvSpPr>
        <p:spPr>
          <a:xfrm>
            <a:off x="845700" y="2591500"/>
            <a:ext cx="2899800" cy="3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8" name="Google Shape;348;p33"/>
          <p:cNvGrpSpPr/>
          <p:nvPr/>
        </p:nvGrpSpPr>
        <p:grpSpPr>
          <a:xfrm>
            <a:off x="6783977" y="1983163"/>
            <a:ext cx="1884529" cy="2886487"/>
            <a:chOff x="6783977" y="1983163"/>
            <a:chExt cx="1884529" cy="2886487"/>
          </a:xfrm>
        </p:grpSpPr>
        <p:sp>
          <p:nvSpPr>
            <p:cNvPr id="349" name="Google Shape;349;p33"/>
            <p:cNvSpPr/>
            <p:nvPr/>
          </p:nvSpPr>
          <p:spPr>
            <a:xfrm>
              <a:off x="7062625" y="2438375"/>
              <a:ext cx="1605881" cy="952517"/>
            </a:xfrm>
            <a:custGeom>
              <a:avLst/>
              <a:gdLst/>
              <a:ahLst/>
              <a:cxnLst/>
              <a:rect l="l" t="t" r="r" b="b"/>
              <a:pathLst>
                <a:path w="76307" h="43809" extrusionOk="0">
                  <a:moveTo>
                    <a:pt x="32067" y="0"/>
                  </a:moveTo>
                  <a:cubicBezTo>
                    <a:pt x="26248" y="0"/>
                    <a:pt x="20852" y="179"/>
                    <a:pt x="15636" y="714"/>
                  </a:cubicBezTo>
                  <a:cubicBezTo>
                    <a:pt x="0" y="2317"/>
                    <a:pt x="2005" y="21359"/>
                    <a:pt x="2005" y="21359"/>
                  </a:cubicBezTo>
                  <a:lnTo>
                    <a:pt x="2005" y="43809"/>
                  </a:lnTo>
                  <a:lnTo>
                    <a:pt x="74302" y="43809"/>
                  </a:lnTo>
                  <a:lnTo>
                    <a:pt x="74302" y="21359"/>
                  </a:lnTo>
                  <a:cubicBezTo>
                    <a:pt x="74302" y="21359"/>
                    <a:pt x="76307" y="2317"/>
                    <a:pt x="60673" y="714"/>
                  </a:cubicBezTo>
                  <a:cubicBezTo>
                    <a:pt x="55456" y="179"/>
                    <a:pt x="48990" y="0"/>
                    <a:pt x="42689" y="0"/>
                  </a:cubicBezTo>
                  <a:cubicBezTo>
                    <a:pt x="40854" y="0"/>
                    <a:pt x="39034" y="16"/>
                    <a:pt x="37262" y="42"/>
                  </a:cubicBezTo>
                  <a:cubicBezTo>
                    <a:pt x="35490" y="16"/>
                    <a:pt x="33761" y="0"/>
                    <a:pt x="320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3"/>
            <p:cNvSpPr/>
            <p:nvPr/>
          </p:nvSpPr>
          <p:spPr>
            <a:xfrm>
              <a:off x="7161074" y="4745379"/>
              <a:ext cx="1421548" cy="124271"/>
            </a:xfrm>
            <a:custGeom>
              <a:avLst/>
              <a:gdLst/>
              <a:ahLst/>
              <a:cxnLst/>
              <a:rect l="l" t="t" r="r" b="b"/>
              <a:pathLst>
                <a:path w="67548" h="5905" extrusionOk="0">
                  <a:moveTo>
                    <a:pt x="33775" y="0"/>
                  </a:moveTo>
                  <a:cubicBezTo>
                    <a:pt x="15122" y="0"/>
                    <a:pt x="1" y="1323"/>
                    <a:pt x="1" y="2953"/>
                  </a:cubicBezTo>
                  <a:cubicBezTo>
                    <a:pt x="1" y="4582"/>
                    <a:pt x="15122" y="5905"/>
                    <a:pt x="33775" y="5905"/>
                  </a:cubicBezTo>
                  <a:cubicBezTo>
                    <a:pt x="52426" y="5905"/>
                    <a:pt x="67547" y="4584"/>
                    <a:pt x="67547" y="2953"/>
                  </a:cubicBezTo>
                  <a:cubicBezTo>
                    <a:pt x="67547" y="1321"/>
                    <a:pt x="52426" y="0"/>
                    <a:pt x="337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7769851" y="3362914"/>
              <a:ext cx="179787" cy="1404080"/>
            </a:xfrm>
            <a:custGeom>
              <a:avLst/>
              <a:gdLst/>
              <a:ahLst/>
              <a:cxnLst/>
              <a:rect l="l" t="t" r="r" b="b"/>
              <a:pathLst>
                <a:path w="8543" h="66718" extrusionOk="0">
                  <a:moveTo>
                    <a:pt x="0" y="1"/>
                  </a:moveTo>
                  <a:lnTo>
                    <a:pt x="0" y="66717"/>
                  </a:lnTo>
                  <a:lnTo>
                    <a:pt x="8543" y="66717"/>
                  </a:lnTo>
                  <a:lnTo>
                    <a:pt x="8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3"/>
            <p:cNvSpPr/>
            <p:nvPr/>
          </p:nvSpPr>
          <p:spPr>
            <a:xfrm>
              <a:off x="7769851" y="3362914"/>
              <a:ext cx="179787" cy="387354"/>
            </a:xfrm>
            <a:custGeom>
              <a:avLst/>
              <a:gdLst/>
              <a:ahLst/>
              <a:cxnLst/>
              <a:rect l="l" t="t" r="r" b="b"/>
              <a:pathLst>
                <a:path w="8543" h="18406" extrusionOk="0">
                  <a:moveTo>
                    <a:pt x="0" y="1"/>
                  </a:moveTo>
                  <a:lnTo>
                    <a:pt x="0" y="18406"/>
                  </a:lnTo>
                  <a:cubicBezTo>
                    <a:pt x="2844" y="17704"/>
                    <a:pt x="5692" y="17022"/>
                    <a:pt x="8543" y="16357"/>
                  </a:cubicBezTo>
                  <a:lnTo>
                    <a:pt x="8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3"/>
            <p:cNvSpPr/>
            <p:nvPr/>
          </p:nvSpPr>
          <p:spPr>
            <a:xfrm>
              <a:off x="7544611" y="3243885"/>
              <a:ext cx="630277" cy="255086"/>
            </a:xfrm>
            <a:custGeom>
              <a:avLst/>
              <a:gdLst/>
              <a:ahLst/>
              <a:cxnLst/>
              <a:rect l="l" t="t" r="r" b="b"/>
              <a:pathLst>
                <a:path w="29949" h="12121" extrusionOk="0">
                  <a:moveTo>
                    <a:pt x="5349" y="0"/>
                  </a:moveTo>
                  <a:cubicBezTo>
                    <a:pt x="2386" y="0"/>
                    <a:pt x="1" y="2384"/>
                    <a:pt x="1" y="5347"/>
                  </a:cubicBezTo>
                  <a:lnTo>
                    <a:pt x="1" y="6774"/>
                  </a:lnTo>
                  <a:cubicBezTo>
                    <a:pt x="1" y="9737"/>
                    <a:pt x="2386" y="12121"/>
                    <a:pt x="5349" y="12121"/>
                  </a:cubicBezTo>
                  <a:lnTo>
                    <a:pt x="24600" y="12121"/>
                  </a:lnTo>
                  <a:cubicBezTo>
                    <a:pt x="27563" y="12121"/>
                    <a:pt x="29949" y="9737"/>
                    <a:pt x="29949" y="6774"/>
                  </a:cubicBezTo>
                  <a:lnTo>
                    <a:pt x="29949" y="5347"/>
                  </a:lnTo>
                  <a:cubicBezTo>
                    <a:pt x="29949" y="2384"/>
                    <a:pt x="27563" y="0"/>
                    <a:pt x="24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3"/>
            <p:cNvSpPr/>
            <p:nvPr/>
          </p:nvSpPr>
          <p:spPr>
            <a:xfrm>
              <a:off x="7439578" y="4676921"/>
              <a:ext cx="840369" cy="142559"/>
            </a:xfrm>
            <a:custGeom>
              <a:avLst/>
              <a:gdLst/>
              <a:ahLst/>
              <a:cxnLst/>
              <a:rect l="l" t="t" r="r" b="b"/>
              <a:pathLst>
                <a:path w="39932" h="6774" extrusionOk="0">
                  <a:moveTo>
                    <a:pt x="5349" y="0"/>
                  </a:moveTo>
                  <a:cubicBezTo>
                    <a:pt x="2395" y="0"/>
                    <a:pt x="0" y="2395"/>
                    <a:pt x="0" y="5348"/>
                  </a:cubicBezTo>
                  <a:lnTo>
                    <a:pt x="0" y="6774"/>
                  </a:lnTo>
                  <a:lnTo>
                    <a:pt x="39931" y="6774"/>
                  </a:lnTo>
                  <a:lnTo>
                    <a:pt x="39931" y="5348"/>
                  </a:lnTo>
                  <a:cubicBezTo>
                    <a:pt x="39931" y="2395"/>
                    <a:pt x="37537" y="0"/>
                    <a:pt x="34584" y="0"/>
                  </a:cubicBezTo>
                  <a:close/>
                </a:path>
              </a:pathLst>
            </a:custGeom>
            <a:solidFill>
              <a:srgbClr val="FFC3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3"/>
            <p:cNvSpPr/>
            <p:nvPr/>
          </p:nvSpPr>
          <p:spPr>
            <a:xfrm>
              <a:off x="7439575" y="4633873"/>
              <a:ext cx="840369" cy="185608"/>
            </a:xfrm>
            <a:custGeom>
              <a:avLst/>
              <a:gdLst/>
              <a:ahLst/>
              <a:cxnLst/>
              <a:rect l="l" t="t" r="r" b="b"/>
              <a:pathLst>
                <a:path w="39932" h="6774" extrusionOk="0">
                  <a:moveTo>
                    <a:pt x="5349" y="0"/>
                  </a:moveTo>
                  <a:cubicBezTo>
                    <a:pt x="2395" y="0"/>
                    <a:pt x="0" y="2395"/>
                    <a:pt x="0" y="5348"/>
                  </a:cubicBezTo>
                  <a:lnTo>
                    <a:pt x="0" y="6774"/>
                  </a:lnTo>
                  <a:lnTo>
                    <a:pt x="39931" y="6774"/>
                  </a:lnTo>
                  <a:lnTo>
                    <a:pt x="39931" y="5348"/>
                  </a:lnTo>
                  <a:cubicBezTo>
                    <a:pt x="39931" y="2395"/>
                    <a:pt x="37537" y="0"/>
                    <a:pt x="34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3"/>
            <p:cNvSpPr/>
            <p:nvPr/>
          </p:nvSpPr>
          <p:spPr>
            <a:xfrm>
              <a:off x="7439578" y="4789468"/>
              <a:ext cx="840369" cy="30010"/>
            </a:xfrm>
            <a:custGeom>
              <a:avLst/>
              <a:gdLst/>
              <a:ahLst/>
              <a:cxnLst/>
              <a:rect l="l" t="t" r="r" b="b"/>
              <a:pathLst>
                <a:path w="39932" h="1426" extrusionOk="0">
                  <a:moveTo>
                    <a:pt x="0" y="0"/>
                  </a:moveTo>
                  <a:lnTo>
                    <a:pt x="0" y="1426"/>
                  </a:lnTo>
                  <a:lnTo>
                    <a:pt x="39931" y="1426"/>
                  </a:lnTo>
                  <a:lnTo>
                    <a:pt x="39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7073718" y="2428342"/>
              <a:ext cx="1583720" cy="947278"/>
            </a:xfrm>
            <a:custGeom>
              <a:avLst/>
              <a:gdLst/>
              <a:ahLst/>
              <a:cxnLst/>
              <a:rect l="l" t="t" r="r" b="b"/>
              <a:pathLst>
                <a:path w="75254" h="45012" extrusionOk="0">
                  <a:moveTo>
                    <a:pt x="42183" y="1203"/>
                  </a:moveTo>
                  <a:cubicBezTo>
                    <a:pt x="49471" y="1203"/>
                    <a:pt x="55493" y="1442"/>
                    <a:pt x="60084" y="1912"/>
                  </a:cubicBezTo>
                  <a:cubicBezTo>
                    <a:pt x="64007" y="2314"/>
                    <a:pt x="67116" y="3899"/>
                    <a:pt x="69327" y="6620"/>
                  </a:cubicBezTo>
                  <a:cubicBezTo>
                    <a:pt x="74097" y="12491"/>
                    <a:pt x="73187" y="21804"/>
                    <a:pt x="73178" y="21898"/>
                  </a:cubicBezTo>
                  <a:lnTo>
                    <a:pt x="73175" y="43810"/>
                  </a:lnTo>
                  <a:lnTo>
                    <a:pt x="2079" y="43810"/>
                  </a:lnTo>
                  <a:lnTo>
                    <a:pt x="2079" y="21960"/>
                  </a:lnTo>
                  <a:lnTo>
                    <a:pt x="2076" y="21898"/>
                  </a:lnTo>
                  <a:cubicBezTo>
                    <a:pt x="2066" y="21806"/>
                    <a:pt x="1150" y="12505"/>
                    <a:pt x="5924" y="6624"/>
                  </a:cubicBezTo>
                  <a:cubicBezTo>
                    <a:pt x="8134" y="3900"/>
                    <a:pt x="11245" y="2314"/>
                    <a:pt x="15169" y="1912"/>
                  </a:cubicBezTo>
                  <a:cubicBezTo>
                    <a:pt x="19762" y="1442"/>
                    <a:pt x="24000" y="1203"/>
                    <a:pt x="31288" y="1203"/>
                  </a:cubicBezTo>
                  <a:cubicBezTo>
                    <a:pt x="33126" y="1203"/>
                    <a:pt x="34951" y="1218"/>
                    <a:pt x="36744" y="1244"/>
                  </a:cubicBezTo>
                  <a:cubicBezTo>
                    <a:pt x="38519" y="1218"/>
                    <a:pt x="40345" y="1203"/>
                    <a:pt x="42183" y="1203"/>
                  </a:cubicBezTo>
                  <a:close/>
                  <a:moveTo>
                    <a:pt x="31288" y="0"/>
                  </a:moveTo>
                  <a:cubicBezTo>
                    <a:pt x="23960" y="0"/>
                    <a:pt x="19678" y="242"/>
                    <a:pt x="15047" y="717"/>
                  </a:cubicBezTo>
                  <a:cubicBezTo>
                    <a:pt x="10793" y="1152"/>
                    <a:pt x="7410" y="2886"/>
                    <a:pt x="4989" y="5865"/>
                  </a:cubicBezTo>
                  <a:cubicBezTo>
                    <a:pt x="1" y="12012"/>
                    <a:pt x="805" y="21265"/>
                    <a:pt x="876" y="21992"/>
                  </a:cubicBezTo>
                  <a:lnTo>
                    <a:pt x="876" y="45012"/>
                  </a:lnTo>
                  <a:lnTo>
                    <a:pt x="74377" y="45012"/>
                  </a:lnTo>
                  <a:lnTo>
                    <a:pt x="74377" y="21992"/>
                  </a:lnTo>
                  <a:cubicBezTo>
                    <a:pt x="74450" y="21265"/>
                    <a:pt x="75254" y="12012"/>
                    <a:pt x="70265" y="5865"/>
                  </a:cubicBezTo>
                  <a:cubicBezTo>
                    <a:pt x="67845" y="2886"/>
                    <a:pt x="64460" y="1152"/>
                    <a:pt x="60207" y="717"/>
                  </a:cubicBezTo>
                  <a:cubicBezTo>
                    <a:pt x="55575" y="242"/>
                    <a:pt x="49511" y="0"/>
                    <a:pt x="42183" y="0"/>
                  </a:cubicBezTo>
                  <a:cubicBezTo>
                    <a:pt x="40339" y="0"/>
                    <a:pt x="38508" y="17"/>
                    <a:pt x="36744" y="42"/>
                  </a:cubicBezTo>
                  <a:cubicBezTo>
                    <a:pt x="34963" y="17"/>
                    <a:pt x="33132" y="0"/>
                    <a:pt x="31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3"/>
            <p:cNvSpPr/>
            <p:nvPr/>
          </p:nvSpPr>
          <p:spPr>
            <a:xfrm>
              <a:off x="7061933" y="3380549"/>
              <a:ext cx="817051" cy="824648"/>
            </a:xfrm>
            <a:custGeom>
              <a:avLst/>
              <a:gdLst/>
              <a:ahLst/>
              <a:cxnLst/>
              <a:rect l="l" t="t" r="r" b="b"/>
              <a:pathLst>
                <a:path w="38824" h="39185" extrusionOk="0">
                  <a:moveTo>
                    <a:pt x="2005" y="0"/>
                  </a:moveTo>
                  <a:lnTo>
                    <a:pt x="2005" y="18169"/>
                  </a:lnTo>
                  <a:cubicBezTo>
                    <a:pt x="2005" y="18169"/>
                    <a:pt x="0" y="37212"/>
                    <a:pt x="15635" y="38816"/>
                  </a:cubicBezTo>
                  <a:cubicBezTo>
                    <a:pt x="17102" y="38967"/>
                    <a:pt x="16887" y="39086"/>
                    <a:pt x="18520" y="39185"/>
                  </a:cubicBezTo>
                  <a:cubicBezTo>
                    <a:pt x="20152" y="39086"/>
                    <a:pt x="21721" y="38967"/>
                    <a:pt x="23188" y="38816"/>
                  </a:cubicBezTo>
                  <a:cubicBezTo>
                    <a:pt x="38823" y="37212"/>
                    <a:pt x="36819" y="18169"/>
                    <a:pt x="36819" y="18169"/>
                  </a:cubicBezTo>
                  <a:lnTo>
                    <a:pt x="36819" y="0"/>
                  </a:lnTo>
                  <a:close/>
                </a:path>
              </a:pathLst>
            </a:custGeom>
            <a:solidFill>
              <a:srgbClr val="B54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3"/>
            <p:cNvSpPr/>
            <p:nvPr/>
          </p:nvSpPr>
          <p:spPr>
            <a:xfrm>
              <a:off x="7073024" y="3367880"/>
              <a:ext cx="794849" cy="850008"/>
            </a:xfrm>
            <a:custGeom>
              <a:avLst/>
              <a:gdLst/>
              <a:ahLst/>
              <a:cxnLst/>
              <a:rect l="l" t="t" r="r" b="b"/>
              <a:pathLst>
                <a:path w="37769" h="40390" extrusionOk="0">
                  <a:moveTo>
                    <a:pt x="35691" y="1204"/>
                  </a:moveTo>
                  <a:lnTo>
                    <a:pt x="35691" y="18771"/>
                  </a:lnTo>
                  <a:lnTo>
                    <a:pt x="35694" y="18835"/>
                  </a:lnTo>
                  <a:cubicBezTo>
                    <a:pt x="35704" y="18928"/>
                    <a:pt x="36614" y="28240"/>
                    <a:pt x="31843" y="34113"/>
                  </a:cubicBezTo>
                  <a:cubicBezTo>
                    <a:pt x="29633" y="36834"/>
                    <a:pt x="26523" y="38417"/>
                    <a:pt x="22600" y="38819"/>
                  </a:cubicBezTo>
                  <a:cubicBezTo>
                    <a:pt x="21223" y="38961"/>
                    <a:pt x="19672" y="39084"/>
                    <a:pt x="17993" y="39183"/>
                  </a:cubicBezTo>
                  <a:cubicBezTo>
                    <a:pt x="16313" y="39084"/>
                    <a:pt x="16546" y="38961"/>
                    <a:pt x="15169" y="38819"/>
                  </a:cubicBezTo>
                  <a:cubicBezTo>
                    <a:pt x="11246" y="38417"/>
                    <a:pt x="8136" y="36834"/>
                    <a:pt x="5926" y="34113"/>
                  </a:cubicBezTo>
                  <a:cubicBezTo>
                    <a:pt x="1156" y="28240"/>
                    <a:pt x="2066" y="18928"/>
                    <a:pt x="2075" y="18835"/>
                  </a:cubicBezTo>
                  <a:lnTo>
                    <a:pt x="2079" y="1204"/>
                  </a:lnTo>
                  <a:close/>
                  <a:moveTo>
                    <a:pt x="876" y="1"/>
                  </a:moveTo>
                  <a:lnTo>
                    <a:pt x="876" y="18741"/>
                  </a:lnTo>
                  <a:cubicBezTo>
                    <a:pt x="805" y="19468"/>
                    <a:pt x="1" y="28720"/>
                    <a:pt x="4989" y="34866"/>
                  </a:cubicBezTo>
                  <a:cubicBezTo>
                    <a:pt x="7409" y="37847"/>
                    <a:pt x="10793" y="39579"/>
                    <a:pt x="15046" y="40016"/>
                  </a:cubicBezTo>
                  <a:cubicBezTo>
                    <a:pt x="16451" y="40160"/>
                    <a:pt x="16247" y="40284"/>
                    <a:pt x="17956" y="40387"/>
                  </a:cubicBezTo>
                  <a:lnTo>
                    <a:pt x="17993" y="40390"/>
                  </a:lnTo>
                  <a:lnTo>
                    <a:pt x="18029" y="40387"/>
                  </a:lnTo>
                  <a:cubicBezTo>
                    <a:pt x="19739" y="40284"/>
                    <a:pt x="21318" y="40160"/>
                    <a:pt x="22723" y="40016"/>
                  </a:cubicBezTo>
                  <a:cubicBezTo>
                    <a:pt x="26977" y="39579"/>
                    <a:pt x="30361" y="37847"/>
                    <a:pt x="32780" y="34866"/>
                  </a:cubicBezTo>
                  <a:cubicBezTo>
                    <a:pt x="37768" y="28720"/>
                    <a:pt x="36966" y="19468"/>
                    <a:pt x="36893" y="18741"/>
                  </a:cubicBezTo>
                  <a:lnTo>
                    <a:pt x="36893" y="1"/>
                  </a:lnTo>
                  <a:close/>
                </a:path>
              </a:pathLst>
            </a:custGeom>
            <a:solidFill>
              <a:srgbClr val="DE7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7073024" y="3362930"/>
              <a:ext cx="794849" cy="850008"/>
            </a:xfrm>
            <a:custGeom>
              <a:avLst/>
              <a:gdLst/>
              <a:ahLst/>
              <a:cxnLst/>
              <a:rect l="l" t="t" r="r" b="b"/>
              <a:pathLst>
                <a:path w="37769" h="40390" extrusionOk="0">
                  <a:moveTo>
                    <a:pt x="876" y="1"/>
                  </a:moveTo>
                  <a:lnTo>
                    <a:pt x="876" y="18741"/>
                  </a:lnTo>
                  <a:cubicBezTo>
                    <a:pt x="803" y="19468"/>
                    <a:pt x="1" y="28720"/>
                    <a:pt x="4989" y="34866"/>
                  </a:cubicBezTo>
                  <a:cubicBezTo>
                    <a:pt x="7408" y="37847"/>
                    <a:pt x="10793" y="39579"/>
                    <a:pt x="15046" y="40016"/>
                  </a:cubicBezTo>
                  <a:cubicBezTo>
                    <a:pt x="16451" y="40160"/>
                    <a:pt x="16247" y="40284"/>
                    <a:pt x="17956" y="40387"/>
                  </a:cubicBezTo>
                  <a:lnTo>
                    <a:pt x="17993" y="40390"/>
                  </a:lnTo>
                  <a:lnTo>
                    <a:pt x="18027" y="40387"/>
                  </a:lnTo>
                  <a:cubicBezTo>
                    <a:pt x="19739" y="40284"/>
                    <a:pt x="21318" y="40160"/>
                    <a:pt x="22721" y="40016"/>
                  </a:cubicBezTo>
                  <a:cubicBezTo>
                    <a:pt x="26975" y="39579"/>
                    <a:pt x="30360" y="37847"/>
                    <a:pt x="32780" y="34866"/>
                  </a:cubicBezTo>
                  <a:cubicBezTo>
                    <a:pt x="37768" y="28720"/>
                    <a:pt x="36966" y="19468"/>
                    <a:pt x="36893" y="18741"/>
                  </a:cubicBezTo>
                  <a:lnTo>
                    <a:pt x="368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3"/>
            <p:cNvSpPr/>
            <p:nvPr/>
          </p:nvSpPr>
          <p:spPr>
            <a:xfrm>
              <a:off x="6783977" y="2422218"/>
              <a:ext cx="1176500" cy="1057722"/>
            </a:xfrm>
            <a:custGeom>
              <a:avLst/>
              <a:gdLst/>
              <a:ahLst/>
              <a:cxnLst/>
              <a:rect l="l" t="t" r="r" b="b"/>
              <a:pathLst>
                <a:path w="55904" h="50260" extrusionOk="0">
                  <a:moveTo>
                    <a:pt x="14120" y="1"/>
                  </a:moveTo>
                  <a:lnTo>
                    <a:pt x="0" y="30630"/>
                  </a:lnTo>
                  <a:lnTo>
                    <a:pt x="40893" y="50259"/>
                  </a:lnTo>
                  <a:lnTo>
                    <a:pt x="55904" y="19529"/>
                  </a:lnTo>
                  <a:lnTo>
                    <a:pt x="14120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3"/>
            <p:cNvSpPr/>
            <p:nvPr/>
          </p:nvSpPr>
          <p:spPr>
            <a:xfrm>
              <a:off x="6783977" y="2422218"/>
              <a:ext cx="1176500" cy="1057722"/>
            </a:xfrm>
            <a:custGeom>
              <a:avLst/>
              <a:gdLst/>
              <a:ahLst/>
              <a:cxnLst/>
              <a:rect l="l" t="t" r="r" b="b"/>
              <a:pathLst>
                <a:path w="55904" h="50260" extrusionOk="0">
                  <a:moveTo>
                    <a:pt x="14120" y="1"/>
                  </a:moveTo>
                  <a:lnTo>
                    <a:pt x="0" y="30630"/>
                  </a:lnTo>
                  <a:lnTo>
                    <a:pt x="40893" y="50259"/>
                  </a:lnTo>
                  <a:lnTo>
                    <a:pt x="55904" y="19529"/>
                  </a:lnTo>
                  <a:lnTo>
                    <a:pt x="27016" y="25888"/>
                  </a:lnTo>
                  <a:lnTo>
                    <a:pt x="14120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3"/>
            <p:cNvSpPr/>
            <p:nvPr/>
          </p:nvSpPr>
          <p:spPr>
            <a:xfrm>
              <a:off x="7074076" y="2422218"/>
              <a:ext cx="886394" cy="584525"/>
            </a:xfrm>
            <a:custGeom>
              <a:avLst/>
              <a:gdLst/>
              <a:ahLst/>
              <a:cxnLst/>
              <a:rect l="l" t="t" r="r" b="b"/>
              <a:pathLst>
                <a:path w="42119" h="27775" extrusionOk="0">
                  <a:moveTo>
                    <a:pt x="335" y="1"/>
                  </a:moveTo>
                  <a:lnTo>
                    <a:pt x="1" y="545"/>
                  </a:lnTo>
                  <a:lnTo>
                    <a:pt x="11448" y="27775"/>
                  </a:lnTo>
                  <a:lnTo>
                    <a:pt x="42119" y="19529"/>
                  </a:lnTo>
                  <a:lnTo>
                    <a:pt x="42119" y="19529"/>
                  </a:lnTo>
                  <a:lnTo>
                    <a:pt x="13231" y="2588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3"/>
            <p:cNvSpPr/>
            <p:nvPr/>
          </p:nvSpPr>
          <p:spPr>
            <a:xfrm>
              <a:off x="7452352" y="2440990"/>
              <a:ext cx="1216148" cy="921960"/>
            </a:xfrm>
            <a:custGeom>
              <a:avLst/>
              <a:gdLst/>
              <a:ahLst/>
              <a:cxnLst/>
              <a:rect l="l" t="t" r="r" b="b"/>
              <a:pathLst>
                <a:path w="57788" h="43809" extrusionOk="0">
                  <a:moveTo>
                    <a:pt x="24170" y="0"/>
                  </a:moveTo>
                  <a:cubicBezTo>
                    <a:pt x="22335" y="0"/>
                    <a:pt x="20515" y="16"/>
                    <a:pt x="18743" y="42"/>
                  </a:cubicBezTo>
                  <a:cubicBezTo>
                    <a:pt x="16983" y="16"/>
                    <a:pt x="15175" y="1"/>
                    <a:pt x="13354" y="1"/>
                  </a:cubicBezTo>
                  <a:cubicBezTo>
                    <a:pt x="8813" y="1"/>
                    <a:pt x="4187" y="94"/>
                    <a:pt x="1" y="344"/>
                  </a:cubicBezTo>
                  <a:cubicBezTo>
                    <a:pt x="1634" y="442"/>
                    <a:pt x="3203" y="563"/>
                    <a:pt x="4670" y="714"/>
                  </a:cubicBezTo>
                  <a:cubicBezTo>
                    <a:pt x="20304" y="2317"/>
                    <a:pt x="18300" y="21359"/>
                    <a:pt x="18300" y="21359"/>
                  </a:cubicBezTo>
                  <a:lnTo>
                    <a:pt x="18300" y="43809"/>
                  </a:lnTo>
                  <a:lnTo>
                    <a:pt x="55783" y="43809"/>
                  </a:lnTo>
                  <a:lnTo>
                    <a:pt x="55783" y="21359"/>
                  </a:lnTo>
                  <a:cubicBezTo>
                    <a:pt x="55783" y="21359"/>
                    <a:pt x="57788" y="2317"/>
                    <a:pt x="42154" y="714"/>
                  </a:cubicBezTo>
                  <a:cubicBezTo>
                    <a:pt x="36937" y="179"/>
                    <a:pt x="30471" y="0"/>
                    <a:pt x="24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3"/>
            <p:cNvSpPr/>
            <p:nvPr/>
          </p:nvSpPr>
          <p:spPr>
            <a:xfrm>
              <a:off x="7894393" y="2789237"/>
              <a:ext cx="160342" cy="160342"/>
            </a:xfrm>
            <a:custGeom>
              <a:avLst/>
              <a:gdLst/>
              <a:ahLst/>
              <a:cxnLst/>
              <a:rect l="l" t="t" r="r" b="b"/>
              <a:pathLst>
                <a:path w="7619" h="7619" extrusionOk="0">
                  <a:moveTo>
                    <a:pt x="3810" y="1"/>
                  </a:moveTo>
                  <a:cubicBezTo>
                    <a:pt x="1706" y="1"/>
                    <a:pt x="1" y="1706"/>
                    <a:pt x="1" y="3809"/>
                  </a:cubicBezTo>
                  <a:cubicBezTo>
                    <a:pt x="1" y="5913"/>
                    <a:pt x="1706" y="7618"/>
                    <a:pt x="3810" y="7618"/>
                  </a:cubicBezTo>
                  <a:cubicBezTo>
                    <a:pt x="5913" y="7618"/>
                    <a:pt x="7618" y="5913"/>
                    <a:pt x="7618" y="3809"/>
                  </a:cubicBezTo>
                  <a:cubicBezTo>
                    <a:pt x="7618" y="1706"/>
                    <a:pt x="5913" y="1"/>
                    <a:pt x="3810" y="1"/>
                  </a:cubicBezTo>
                  <a:close/>
                </a:path>
              </a:pathLst>
            </a:custGeom>
            <a:solidFill>
              <a:srgbClr val="B54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3"/>
            <p:cNvSpPr/>
            <p:nvPr/>
          </p:nvSpPr>
          <p:spPr>
            <a:xfrm>
              <a:off x="7881766" y="2776589"/>
              <a:ext cx="185617" cy="185617"/>
            </a:xfrm>
            <a:custGeom>
              <a:avLst/>
              <a:gdLst/>
              <a:ahLst/>
              <a:cxnLst/>
              <a:rect l="l" t="t" r="r" b="b"/>
              <a:pathLst>
                <a:path w="8820" h="8820" extrusionOk="0">
                  <a:moveTo>
                    <a:pt x="4410" y="1204"/>
                  </a:moveTo>
                  <a:cubicBezTo>
                    <a:pt x="6179" y="1204"/>
                    <a:pt x="7616" y="2643"/>
                    <a:pt x="7616" y="4410"/>
                  </a:cubicBezTo>
                  <a:cubicBezTo>
                    <a:pt x="7616" y="6179"/>
                    <a:pt x="6177" y="7618"/>
                    <a:pt x="4410" y="7618"/>
                  </a:cubicBezTo>
                  <a:cubicBezTo>
                    <a:pt x="2643" y="7618"/>
                    <a:pt x="1202" y="6179"/>
                    <a:pt x="1202" y="4410"/>
                  </a:cubicBezTo>
                  <a:cubicBezTo>
                    <a:pt x="1202" y="2643"/>
                    <a:pt x="2641" y="1204"/>
                    <a:pt x="4410" y="1204"/>
                  </a:cubicBezTo>
                  <a:close/>
                  <a:moveTo>
                    <a:pt x="4410" y="0"/>
                  </a:moveTo>
                  <a:cubicBezTo>
                    <a:pt x="1978" y="0"/>
                    <a:pt x="1" y="1979"/>
                    <a:pt x="1" y="4410"/>
                  </a:cubicBezTo>
                  <a:cubicBezTo>
                    <a:pt x="1" y="6842"/>
                    <a:pt x="1978" y="8819"/>
                    <a:pt x="4410" y="8819"/>
                  </a:cubicBezTo>
                  <a:cubicBezTo>
                    <a:pt x="6842" y="8819"/>
                    <a:pt x="8820" y="6842"/>
                    <a:pt x="8820" y="4410"/>
                  </a:cubicBezTo>
                  <a:cubicBezTo>
                    <a:pt x="8820" y="1979"/>
                    <a:pt x="6841" y="0"/>
                    <a:pt x="4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3"/>
            <p:cNvSpPr/>
            <p:nvPr/>
          </p:nvSpPr>
          <p:spPr>
            <a:xfrm>
              <a:off x="7938481" y="1983163"/>
              <a:ext cx="264936" cy="924591"/>
            </a:xfrm>
            <a:custGeom>
              <a:avLst/>
              <a:gdLst/>
              <a:ahLst/>
              <a:cxnLst/>
              <a:rect l="l" t="t" r="r" b="b"/>
              <a:pathLst>
                <a:path w="12589" h="43934" extrusionOk="0">
                  <a:moveTo>
                    <a:pt x="1342" y="0"/>
                  </a:moveTo>
                  <a:cubicBezTo>
                    <a:pt x="454" y="0"/>
                    <a:pt x="11" y="872"/>
                    <a:pt x="10" y="1723"/>
                  </a:cubicBezTo>
                  <a:lnTo>
                    <a:pt x="10" y="42212"/>
                  </a:lnTo>
                  <a:cubicBezTo>
                    <a:pt x="1" y="43161"/>
                    <a:pt x="766" y="43933"/>
                    <a:pt x="1714" y="43933"/>
                  </a:cubicBezTo>
                  <a:cubicBezTo>
                    <a:pt x="2663" y="43933"/>
                    <a:pt x="3428" y="43161"/>
                    <a:pt x="3419" y="42212"/>
                  </a:cubicBezTo>
                  <a:lnTo>
                    <a:pt x="3419" y="7164"/>
                  </a:lnTo>
                  <a:lnTo>
                    <a:pt x="12589" y="4429"/>
                  </a:lnTo>
                  <a:lnTo>
                    <a:pt x="12589" y="2424"/>
                  </a:lnTo>
                  <a:lnTo>
                    <a:pt x="1584" y="21"/>
                  </a:lnTo>
                  <a:cubicBezTo>
                    <a:pt x="1500" y="7"/>
                    <a:pt x="1419" y="0"/>
                    <a:pt x="1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" name="Google Shape;368;p33"/>
          <p:cNvGrpSpPr/>
          <p:nvPr/>
        </p:nvGrpSpPr>
        <p:grpSpPr>
          <a:xfrm>
            <a:off x="4908275" y="1425543"/>
            <a:ext cx="1757059" cy="3434826"/>
            <a:chOff x="4908275" y="1425543"/>
            <a:chExt cx="1757059" cy="3434826"/>
          </a:xfrm>
        </p:grpSpPr>
        <p:sp>
          <p:nvSpPr>
            <p:cNvPr id="369" name="Google Shape;369;p33"/>
            <p:cNvSpPr/>
            <p:nvPr/>
          </p:nvSpPr>
          <p:spPr>
            <a:xfrm>
              <a:off x="5057565" y="4736078"/>
              <a:ext cx="1161495" cy="124292"/>
            </a:xfrm>
            <a:custGeom>
              <a:avLst/>
              <a:gdLst/>
              <a:ahLst/>
              <a:cxnLst/>
              <a:rect l="l" t="t" r="r" b="b"/>
              <a:pathLst>
                <a:path w="55191" h="5906" extrusionOk="0">
                  <a:moveTo>
                    <a:pt x="27595" y="1"/>
                  </a:moveTo>
                  <a:cubicBezTo>
                    <a:pt x="20277" y="1"/>
                    <a:pt x="13258" y="312"/>
                    <a:pt x="8082" y="866"/>
                  </a:cubicBezTo>
                  <a:cubicBezTo>
                    <a:pt x="2908" y="1419"/>
                    <a:pt x="1" y="2170"/>
                    <a:pt x="1" y="2953"/>
                  </a:cubicBezTo>
                  <a:cubicBezTo>
                    <a:pt x="1" y="3736"/>
                    <a:pt x="2908" y="4486"/>
                    <a:pt x="8082" y="5041"/>
                  </a:cubicBezTo>
                  <a:cubicBezTo>
                    <a:pt x="13258" y="5594"/>
                    <a:pt x="20277" y="5905"/>
                    <a:pt x="27595" y="5905"/>
                  </a:cubicBezTo>
                  <a:cubicBezTo>
                    <a:pt x="34914" y="5905"/>
                    <a:pt x="41933" y="5594"/>
                    <a:pt x="47108" y="5041"/>
                  </a:cubicBezTo>
                  <a:cubicBezTo>
                    <a:pt x="52282" y="4486"/>
                    <a:pt x="55191" y="3736"/>
                    <a:pt x="55191" y="2953"/>
                  </a:cubicBezTo>
                  <a:cubicBezTo>
                    <a:pt x="55191" y="2170"/>
                    <a:pt x="52282" y="1419"/>
                    <a:pt x="47108" y="866"/>
                  </a:cubicBezTo>
                  <a:cubicBezTo>
                    <a:pt x="41933" y="312"/>
                    <a:pt x="34914" y="1"/>
                    <a:pt x="27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3"/>
            <p:cNvSpPr/>
            <p:nvPr/>
          </p:nvSpPr>
          <p:spPr>
            <a:xfrm>
              <a:off x="4908275" y="1462013"/>
              <a:ext cx="557503" cy="633707"/>
            </a:xfrm>
            <a:custGeom>
              <a:avLst/>
              <a:gdLst/>
              <a:ahLst/>
              <a:cxnLst/>
              <a:rect l="l" t="t" r="r" b="b"/>
              <a:pathLst>
                <a:path w="26491" h="30112" extrusionOk="0">
                  <a:moveTo>
                    <a:pt x="18517" y="1"/>
                  </a:moveTo>
                  <a:cubicBezTo>
                    <a:pt x="15034" y="1"/>
                    <a:pt x="12927" y="2566"/>
                    <a:pt x="11643" y="5682"/>
                  </a:cubicBezTo>
                  <a:cubicBezTo>
                    <a:pt x="11147" y="6889"/>
                    <a:pt x="10049" y="7045"/>
                    <a:pt x="8765" y="7045"/>
                  </a:cubicBezTo>
                  <a:cubicBezTo>
                    <a:pt x="8316" y="7045"/>
                    <a:pt x="7845" y="7026"/>
                    <a:pt x="7369" y="7026"/>
                  </a:cubicBezTo>
                  <a:cubicBezTo>
                    <a:pt x="5837" y="7026"/>
                    <a:pt x="4254" y="7223"/>
                    <a:pt x="3213" y="8890"/>
                  </a:cubicBezTo>
                  <a:cubicBezTo>
                    <a:pt x="921" y="12555"/>
                    <a:pt x="5412" y="12555"/>
                    <a:pt x="3396" y="15305"/>
                  </a:cubicBezTo>
                  <a:cubicBezTo>
                    <a:pt x="1379" y="18053"/>
                    <a:pt x="0" y="19819"/>
                    <a:pt x="2479" y="23095"/>
                  </a:cubicBezTo>
                  <a:cubicBezTo>
                    <a:pt x="3382" y="24288"/>
                    <a:pt x="4240" y="24505"/>
                    <a:pt x="5068" y="24505"/>
                  </a:cubicBezTo>
                  <a:cubicBezTo>
                    <a:pt x="5542" y="24505"/>
                    <a:pt x="6006" y="24434"/>
                    <a:pt x="6464" y="24434"/>
                  </a:cubicBezTo>
                  <a:cubicBezTo>
                    <a:pt x="7479" y="24434"/>
                    <a:pt x="8461" y="24784"/>
                    <a:pt x="9444" y="27036"/>
                  </a:cubicBezTo>
                  <a:cubicBezTo>
                    <a:pt x="10371" y="29159"/>
                    <a:pt x="12014" y="30112"/>
                    <a:pt x="13927" y="30112"/>
                  </a:cubicBezTo>
                  <a:cubicBezTo>
                    <a:pt x="16554" y="30112"/>
                    <a:pt x="19691" y="28316"/>
                    <a:pt x="22183" y="25294"/>
                  </a:cubicBezTo>
                  <a:cubicBezTo>
                    <a:pt x="26491" y="20070"/>
                    <a:pt x="24382" y="4766"/>
                    <a:pt x="24382" y="4766"/>
                  </a:cubicBezTo>
                  <a:cubicBezTo>
                    <a:pt x="24382" y="4766"/>
                    <a:pt x="24019" y="1"/>
                    <a:pt x="18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3"/>
            <p:cNvSpPr/>
            <p:nvPr/>
          </p:nvSpPr>
          <p:spPr>
            <a:xfrm>
              <a:off x="4908275" y="1610420"/>
              <a:ext cx="450216" cy="485277"/>
            </a:xfrm>
            <a:custGeom>
              <a:avLst/>
              <a:gdLst/>
              <a:ahLst/>
              <a:cxnLst/>
              <a:rect l="l" t="t" r="r" b="b"/>
              <a:pathLst>
                <a:path w="21393" h="23059" extrusionOk="0">
                  <a:moveTo>
                    <a:pt x="6528" y="1"/>
                  </a:moveTo>
                  <a:lnTo>
                    <a:pt x="6528" y="1"/>
                  </a:lnTo>
                  <a:cubicBezTo>
                    <a:pt x="5276" y="95"/>
                    <a:pt x="4064" y="474"/>
                    <a:pt x="3213" y="1838"/>
                  </a:cubicBezTo>
                  <a:cubicBezTo>
                    <a:pt x="921" y="5503"/>
                    <a:pt x="5412" y="5503"/>
                    <a:pt x="3396" y="8252"/>
                  </a:cubicBezTo>
                  <a:cubicBezTo>
                    <a:pt x="1379" y="11001"/>
                    <a:pt x="0" y="12767"/>
                    <a:pt x="2479" y="16041"/>
                  </a:cubicBezTo>
                  <a:cubicBezTo>
                    <a:pt x="3382" y="17235"/>
                    <a:pt x="4240" y="17452"/>
                    <a:pt x="5069" y="17452"/>
                  </a:cubicBezTo>
                  <a:cubicBezTo>
                    <a:pt x="5542" y="17452"/>
                    <a:pt x="6006" y="17381"/>
                    <a:pt x="6463" y="17381"/>
                  </a:cubicBezTo>
                  <a:cubicBezTo>
                    <a:pt x="7478" y="17381"/>
                    <a:pt x="8461" y="17731"/>
                    <a:pt x="9444" y="19982"/>
                  </a:cubicBezTo>
                  <a:cubicBezTo>
                    <a:pt x="10371" y="22107"/>
                    <a:pt x="12014" y="23059"/>
                    <a:pt x="13927" y="23059"/>
                  </a:cubicBezTo>
                  <a:cubicBezTo>
                    <a:pt x="16283" y="23059"/>
                    <a:pt x="19049" y="21614"/>
                    <a:pt x="21392" y="19136"/>
                  </a:cubicBezTo>
                  <a:cubicBezTo>
                    <a:pt x="21076" y="18314"/>
                    <a:pt x="20378" y="18083"/>
                    <a:pt x="19512" y="18083"/>
                  </a:cubicBezTo>
                  <a:cubicBezTo>
                    <a:pt x="18405" y="18083"/>
                    <a:pt x="17023" y="18459"/>
                    <a:pt x="15812" y="18459"/>
                  </a:cubicBezTo>
                  <a:cubicBezTo>
                    <a:pt x="14733" y="18459"/>
                    <a:pt x="13788" y="18160"/>
                    <a:pt x="13296" y="17030"/>
                  </a:cubicBezTo>
                  <a:cubicBezTo>
                    <a:pt x="12313" y="14779"/>
                    <a:pt x="11331" y="14429"/>
                    <a:pt x="10316" y="14429"/>
                  </a:cubicBezTo>
                  <a:cubicBezTo>
                    <a:pt x="9858" y="14429"/>
                    <a:pt x="9393" y="14501"/>
                    <a:pt x="8919" y="14501"/>
                  </a:cubicBezTo>
                  <a:cubicBezTo>
                    <a:pt x="8090" y="14501"/>
                    <a:pt x="7233" y="14283"/>
                    <a:pt x="6330" y="13091"/>
                  </a:cubicBezTo>
                  <a:cubicBezTo>
                    <a:pt x="3851" y="9815"/>
                    <a:pt x="5231" y="8049"/>
                    <a:pt x="7246" y="5301"/>
                  </a:cubicBezTo>
                  <a:cubicBezTo>
                    <a:pt x="9033" y="2864"/>
                    <a:pt x="5713" y="2584"/>
                    <a:pt x="6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3"/>
            <p:cNvSpPr/>
            <p:nvPr/>
          </p:nvSpPr>
          <p:spPr>
            <a:xfrm>
              <a:off x="5394362" y="1778314"/>
              <a:ext cx="455203" cy="287348"/>
            </a:xfrm>
            <a:custGeom>
              <a:avLst/>
              <a:gdLst/>
              <a:ahLst/>
              <a:cxnLst/>
              <a:rect l="l" t="t" r="r" b="b"/>
              <a:pathLst>
                <a:path w="21630" h="13654" extrusionOk="0">
                  <a:moveTo>
                    <a:pt x="11092" y="0"/>
                  </a:moveTo>
                  <a:cubicBezTo>
                    <a:pt x="11092" y="0"/>
                    <a:pt x="1" y="12098"/>
                    <a:pt x="7150" y="13472"/>
                  </a:cubicBezTo>
                  <a:cubicBezTo>
                    <a:pt x="7796" y="13596"/>
                    <a:pt x="8365" y="13653"/>
                    <a:pt x="8868" y="13653"/>
                  </a:cubicBezTo>
                  <a:cubicBezTo>
                    <a:pt x="13926" y="13653"/>
                    <a:pt x="12355" y="7914"/>
                    <a:pt x="16773" y="7330"/>
                  </a:cubicBezTo>
                  <a:cubicBezTo>
                    <a:pt x="21630" y="6689"/>
                    <a:pt x="11092" y="0"/>
                    <a:pt x="11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3"/>
            <p:cNvSpPr/>
            <p:nvPr/>
          </p:nvSpPr>
          <p:spPr>
            <a:xfrm>
              <a:off x="5053251" y="1866997"/>
              <a:ext cx="603444" cy="393689"/>
            </a:xfrm>
            <a:custGeom>
              <a:avLst/>
              <a:gdLst/>
              <a:ahLst/>
              <a:cxnLst/>
              <a:rect l="l" t="t" r="r" b="b"/>
              <a:pathLst>
                <a:path w="28674" h="18707" extrusionOk="0">
                  <a:moveTo>
                    <a:pt x="8787" y="1"/>
                  </a:moveTo>
                  <a:lnTo>
                    <a:pt x="8787" y="1"/>
                  </a:lnTo>
                  <a:cubicBezTo>
                    <a:pt x="8787" y="1"/>
                    <a:pt x="11170" y="10998"/>
                    <a:pt x="10071" y="12374"/>
                  </a:cubicBezTo>
                  <a:cubicBezTo>
                    <a:pt x="8970" y="13748"/>
                    <a:pt x="2830" y="11916"/>
                    <a:pt x="906" y="15947"/>
                  </a:cubicBezTo>
                  <a:cubicBezTo>
                    <a:pt x="0" y="17844"/>
                    <a:pt x="4916" y="18706"/>
                    <a:pt x="10652" y="18706"/>
                  </a:cubicBezTo>
                  <a:cubicBezTo>
                    <a:pt x="17110" y="18706"/>
                    <a:pt x="24609" y="17613"/>
                    <a:pt x="26016" y="15672"/>
                  </a:cubicBezTo>
                  <a:cubicBezTo>
                    <a:pt x="28674" y="12006"/>
                    <a:pt x="23083" y="13565"/>
                    <a:pt x="19693" y="12832"/>
                  </a:cubicBezTo>
                  <a:cubicBezTo>
                    <a:pt x="16302" y="12098"/>
                    <a:pt x="17861" y="5591"/>
                    <a:pt x="17861" y="5591"/>
                  </a:cubicBezTo>
                  <a:lnTo>
                    <a:pt x="87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3"/>
            <p:cNvSpPr/>
            <p:nvPr/>
          </p:nvSpPr>
          <p:spPr>
            <a:xfrm>
              <a:off x="5238170" y="1866997"/>
              <a:ext cx="196918" cy="246248"/>
            </a:xfrm>
            <a:custGeom>
              <a:avLst/>
              <a:gdLst/>
              <a:ahLst/>
              <a:cxnLst/>
              <a:rect l="l" t="t" r="r" b="b"/>
              <a:pathLst>
                <a:path w="9357" h="1170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8" y="6638"/>
                    <a:pt x="1563" y="10244"/>
                  </a:cubicBezTo>
                  <a:cubicBezTo>
                    <a:pt x="3938" y="11353"/>
                    <a:pt x="6761" y="11575"/>
                    <a:pt x="9356" y="11701"/>
                  </a:cubicBezTo>
                  <a:cubicBezTo>
                    <a:pt x="8108" y="9628"/>
                    <a:pt x="9072" y="5591"/>
                    <a:pt x="9072" y="559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3"/>
            <p:cNvSpPr/>
            <p:nvPr/>
          </p:nvSpPr>
          <p:spPr>
            <a:xfrm>
              <a:off x="5181623" y="1571803"/>
              <a:ext cx="497420" cy="522947"/>
            </a:xfrm>
            <a:custGeom>
              <a:avLst/>
              <a:gdLst/>
              <a:ahLst/>
              <a:cxnLst/>
              <a:rect l="l" t="t" r="r" b="b"/>
              <a:pathLst>
                <a:path w="23636" h="24849" extrusionOk="0">
                  <a:moveTo>
                    <a:pt x="12006" y="0"/>
                  </a:moveTo>
                  <a:cubicBezTo>
                    <a:pt x="11790" y="0"/>
                    <a:pt x="11668" y="7"/>
                    <a:pt x="11668" y="7"/>
                  </a:cubicBezTo>
                  <a:cubicBezTo>
                    <a:pt x="11573" y="3"/>
                    <a:pt x="11480" y="1"/>
                    <a:pt x="11387" y="1"/>
                  </a:cubicBezTo>
                  <a:cubicBezTo>
                    <a:pt x="5212" y="1"/>
                    <a:pt x="3879" y="8895"/>
                    <a:pt x="3879" y="8897"/>
                  </a:cubicBezTo>
                  <a:cubicBezTo>
                    <a:pt x="3285" y="8437"/>
                    <a:pt x="2764" y="8241"/>
                    <a:pt x="2317" y="8241"/>
                  </a:cubicBezTo>
                  <a:cubicBezTo>
                    <a:pt x="628" y="8241"/>
                    <a:pt x="0" y="11040"/>
                    <a:pt x="488" y="12929"/>
                  </a:cubicBezTo>
                  <a:cubicBezTo>
                    <a:pt x="873" y="14422"/>
                    <a:pt x="1562" y="14776"/>
                    <a:pt x="2129" y="14776"/>
                  </a:cubicBezTo>
                  <a:cubicBezTo>
                    <a:pt x="2641" y="14776"/>
                    <a:pt x="3053" y="14487"/>
                    <a:pt x="3053" y="14487"/>
                  </a:cubicBezTo>
                  <a:cubicBezTo>
                    <a:pt x="3603" y="19069"/>
                    <a:pt x="6536" y="24575"/>
                    <a:pt x="12767" y="24842"/>
                  </a:cubicBezTo>
                  <a:cubicBezTo>
                    <a:pt x="12871" y="24847"/>
                    <a:pt x="12973" y="24849"/>
                    <a:pt x="13075" y="24849"/>
                  </a:cubicBezTo>
                  <a:cubicBezTo>
                    <a:pt x="21349" y="24849"/>
                    <a:pt x="23636" y="10288"/>
                    <a:pt x="20649" y="4314"/>
                  </a:cubicBezTo>
                  <a:cubicBezTo>
                    <a:pt x="18629" y="274"/>
                    <a:pt x="13388" y="0"/>
                    <a:pt x="12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3"/>
            <p:cNvSpPr/>
            <p:nvPr/>
          </p:nvSpPr>
          <p:spPr>
            <a:xfrm>
              <a:off x="5377821" y="1425543"/>
              <a:ext cx="685246" cy="616156"/>
            </a:xfrm>
            <a:custGeom>
              <a:avLst/>
              <a:gdLst/>
              <a:ahLst/>
              <a:cxnLst/>
              <a:rect l="l" t="t" r="r" b="b"/>
              <a:pathLst>
                <a:path w="32561" h="29278" extrusionOk="0">
                  <a:moveTo>
                    <a:pt x="13190" y="0"/>
                  </a:moveTo>
                  <a:cubicBezTo>
                    <a:pt x="11271" y="0"/>
                    <a:pt x="9529" y="1114"/>
                    <a:pt x="8321" y="2794"/>
                  </a:cubicBezTo>
                  <a:cubicBezTo>
                    <a:pt x="7745" y="3595"/>
                    <a:pt x="7005" y="3780"/>
                    <a:pt x="6210" y="3780"/>
                  </a:cubicBezTo>
                  <a:cubicBezTo>
                    <a:pt x="5523" y="3780"/>
                    <a:pt x="4795" y="3641"/>
                    <a:pt x="4098" y="3641"/>
                  </a:cubicBezTo>
                  <a:cubicBezTo>
                    <a:pt x="2782" y="3641"/>
                    <a:pt x="1578" y="4137"/>
                    <a:pt x="964" y="6999"/>
                  </a:cubicBezTo>
                  <a:cubicBezTo>
                    <a:pt x="964" y="6999"/>
                    <a:pt x="1" y="10589"/>
                    <a:pt x="2979" y="10940"/>
                  </a:cubicBezTo>
                  <a:cubicBezTo>
                    <a:pt x="5957" y="11291"/>
                    <a:pt x="6776" y="11366"/>
                    <a:pt x="7477" y="15570"/>
                  </a:cubicBezTo>
                  <a:cubicBezTo>
                    <a:pt x="8179" y="19776"/>
                    <a:pt x="12505" y="16849"/>
                    <a:pt x="12427" y="20887"/>
                  </a:cubicBezTo>
                  <a:cubicBezTo>
                    <a:pt x="12336" y="25460"/>
                    <a:pt x="12336" y="28203"/>
                    <a:pt x="15994" y="29118"/>
                  </a:cubicBezTo>
                  <a:cubicBezTo>
                    <a:pt x="16437" y="29229"/>
                    <a:pt x="16837" y="29278"/>
                    <a:pt x="17200" y="29278"/>
                  </a:cubicBezTo>
                  <a:cubicBezTo>
                    <a:pt x="20025" y="29278"/>
                    <a:pt x="20693" y="26313"/>
                    <a:pt x="23100" y="26313"/>
                  </a:cubicBezTo>
                  <a:cubicBezTo>
                    <a:pt x="23438" y="26313"/>
                    <a:pt x="23810" y="26371"/>
                    <a:pt x="24227" y="26504"/>
                  </a:cubicBezTo>
                  <a:cubicBezTo>
                    <a:pt x="25043" y="26765"/>
                    <a:pt x="25792" y="26883"/>
                    <a:pt x="26475" y="26883"/>
                  </a:cubicBezTo>
                  <a:cubicBezTo>
                    <a:pt x="30932" y="26883"/>
                    <a:pt x="32560" y="21869"/>
                    <a:pt x="31412" y="18795"/>
                  </a:cubicBezTo>
                  <a:cubicBezTo>
                    <a:pt x="30246" y="15678"/>
                    <a:pt x="26188" y="14969"/>
                    <a:pt x="26801" y="12254"/>
                  </a:cubicBezTo>
                  <a:cubicBezTo>
                    <a:pt x="27356" y="9799"/>
                    <a:pt x="27123" y="5624"/>
                    <a:pt x="23575" y="5624"/>
                  </a:cubicBezTo>
                  <a:cubicBezTo>
                    <a:pt x="23200" y="5624"/>
                    <a:pt x="22787" y="5671"/>
                    <a:pt x="22334" y="5772"/>
                  </a:cubicBezTo>
                  <a:cubicBezTo>
                    <a:pt x="21532" y="5950"/>
                    <a:pt x="20949" y="6032"/>
                    <a:pt x="20518" y="6032"/>
                  </a:cubicBezTo>
                  <a:cubicBezTo>
                    <a:pt x="18407" y="6032"/>
                    <a:pt x="19931" y="4055"/>
                    <a:pt x="17167" y="1655"/>
                  </a:cubicBezTo>
                  <a:cubicBezTo>
                    <a:pt x="15834" y="498"/>
                    <a:pt x="14473" y="0"/>
                    <a:pt x="13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3"/>
            <p:cNvSpPr/>
            <p:nvPr/>
          </p:nvSpPr>
          <p:spPr>
            <a:xfrm>
              <a:off x="5189935" y="1519192"/>
              <a:ext cx="222930" cy="326618"/>
            </a:xfrm>
            <a:custGeom>
              <a:avLst/>
              <a:gdLst/>
              <a:ahLst/>
              <a:cxnLst/>
              <a:rect l="l" t="t" r="r" b="b"/>
              <a:pathLst>
                <a:path w="10593" h="15520" extrusionOk="0">
                  <a:moveTo>
                    <a:pt x="6409" y="1"/>
                  </a:moveTo>
                  <a:cubicBezTo>
                    <a:pt x="5627" y="1"/>
                    <a:pt x="4761" y="85"/>
                    <a:pt x="3849" y="215"/>
                  </a:cubicBezTo>
                  <a:cubicBezTo>
                    <a:pt x="1" y="765"/>
                    <a:pt x="734" y="10481"/>
                    <a:pt x="2383" y="10847"/>
                  </a:cubicBezTo>
                  <a:cubicBezTo>
                    <a:pt x="4034" y="11211"/>
                    <a:pt x="2841" y="15519"/>
                    <a:pt x="3942" y="15519"/>
                  </a:cubicBezTo>
                  <a:cubicBezTo>
                    <a:pt x="5042" y="15519"/>
                    <a:pt x="4400" y="12221"/>
                    <a:pt x="4400" y="12221"/>
                  </a:cubicBezTo>
                  <a:cubicBezTo>
                    <a:pt x="9074" y="11305"/>
                    <a:pt x="10173" y="3881"/>
                    <a:pt x="10173" y="3881"/>
                  </a:cubicBezTo>
                  <a:cubicBezTo>
                    <a:pt x="10593" y="873"/>
                    <a:pt x="8931" y="1"/>
                    <a:pt x="6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3"/>
            <p:cNvSpPr/>
            <p:nvPr/>
          </p:nvSpPr>
          <p:spPr>
            <a:xfrm>
              <a:off x="5646897" y="3699250"/>
              <a:ext cx="627625" cy="1024660"/>
            </a:xfrm>
            <a:custGeom>
              <a:avLst/>
              <a:gdLst/>
              <a:ahLst/>
              <a:cxnLst/>
              <a:rect l="l" t="t" r="r" b="b"/>
              <a:pathLst>
                <a:path w="29823" h="48689" extrusionOk="0">
                  <a:moveTo>
                    <a:pt x="7133" y="0"/>
                  </a:moveTo>
                  <a:cubicBezTo>
                    <a:pt x="3630" y="0"/>
                    <a:pt x="0" y="3639"/>
                    <a:pt x="0" y="3639"/>
                  </a:cubicBezTo>
                  <a:cubicBezTo>
                    <a:pt x="0" y="3639"/>
                    <a:pt x="4601" y="27318"/>
                    <a:pt x="17515" y="48688"/>
                  </a:cubicBezTo>
                  <a:cubicBezTo>
                    <a:pt x="17515" y="48688"/>
                    <a:pt x="29823" y="45715"/>
                    <a:pt x="24549" y="45715"/>
                  </a:cubicBezTo>
                  <a:cubicBezTo>
                    <a:pt x="23812" y="45715"/>
                    <a:pt x="22732" y="45773"/>
                    <a:pt x="21228" y="45905"/>
                  </a:cubicBezTo>
                  <a:cubicBezTo>
                    <a:pt x="21228" y="45905"/>
                    <a:pt x="15515" y="12246"/>
                    <a:pt x="11893" y="3798"/>
                  </a:cubicBezTo>
                  <a:cubicBezTo>
                    <a:pt x="10670" y="945"/>
                    <a:pt x="8918" y="0"/>
                    <a:pt x="7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3"/>
            <p:cNvSpPr/>
            <p:nvPr/>
          </p:nvSpPr>
          <p:spPr>
            <a:xfrm>
              <a:off x="6011915" y="4655392"/>
              <a:ext cx="203842" cy="78750"/>
            </a:xfrm>
            <a:custGeom>
              <a:avLst/>
              <a:gdLst/>
              <a:ahLst/>
              <a:cxnLst/>
              <a:rect l="l" t="t" r="r" b="b"/>
              <a:pathLst>
                <a:path w="9686" h="3742" extrusionOk="0">
                  <a:moveTo>
                    <a:pt x="8423" y="0"/>
                  </a:moveTo>
                  <a:cubicBezTo>
                    <a:pt x="6790" y="0"/>
                    <a:pt x="3883" y="471"/>
                    <a:pt x="3883" y="471"/>
                  </a:cubicBezTo>
                  <a:cubicBezTo>
                    <a:pt x="8945" y="494"/>
                    <a:pt x="1" y="2940"/>
                    <a:pt x="1" y="2940"/>
                  </a:cubicBezTo>
                  <a:lnTo>
                    <a:pt x="344" y="3741"/>
                  </a:lnTo>
                  <a:cubicBezTo>
                    <a:pt x="344" y="3741"/>
                    <a:pt x="8681" y="1389"/>
                    <a:pt x="9441" y="418"/>
                  </a:cubicBezTo>
                  <a:cubicBezTo>
                    <a:pt x="9686" y="106"/>
                    <a:pt x="9198" y="0"/>
                    <a:pt x="84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3"/>
            <p:cNvSpPr/>
            <p:nvPr/>
          </p:nvSpPr>
          <p:spPr>
            <a:xfrm>
              <a:off x="5104494" y="3673554"/>
              <a:ext cx="412608" cy="1129296"/>
            </a:xfrm>
            <a:custGeom>
              <a:avLst/>
              <a:gdLst/>
              <a:ahLst/>
              <a:cxnLst/>
              <a:rect l="l" t="t" r="r" b="b"/>
              <a:pathLst>
                <a:path w="19606" h="53661" extrusionOk="0">
                  <a:moveTo>
                    <a:pt x="3453" y="1"/>
                  </a:moveTo>
                  <a:cubicBezTo>
                    <a:pt x="1458" y="1"/>
                    <a:pt x="1" y="1014"/>
                    <a:pt x="80" y="4029"/>
                  </a:cubicBezTo>
                  <a:cubicBezTo>
                    <a:pt x="324" y="13218"/>
                    <a:pt x="12277" y="51522"/>
                    <a:pt x="12277" y="51522"/>
                  </a:cubicBezTo>
                  <a:cubicBezTo>
                    <a:pt x="7691" y="53164"/>
                    <a:pt x="7439" y="53661"/>
                    <a:pt x="8812" y="53661"/>
                  </a:cubicBezTo>
                  <a:cubicBezTo>
                    <a:pt x="10912" y="53661"/>
                    <a:pt x="16813" y="52499"/>
                    <a:pt x="16813" y="52499"/>
                  </a:cubicBezTo>
                  <a:cubicBezTo>
                    <a:pt x="19605" y="27686"/>
                    <a:pt x="13882" y="4252"/>
                    <a:pt x="13882" y="4252"/>
                  </a:cubicBezTo>
                  <a:cubicBezTo>
                    <a:pt x="13882" y="4252"/>
                    <a:pt x="7540" y="1"/>
                    <a:pt x="3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3"/>
            <p:cNvSpPr/>
            <p:nvPr/>
          </p:nvSpPr>
          <p:spPr>
            <a:xfrm>
              <a:off x="5233014" y="4757817"/>
              <a:ext cx="226276" cy="50845"/>
            </a:xfrm>
            <a:custGeom>
              <a:avLst/>
              <a:gdLst/>
              <a:ahLst/>
              <a:cxnLst/>
              <a:rect l="l" t="t" r="r" b="b"/>
              <a:pathLst>
                <a:path w="10752" h="2416" extrusionOk="0">
                  <a:moveTo>
                    <a:pt x="6170" y="0"/>
                  </a:moveTo>
                  <a:cubicBezTo>
                    <a:pt x="6169" y="0"/>
                    <a:pt x="1" y="1713"/>
                    <a:pt x="1098" y="2278"/>
                  </a:cubicBezTo>
                  <a:cubicBezTo>
                    <a:pt x="1287" y="2376"/>
                    <a:pt x="1699" y="2416"/>
                    <a:pt x="2251" y="2416"/>
                  </a:cubicBezTo>
                  <a:cubicBezTo>
                    <a:pt x="4894" y="2416"/>
                    <a:pt x="10752" y="1491"/>
                    <a:pt x="10752" y="1491"/>
                  </a:cubicBezTo>
                  <a:lnTo>
                    <a:pt x="10729" y="620"/>
                  </a:lnTo>
                  <a:cubicBezTo>
                    <a:pt x="10729" y="620"/>
                    <a:pt x="7578" y="1143"/>
                    <a:pt x="5902" y="1143"/>
                  </a:cubicBezTo>
                  <a:cubicBezTo>
                    <a:pt x="4722" y="1143"/>
                    <a:pt x="4274" y="884"/>
                    <a:pt x="6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3"/>
            <p:cNvSpPr/>
            <p:nvPr/>
          </p:nvSpPr>
          <p:spPr>
            <a:xfrm>
              <a:off x="4920607" y="2655203"/>
              <a:ext cx="1185865" cy="1657167"/>
            </a:xfrm>
            <a:custGeom>
              <a:avLst/>
              <a:gdLst/>
              <a:ahLst/>
              <a:cxnLst/>
              <a:rect l="l" t="t" r="r" b="b"/>
              <a:pathLst>
                <a:path w="56349" h="78744" extrusionOk="0">
                  <a:moveTo>
                    <a:pt x="24966" y="1"/>
                  </a:moveTo>
                  <a:cubicBezTo>
                    <a:pt x="15598" y="1"/>
                    <a:pt x="5175" y="3758"/>
                    <a:pt x="5175" y="3758"/>
                  </a:cubicBezTo>
                  <a:cubicBezTo>
                    <a:pt x="5175" y="3758"/>
                    <a:pt x="1" y="11495"/>
                    <a:pt x="25" y="23413"/>
                  </a:cubicBezTo>
                  <a:cubicBezTo>
                    <a:pt x="45" y="33299"/>
                    <a:pt x="7677" y="76076"/>
                    <a:pt x="7677" y="76076"/>
                  </a:cubicBezTo>
                  <a:cubicBezTo>
                    <a:pt x="7677" y="76076"/>
                    <a:pt x="12902" y="78743"/>
                    <a:pt x="19480" y="78743"/>
                  </a:cubicBezTo>
                  <a:cubicBezTo>
                    <a:pt x="22298" y="78743"/>
                    <a:pt x="25365" y="78254"/>
                    <a:pt x="28375" y="76855"/>
                  </a:cubicBezTo>
                  <a:lnTo>
                    <a:pt x="24067" y="29057"/>
                  </a:lnTo>
                  <a:lnTo>
                    <a:pt x="24067" y="29057"/>
                  </a:lnTo>
                  <a:lnTo>
                    <a:pt x="36996" y="76737"/>
                  </a:lnTo>
                  <a:cubicBezTo>
                    <a:pt x="36996" y="76737"/>
                    <a:pt x="38428" y="76889"/>
                    <a:pt x="40610" y="76889"/>
                  </a:cubicBezTo>
                  <a:cubicBezTo>
                    <a:pt x="44714" y="76889"/>
                    <a:pt x="51471" y="76352"/>
                    <a:pt x="56349" y="73260"/>
                  </a:cubicBezTo>
                  <a:cubicBezTo>
                    <a:pt x="56349" y="73260"/>
                    <a:pt x="44603" y="16943"/>
                    <a:pt x="38147" y="5572"/>
                  </a:cubicBezTo>
                  <a:cubicBezTo>
                    <a:pt x="35738" y="1330"/>
                    <a:pt x="30539" y="1"/>
                    <a:pt x="249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3"/>
            <p:cNvSpPr/>
            <p:nvPr/>
          </p:nvSpPr>
          <p:spPr>
            <a:xfrm>
              <a:off x="5427613" y="3104254"/>
              <a:ext cx="678849" cy="1169071"/>
            </a:xfrm>
            <a:custGeom>
              <a:avLst/>
              <a:gdLst/>
              <a:ahLst/>
              <a:cxnLst/>
              <a:rect l="l" t="t" r="r" b="b"/>
              <a:pathLst>
                <a:path w="32257" h="55551" extrusionOk="0">
                  <a:moveTo>
                    <a:pt x="19737" y="1"/>
                  </a:moveTo>
                  <a:cubicBezTo>
                    <a:pt x="17568" y="1025"/>
                    <a:pt x="4617" y="7255"/>
                    <a:pt x="0" y="8235"/>
                  </a:cubicBezTo>
                  <a:lnTo>
                    <a:pt x="12904" y="55399"/>
                  </a:lnTo>
                  <a:cubicBezTo>
                    <a:pt x="12904" y="55399"/>
                    <a:pt x="14336" y="55551"/>
                    <a:pt x="16518" y="55551"/>
                  </a:cubicBezTo>
                  <a:cubicBezTo>
                    <a:pt x="20622" y="55551"/>
                    <a:pt x="27379" y="55014"/>
                    <a:pt x="32257" y="51922"/>
                  </a:cubicBezTo>
                  <a:cubicBezTo>
                    <a:pt x="32257" y="51922"/>
                    <a:pt x="25734" y="20642"/>
                    <a:pt x="197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3"/>
            <p:cNvSpPr/>
            <p:nvPr/>
          </p:nvSpPr>
          <p:spPr>
            <a:xfrm>
              <a:off x="5065688" y="4206699"/>
              <a:ext cx="467283" cy="130353"/>
            </a:xfrm>
            <a:custGeom>
              <a:avLst/>
              <a:gdLst/>
              <a:ahLst/>
              <a:cxnLst/>
              <a:rect l="l" t="t" r="r" b="b"/>
              <a:pathLst>
                <a:path w="22204" h="6194" extrusionOk="0">
                  <a:moveTo>
                    <a:pt x="21948" y="0"/>
                  </a:moveTo>
                  <a:cubicBezTo>
                    <a:pt x="17744" y="1565"/>
                    <a:pt x="13558" y="2049"/>
                    <a:pt x="9986" y="2049"/>
                  </a:cubicBezTo>
                  <a:cubicBezTo>
                    <a:pt x="4182" y="2049"/>
                    <a:pt x="0" y="770"/>
                    <a:pt x="0" y="770"/>
                  </a:cubicBezTo>
                  <a:lnTo>
                    <a:pt x="0" y="770"/>
                  </a:lnTo>
                  <a:lnTo>
                    <a:pt x="770" y="4236"/>
                  </a:lnTo>
                  <a:cubicBezTo>
                    <a:pt x="3607" y="5695"/>
                    <a:pt x="6789" y="6194"/>
                    <a:pt x="9816" y="6194"/>
                  </a:cubicBezTo>
                  <a:cubicBezTo>
                    <a:pt x="16375" y="6194"/>
                    <a:pt x="22204" y="3850"/>
                    <a:pt x="22204" y="3850"/>
                  </a:cubicBezTo>
                  <a:lnTo>
                    <a:pt x="2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3"/>
            <p:cNvSpPr/>
            <p:nvPr/>
          </p:nvSpPr>
          <p:spPr>
            <a:xfrm>
              <a:off x="5669478" y="4136452"/>
              <a:ext cx="433422" cy="173579"/>
            </a:xfrm>
            <a:custGeom>
              <a:avLst/>
              <a:gdLst/>
              <a:ahLst/>
              <a:cxnLst/>
              <a:rect l="l" t="t" r="r" b="b"/>
              <a:pathLst>
                <a:path w="20595" h="8248" extrusionOk="0">
                  <a:moveTo>
                    <a:pt x="20467" y="0"/>
                  </a:moveTo>
                  <a:cubicBezTo>
                    <a:pt x="20467" y="0"/>
                    <a:pt x="14143" y="3686"/>
                    <a:pt x="5473" y="3686"/>
                  </a:cubicBezTo>
                  <a:cubicBezTo>
                    <a:pt x="3732" y="3686"/>
                    <a:pt x="1898" y="3537"/>
                    <a:pt x="1" y="3181"/>
                  </a:cubicBezTo>
                  <a:lnTo>
                    <a:pt x="1" y="3181"/>
                  </a:lnTo>
                  <a:lnTo>
                    <a:pt x="1085" y="7701"/>
                  </a:lnTo>
                  <a:cubicBezTo>
                    <a:pt x="1085" y="7701"/>
                    <a:pt x="3272" y="8248"/>
                    <a:pt x="6421" y="8248"/>
                  </a:cubicBezTo>
                  <a:cubicBezTo>
                    <a:pt x="10429" y="8248"/>
                    <a:pt x="15995" y="7362"/>
                    <a:pt x="20594" y="3338"/>
                  </a:cubicBezTo>
                  <a:lnTo>
                    <a:pt x="204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3"/>
            <p:cNvSpPr/>
            <p:nvPr/>
          </p:nvSpPr>
          <p:spPr>
            <a:xfrm>
              <a:off x="4975870" y="2144723"/>
              <a:ext cx="824522" cy="783379"/>
            </a:xfrm>
            <a:custGeom>
              <a:avLst/>
              <a:gdLst/>
              <a:ahLst/>
              <a:cxnLst/>
              <a:rect l="l" t="t" r="r" b="b"/>
              <a:pathLst>
                <a:path w="39179" h="37224" extrusionOk="0">
                  <a:moveTo>
                    <a:pt x="6965" y="0"/>
                  </a:moveTo>
                  <a:cubicBezTo>
                    <a:pt x="6965" y="0"/>
                    <a:pt x="1338" y="767"/>
                    <a:pt x="2017" y="7699"/>
                  </a:cubicBezTo>
                  <a:cubicBezTo>
                    <a:pt x="2599" y="13657"/>
                    <a:pt x="7515" y="22178"/>
                    <a:pt x="7515" y="22178"/>
                  </a:cubicBezTo>
                  <a:cubicBezTo>
                    <a:pt x="7515" y="22178"/>
                    <a:pt x="1284" y="28594"/>
                    <a:pt x="1" y="32077"/>
                  </a:cubicBezTo>
                  <a:cubicBezTo>
                    <a:pt x="1" y="32077"/>
                    <a:pt x="12469" y="37224"/>
                    <a:pt x="24614" y="37224"/>
                  </a:cubicBezTo>
                  <a:cubicBezTo>
                    <a:pt x="29876" y="37224"/>
                    <a:pt x="35078" y="36257"/>
                    <a:pt x="39179" y="33487"/>
                  </a:cubicBezTo>
                  <a:cubicBezTo>
                    <a:pt x="39179" y="33487"/>
                    <a:pt x="34379" y="22032"/>
                    <a:pt x="32884" y="12015"/>
                  </a:cubicBezTo>
                  <a:cubicBezTo>
                    <a:pt x="32648" y="10434"/>
                    <a:pt x="36659" y="9104"/>
                    <a:pt x="36659" y="9104"/>
                  </a:cubicBezTo>
                  <a:cubicBezTo>
                    <a:pt x="36659" y="9104"/>
                    <a:pt x="34214" y="1650"/>
                    <a:pt x="29693" y="183"/>
                  </a:cubicBezTo>
                  <a:cubicBezTo>
                    <a:pt x="29693" y="183"/>
                    <a:pt x="26105" y="4968"/>
                    <a:pt x="18928" y="4968"/>
                  </a:cubicBezTo>
                  <a:cubicBezTo>
                    <a:pt x="18672" y="4968"/>
                    <a:pt x="18412" y="4962"/>
                    <a:pt x="18147" y="4950"/>
                  </a:cubicBezTo>
                  <a:cubicBezTo>
                    <a:pt x="10448" y="4582"/>
                    <a:pt x="6965" y="0"/>
                    <a:pt x="6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3"/>
            <p:cNvSpPr/>
            <p:nvPr/>
          </p:nvSpPr>
          <p:spPr>
            <a:xfrm>
              <a:off x="5352273" y="2169577"/>
              <a:ext cx="1313061" cy="1076788"/>
            </a:xfrm>
            <a:custGeom>
              <a:avLst/>
              <a:gdLst/>
              <a:ahLst/>
              <a:cxnLst/>
              <a:rect l="l" t="t" r="r" b="b"/>
              <a:pathLst>
                <a:path w="62393" h="51166" extrusionOk="0">
                  <a:moveTo>
                    <a:pt x="54796" y="0"/>
                  </a:moveTo>
                  <a:lnTo>
                    <a:pt x="1" y="10674"/>
                  </a:lnTo>
                  <a:lnTo>
                    <a:pt x="8613" y="51166"/>
                  </a:lnTo>
                  <a:lnTo>
                    <a:pt x="62392" y="40111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3"/>
            <p:cNvSpPr/>
            <p:nvPr/>
          </p:nvSpPr>
          <p:spPr>
            <a:xfrm>
              <a:off x="5352273" y="2169577"/>
              <a:ext cx="1313061" cy="1076788"/>
            </a:xfrm>
            <a:custGeom>
              <a:avLst/>
              <a:gdLst/>
              <a:ahLst/>
              <a:cxnLst/>
              <a:rect l="l" t="t" r="r" b="b"/>
              <a:pathLst>
                <a:path w="62393" h="51166" extrusionOk="0">
                  <a:moveTo>
                    <a:pt x="54796" y="0"/>
                  </a:moveTo>
                  <a:lnTo>
                    <a:pt x="32059" y="26618"/>
                  </a:lnTo>
                  <a:lnTo>
                    <a:pt x="1" y="10674"/>
                  </a:lnTo>
                  <a:lnTo>
                    <a:pt x="8613" y="51166"/>
                  </a:lnTo>
                  <a:lnTo>
                    <a:pt x="62392" y="40111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3"/>
            <p:cNvSpPr/>
            <p:nvPr/>
          </p:nvSpPr>
          <p:spPr>
            <a:xfrm>
              <a:off x="5352273" y="2169577"/>
              <a:ext cx="1158127" cy="617797"/>
            </a:xfrm>
            <a:custGeom>
              <a:avLst/>
              <a:gdLst/>
              <a:ahLst/>
              <a:cxnLst/>
              <a:rect l="l" t="t" r="r" b="b"/>
              <a:pathLst>
                <a:path w="55031" h="29356" extrusionOk="0">
                  <a:moveTo>
                    <a:pt x="54796" y="0"/>
                  </a:moveTo>
                  <a:lnTo>
                    <a:pt x="32059" y="26618"/>
                  </a:lnTo>
                  <a:lnTo>
                    <a:pt x="1" y="10674"/>
                  </a:lnTo>
                  <a:lnTo>
                    <a:pt x="1" y="10674"/>
                  </a:lnTo>
                  <a:lnTo>
                    <a:pt x="33599" y="29355"/>
                  </a:lnTo>
                  <a:lnTo>
                    <a:pt x="55031" y="738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rgbClr val="F4E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3"/>
            <p:cNvSpPr/>
            <p:nvPr/>
          </p:nvSpPr>
          <p:spPr>
            <a:xfrm>
              <a:off x="5352273" y="2169577"/>
              <a:ext cx="1313061" cy="1076788"/>
            </a:xfrm>
            <a:custGeom>
              <a:avLst/>
              <a:gdLst/>
              <a:ahLst/>
              <a:cxnLst/>
              <a:rect l="l" t="t" r="r" b="b"/>
              <a:pathLst>
                <a:path w="62393" h="51166" extrusionOk="0">
                  <a:moveTo>
                    <a:pt x="54796" y="0"/>
                  </a:moveTo>
                  <a:lnTo>
                    <a:pt x="1" y="10674"/>
                  </a:lnTo>
                  <a:lnTo>
                    <a:pt x="8613" y="51166"/>
                  </a:lnTo>
                  <a:lnTo>
                    <a:pt x="62392" y="40111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3"/>
            <p:cNvSpPr/>
            <p:nvPr/>
          </p:nvSpPr>
          <p:spPr>
            <a:xfrm>
              <a:off x="5352273" y="2169577"/>
              <a:ext cx="1313061" cy="1076788"/>
            </a:xfrm>
            <a:custGeom>
              <a:avLst/>
              <a:gdLst/>
              <a:ahLst/>
              <a:cxnLst/>
              <a:rect l="l" t="t" r="r" b="b"/>
              <a:pathLst>
                <a:path w="62393" h="51166" extrusionOk="0">
                  <a:moveTo>
                    <a:pt x="54796" y="0"/>
                  </a:moveTo>
                  <a:lnTo>
                    <a:pt x="32059" y="26618"/>
                  </a:lnTo>
                  <a:lnTo>
                    <a:pt x="1" y="10674"/>
                  </a:lnTo>
                  <a:lnTo>
                    <a:pt x="8613" y="51166"/>
                  </a:lnTo>
                  <a:lnTo>
                    <a:pt x="62392" y="40111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3"/>
            <p:cNvSpPr/>
            <p:nvPr/>
          </p:nvSpPr>
          <p:spPr>
            <a:xfrm>
              <a:off x="5352273" y="2169577"/>
              <a:ext cx="1158127" cy="617797"/>
            </a:xfrm>
            <a:custGeom>
              <a:avLst/>
              <a:gdLst/>
              <a:ahLst/>
              <a:cxnLst/>
              <a:rect l="l" t="t" r="r" b="b"/>
              <a:pathLst>
                <a:path w="55031" h="29356" extrusionOk="0">
                  <a:moveTo>
                    <a:pt x="54796" y="0"/>
                  </a:moveTo>
                  <a:lnTo>
                    <a:pt x="32059" y="26618"/>
                  </a:lnTo>
                  <a:lnTo>
                    <a:pt x="1" y="10674"/>
                  </a:lnTo>
                  <a:lnTo>
                    <a:pt x="1" y="10674"/>
                  </a:lnTo>
                  <a:lnTo>
                    <a:pt x="33599" y="29355"/>
                  </a:lnTo>
                  <a:lnTo>
                    <a:pt x="55031" y="738"/>
                  </a:lnTo>
                  <a:lnTo>
                    <a:pt x="547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3"/>
            <p:cNvSpPr/>
            <p:nvPr/>
          </p:nvSpPr>
          <p:spPr>
            <a:xfrm>
              <a:off x="6024773" y="2208636"/>
              <a:ext cx="200685" cy="141927"/>
            </a:xfrm>
            <a:custGeom>
              <a:avLst/>
              <a:gdLst/>
              <a:ahLst/>
              <a:cxnLst/>
              <a:rect l="l" t="t" r="r" b="b"/>
              <a:pathLst>
                <a:path w="9536" h="6744" extrusionOk="0">
                  <a:moveTo>
                    <a:pt x="6524" y="1"/>
                  </a:moveTo>
                  <a:cubicBezTo>
                    <a:pt x="4425" y="1"/>
                    <a:pt x="0" y="2489"/>
                    <a:pt x="0" y="2489"/>
                  </a:cubicBezTo>
                  <a:lnTo>
                    <a:pt x="2918" y="2037"/>
                  </a:lnTo>
                  <a:cubicBezTo>
                    <a:pt x="3358" y="4608"/>
                    <a:pt x="3646" y="5473"/>
                    <a:pt x="3835" y="5473"/>
                  </a:cubicBezTo>
                  <a:cubicBezTo>
                    <a:pt x="4220" y="5473"/>
                    <a:pt x="4186" y="1841"/>
                    <a:pt x="4186" y="1840"/>
                  </a:cubicBezTo>
                  <a:lnTo>
                    <a:pt x="4186" y="1840"/>
                  </a:lnTo>
                  <a:cubicBezTo>
                    <a:pt x="4927" y="5515"/>
                    <a:pt x="5332" y="6743"/>
                    <a:pt x="5543" y="6743"/>
                  </a:cubicBezTo>
                  <a:cubicBezTo>
                    <a:pt x="5967" y="6743"/>
                    <a:pt x="5601" y="1751"/>
                    <a:pt x="5601" y="1751"/>
                  </a:cubicBezTo>
                  <a:lnTo>
                    <a:pt x="5601" y="1751"/>
                  </a:lnTo>
                  <a:cubicBezTo>
                    <a:pt x="6768" y="5157"/>
                    <a:pt x="7319" y="6300"/>
                    <a:pt x="7532" y="6300"/>
                  </a:cubicBezTo>
                  <a:cubicBezTo>
                    <a:pt x="7968" y="6300"/>
                    <a:pt x="6996" y="1535"/>
                    <a:pt x="6996" y="1535"/>
                  </a:cubicBezTo>
                  <a:lnTo>
                    <a:pt x="6996" y="1535"/>
                  </a:lnTo>
                  <a:cubicBezTo>
                    <a:pt x="8089" y="3632"/>
                    <a:pt x="8688" y="4374"/>
                    <a:pt x="8938" y="4374"/>
                  </a:cubicBezTo>
                  <a:cubicBezTo>
                    <a:pt x="9536" y="4374"/>
                    <a:pt x="8156" y="163"/>
                    <a:pt x="6760" y="13"/>
                  </a:cubicBezTo>
                  <a:cubicBezTo>
                    <a:pt x="6685" y="5"/>
                    <a:pt x="6606" y="1"/>
                    <a:pt x="65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3"/>
            <p:cNvSpPr/>
            <p:nvPr/>
          </p:nvSpPr>
          <p:spPr>
            <a:xfrm>
              <a:off x="5079178" y="2415883"/>
              <a:ext cx="458150" cy="703766"/>
            </a:xfrm>
            <a:custGeom>
              <a:avLst/>
              <a:gdLst/>
              <a:ahLst/>
              <a:cxnLst/>
              <a:rect l="l" t="t" r="r" b="b"/>
              <a:pathLst>
                <a:path w="21770" h="33441" extrusionOk="0">
                  <a:moveTo>
                    <a:pt x="10204" y="1"/>
                  </a:moveTo>
                  <a:lnTo>
                    <a:pt x="0" y="4045"/>
                  </a:lnTo>
                  <a:cubicBezTo>
                    <a:pt x="0" y="4045"/>
                    <a:pt x="15205" y="33441"/>
                    <a:pt x="17525" y="33441"/>
                  </a:cubicBezTo>
                  <a:cubicBezTo>
                    <a:pt x="19847" y="33441"/>
                    <a:pt x="21770" y="31733"/>
                    <a:pt x="21770" y="31733"/>
                  </a:cubicBezTo>
                  <a:lnTo>
                    <a:pt x="19253" y="28688"/>
                  </a:lnTo>
                  <a:lnTo>
                    <a:pt x="102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3"/>
            <p:cNvSpPr/>
            <p:nvPr/>
          </p:nvSpPr>
          <p:spPr>
            <a:xfrm>
              <a:off x="5333186" y="2963739"/>
              <a:ext cx="304353" cy="233158"/>
            </a:xfrm>
            <a:custGeom>
              <a:avLst/>
              <a:gdLst/>
              <a:ahLst/>
              <a:cxnLst/>
              <a:rect l="l" t="t" r="r" b="b"/>
              <a:pathLst>
                <a:path w="14462" h="11079" extrusionOk="0">
                  <a:moveTo>
                    <a:pt x="1220" y="1"/>
                  </a:moveTo>
                  <a:cubicBezTo>
                    <a:pt x="981" y="1"/>
                    <a:pt x="0" y="355"/>
                    <a:pt x="4938" y="7613"/>
                  </a:cubicBezTo>
                  <a:cubicBezTo>
                    <a:pt x="6712" y="10221"/>
                    <a:pt x="7470" y="11078"/>
                    <a:pt x="7701" y="11078"/>
                  </a:cubicBezTo>
                  <a:cubicBezTo>
                    <a:pt x="8144" y="11078"/>
                    <a:pt x="6646" y="7925"/>
                    <a:pt x="6646" y="7925"/>
                  </a:cubicBezTo>
                  <a:lnTo>
                    <a:pt x="6646" y="7925"/>
                  </a:lnTo>
                  <a:cubicBezTo>
                    <a:pt x="8675" y="10116"/>
                    <a:pt x="9550" y="10866"/>
                    <a:pt x="9799" y="10866"/>
                  </a:cubicBezTo>
                  <a:cubicBezTo>
                    <a:pt x="10338" y="10866"/>
                    <a:pt x="7940" y="7355"/>
                    <a:pt x="7940" y="7355"/>
                  </a:cubicBezTo>
                  <a:lnTo>
                    <a:pt x="7940" y="7355"/>
                  </a:lnTo>
                  <a:cubicBezTo>
                    <a:pt x="10339" y="9514"/>
                    <a:pt x="11359" y="10260"/>
                    <a:pt x="11624" y="10260"/>
                  </a:cubicBezTo>
                  <a:cubicBezTo>
                    <a:pt x="12216" y="10260"/>
                    <a:pt x="9027" y="6527"/>
                    <a:pt x="9027" y="6526"/>
                  </a:cubicBezTo>
                  <a:lnTo>
                    <a:pt x="9027" y="6526"/>
                  </a:lnTo>
                  <a:cubicBezTo>
                    <a:pt x="10847" y="7753"/>
                    <a:pt x="11714" y="8213"/>
                    <a:pt x="11991" y="8213"/>
                  </a:cubicBezTo>
                  <a:cubicBezTo>
                    <a:pt x="12823" y="8213"/>
                    <a:pt x="8303" y="4043"/>
                    <a:pt x="8303" y="4043"/>
                  </a:cubicBezTo>
                  <a:cubicBezTo>
                    <a:pt x="14462" y="3473"/>
                    <a:pt x="7009" y="2593"/>
                    <a:pt x="7009" y="2593"/>
                  </a:cubicBezTo>
                  <a:lnTo>
                    <a:pt x="1263" y="5"/>
                  </a:lnTo>
                  <a:cubicBezTo>
                    <a:pt x="1263" y="5"/>
                    <a:pt x="1246" y="1"/>
                    <a:pt x="1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33"/>
          <p:cNvGrpSpPr/>
          <p:nvPr/>
        </p:nvGrpSpPr>
        <p:grpSpPr>
          <a:xfrm>
            <a:off x="6524266" y="1144723"/>
            <a:ext cx="1090320" cy="1174855"/>
            <a:chOff x="6524266" y="1144723"/>
            <a:chExt cx="1090320" cy="1174855"/>
          </a:xfrm>
        </p:grpSpPr>
        <p:sp>
          <p:nvSpPr>
            <p:cNvPr id="397" name="Google Shape;397;p33"/>
            <p:cNvSpPr/>
            <p:nvPr/>
          </p:nvSpPr>
          <p:spPr>
            <a:xfrm>
              <a:off x="6554065" y="1324360"/>
              <a:ext cx="1060521" cy="995218"/>
            </a:xfrm>
            <a:custGeom>
              <a:avLst/>
              <a:gdLst/>
              <a:ahLst/>
              <a:cxnLst/>
              <a:rect l="l" t="t" r="r" b="b"/>
              <a:pathLst>
                <a:path w="50393" h="47290" extrusionOk="0">
                  <a:moveTo>
                    <a:pt x="10278" y="1"/>
                  </a:moveTo>
                  <a:lnTo>
                    <a:pt x="1" y="24266"/>
                  </a:lnTo>
                  <a:lnTo>
                    <a:pt x="13984" y="47289"/>
                  </a:lnTo>
                  <a:lnTo>
                    <a:pt x="50392" y="27111"/>
                  </a:lnTo>
                  <a:lnTo>
                    <a:pt x="36805" y="3367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3"/>
            <p:cNvSpPr/>
            <p:nvPr/>
          </p:nvSpPr>
          <p:spPr>
            <a:xfrm>
              <a:off x="6524266" y="1144723"/>
              <a:ext cx="743499" cy="776582"/>
            </a:xfrm>
            <a:custGeom>
              <a:avLst/>
              <a:gdLst/>
              <a:ahLst/>
              <a:cxnLst/>
              <a:rect l="l" t="t" r="r" b="b"/>
              <a:pathLst>
                <a:path w="35329" h="36901" extrusionOk="0">
                  <a:moveTo>
                    <a:pt x="24155" y="1"/>
                  </a:moveTo>
                  <a:lnTo>
                    <a:pt x="0" y="14493"/>
                  </a:lnTo>
                  <a:lnTo>
                    <a:pt x="12078" y="34119"/>
                  </a:lnTo>
                  <a:lnTo>
                    <a:pt x="27638" y="36900"/>
                  </a:lnTo>
                  <a:lnTo>
                    <a:pt x="35328" y="18116"/>
                  </a:lnTo>
                  <a:lnTo>
                    <a:pt x="24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3"/>
            <p:cNvSpPr/>
            <p:nvPr/>
          </p:nvSpPr>
          <p:spPr>
            <a:xfrm>
              <a:off x="6554065" y="1395218"/>
              <a:ext cx="1060521" cy="924360"/>
            </a:xfrm>
            <a:custGeom>
              <a:avLst/>
              <a:gdLst/>
              <a:ahLst/>
              <a:cxnLst/>
              <a:rect l="l" t="t" r="r" b="b"/>
              <a:pathLst>
                <a:path w="50393" h="43923" extrusionOk="0">
                  <a:moveTo>
                    <a:pt x="36805" y="0"/>
                  </a:moveTo>
                  <a:lnTo>
                    <a:pt x="25707" y="22201"/>
                  </a:lnTo>
                  <a:lnTo>
                    <a:pt x="1" y="20899"/>
                  </a:lnTo>
                  <a:lnTo>
                    <a:pt x="13984" y="43922"/>
                  </a:lnTo>
                  <a:lnTo>
                    <a:pt x="50392" y="23744"/>
                  </a:lnTo>
                  <a:lnTo>
                    <a:pt x="368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3"/>
            <p:cNvSpPr/>
            <p:nvPr/>
          </p:nvSpPr>
          <p:spPr>
            <a:xfrm>
              <a:off x="6554065" y="1395218"/>
              <a:ext cx="1060521" cy="924360"/>
            </a:xfrm>
            <a:custGeom>
              <a:avLst/>
              <a:gdLst/>
              <a:ahLst/>
              <a:cxnLst/>
              <a:rect l="l" t="t" r="r" b="b"/>
              <a:pathLst>
                <a:path w="50393" h="43923" extrusionOk="0">
                  <a:moveTo>
                    <a:pt x="36805" y="0"/>
                  </a:moveTo>
                  <a:lnTo>
                    <a:pt x="26222" y="24997"/>
                  </a:lnTo>
                  <a:lnTo>
                    <a:pt x="1" y="20899"/>
                  </a:lnTo>
                  <a:lnTo>
                    <a:pt x="13984" y="43922"/>
                  </a:lnTo>
                  <a:lnTo>
                    <a:pt x="50392" y="23744"/>
                  </a:lnTo>
                  <a:lnTo>
                    <a:pt x="368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3"/>
            <p:cNvSpPr/>
            <p:nvPr/>
          </p:nvSpPr>
          <p:spPr>
            <a:xfrm>
              <a:off x="6713330" y="1321056"/>
              <a:ext cx="328828" cy="214470"/>
            </a:xfrm>
            <a:custGeom>
              <a:avLst/>
              <a:gdLst/>
              <a:ahLst/>
              <a:cxnLst/>
              <a:rect l="l" t="t" r="r" b="b"/>
              <a:pathLst>
                <a:path w="15625" h="10191" fill="none" extrusionOk="0">
                  <a:moveTo>
                    <a:pt x="0" y="10191"/>
                  </a:moveTo>
                  <a:lnTo>
                    <a:pt x="15625" y="1"/>
                  </a:lnTo>
                </a:path>
              </a:pathLst>
            </a:custGeom>
            <a:solidFill>
              <a:schemeClr val="accent5"/>
            </a:solidFill>
            <a:ln w="19050" cap="rnd" cmpd="sng">
              <a:solidFill>
                <a:schemeClr val="accent5"/>
              </a:solidFill>
              <a:prstDash val="solid"/>
              <a:miter lim="151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3"/>
            <p:cNvSpPr/>
            <p:nvPr/>
          </p:nvSpPr>
          <p:spPr>
            <a:xfrm>
              <a:off x="6827686" y="1530745"/>
              <a:ext cx="328849" cy="214470"/>
            </a:xfrm>
            <a:custGeom>
              <a:avLst/>
              <a:gdLst/>
              <a:ahLst/>
              <a:cxnLst/>
              <a:rect l="l" t="t" r="r" b="b"/>
              <a:pathLst>
                <a:path w="15626" h="10191" fill="none" extrusionOk="0">
                  <a:moveTo>
                    <a:pt x="1" y="10190"/>
                  </a:moveTo>
                  <a:lnTo>
                    <a:pt x="15625" y="0"/>
                  </a:lnTo>
                </a:path>
              </a:pathLst>
            </a:custGeom>
            <a:solidFill>
              <a:schemeClr val="accent5"/>
            </a:solidFill>
            <a:ln w="19050" cap="rnd" cmpd="sng">
              <a:solidFill>
                <a:schemeClr val="accent5"/>
              </a:solidFill>
              <a:prstDash val="solid"/>
              <a:miter lim="151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3"/>
            <p:cNvSpPr/>
            <p:nvPr/>
          </p:nvSpPr>
          <p:spPr>
            <a:xfrm>
              <a:off x="6765710" y="1421145"/>
              <a:ext cx="328891" cy="214470"/>
            </a:xfrm>
            <a:custGeom>
              <a:avLst/>
              <a:gdLst/>
              <a:ahLst/>
              <a:cxnLst/>
              <a:rect l="l" t="t" r="r" b="b"/>
              <a:pathLst>
                <a:path w="15628" h="10191" fill="none" extrusionOk="0">
                  <a:moveTo>
                    <a:pt x="1" y="10191"/>
                  </a:moveTo>
                  <a:lnTo>
                    <a:pt x="15627" y="0"/>
                  </a:lnTo>
                </a:path>
              </a:pathLst>
            </a:custGeom>
            <a:solidFill>
              <a:schemeClr val="accent5"/>
            </a:solidFill>
            <a:ln w="19050" cap="rnd" cmpd="sng">
              <a:solidFill>
                <a:schemeClr val="accent5"/>
              </a:solidFill>
              <a:prstDash val="solid"/>
              <a:miter lim="151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5" name="Google Shape;7015;p71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16" name="Google Shape;7016;p71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7017" name="Google Shape;7017;p71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7" name="Google Shape;7027;p71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7028" name="Google Shape;7028;p71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6" name="Google Shape;7046;p71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7047" name="Google Shape;7047;p7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4" name="Google Shape;7054;p71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7055" name="Google Shape;7055;p71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4" name="Google Shape;7064;p71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7065" name="Google Shape;7065;p71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4" name="Google Shape;7074;p71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7075" name="Google Shape;7075;p71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78" name="Google Shape;7078;p71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7079" name="Google Shape;7079;p71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71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71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71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71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71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71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86" name="Google Shape;7086;p71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7087" name="Google Shape;7087;p71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7" name="Google Shape;7097;p71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7098" name="Google Shape;7098;p71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2" name="Google Shape;7112;p71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7113" name="Google Shape;7113;p71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9" name="Google Shape;7119;p71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7120" name="Google Shape;7120;p71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9" name="Google Shape;7139;p71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7140" name="Google Shape;7140;p71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9" name="Google Shape;7149;p71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7150" name="Google Shape;7150;p71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7" name="Google Shape;7157;p71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7158" name="Google Shape;7158;p71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4" name="Google Shape;7164;p71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7165" name="Google Shape;7165;p71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2" name="Google Shape;7172;p71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7173" name="Google Shape;7173;p71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6" name="Google Shape;7186;p71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7187" name="Google Shape;7187;p71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4" name="Google Shape;7194;p71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7195" name="Google Shape;7195;p71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8" name="Google Shape;7198;p71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199" name="Google Shape;7199;p71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8" name="Google Shape;7208;p71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209" name="Google Shape;7209;p71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1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1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6" name="Google Shape;7216;p71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7217" name="Google Shape;7217;p71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7" name="Google Shape;7247;p71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7248" name="Google Shape;7248;p71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9" name="Google Shape;7259;p71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7260" name="Google Shape;7260;p71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4" name="Google Shape;7264;p71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7265" name="Google Shape;7265;p71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5" name="Google Shape;7275;p71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7276" name="Google Shape;7276;p71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7" name="Google Shape;7287;p71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7288" name="Google Shape;7288;p71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8" name="Google Shape;7298;p71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7299" name="Google Shape;7299;p71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71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7316" name="Google Shape;7316;p71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7330" name="Google Shape;7330;p71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9" name="Google Shape;7339;p71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7340" name="Google Shape;7340;p71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6" name="Google Shape;7346;p71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7347" name="Google Shape;7347;p71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71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7350" name="Google Shape;7350;p71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0" name="Google Shape;7360;p71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7361" name="Google Shape;7361;p7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9" name="Google Shape;7369;p71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7370" name="Google Shape;7370;p71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5" name="Google Shape;7375;p71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7376" name="Google Shape;7376;p71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8" name="Google Shape;7378;p71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9" name="Google Shape;7379;p71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0" name="Google Shape;7380;p71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1" name="Google Shape;7381;p71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2" name="Google Shape;7382;p71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3" name="Google Shape;7383;p71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4" name="Google Shape;7384;p71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5" name="Google Shape;7385;p71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6" name="Google Shape;7386;p71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7" name="Google Shape;7387;p71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8" name="Google Shape;7388;p71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9" name="Google Shape;7389;p71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0" name="Google Shape;7390;p71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1" name="Google Shape;7391;p71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2" name="Google Shape;7392;p71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3" name="Google Shape;7393;p71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4" name="Google Shape;7394;p71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7395" name="Google Shape;7395;p71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6" name="Google Shape;7406;p71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7407" name="Google Shape;7407;p71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7" name="Google Shape;7417;p71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7418" name="Google Shape;7418;p71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5" name="Google Shape;7435;p71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7436" name="Google Shape;7436;p71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2" name="Google Shape;7442;p71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7443" name="Google Shape;7443;p71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1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71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1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1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1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71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1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1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5" name="Google Shape;7455;p71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7456" name="Google Shape;7456;p71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1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1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1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1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1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1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8" name="Google Shape;7468;p71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7469" name="Google Shape;7469;p71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71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6" name="Google Shape;7476;p71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7477" name="Google Shape;7477;p71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4" name="Google Shape;7484;p71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7485" name="Google Shape;7485;p71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4" name="Google Shape;7494;p71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7495" name="Google Shape;7495;p71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8" name="Google Shape;7498;p71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7499" name="Google Shape;7499;p71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3" name="Google Shape;7503;p71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7504" name="Google Shape;7504;p71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6" name="Google Shape;7506;p71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7507" name="Google Shape;7507;p71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1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1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1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1" name="Google Shape;7511;p71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7512" name="Google Shape;7512;p71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1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4" name="Google Shape;7514;p71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5" name="Google Shape;7515;p71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7516" name="Google Shape;7516;p71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1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1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1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1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1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1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1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1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5" name="Google Shape;7525;p71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7526" name="Google Shape;7526;p71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1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1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1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1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1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1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1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1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1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1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1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8" name="Google Shape;7538;p71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7539" name="Google Shape;7539;p71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1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1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1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1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1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1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1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1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1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1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1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1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1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1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1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5" name="Google Shape;7555;p71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7556" name="Google Shape;7556;p71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1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1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1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1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1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1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1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1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1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1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1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1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1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0" name="Google Shape;7570;p71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7571" name="Google Shape;7571;p71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1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1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1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1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71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1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8" name="Google Shape;7578;p71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7579" name="Google Shape;7579;p71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1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71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1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1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1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1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1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7" name="Google Shape;7587;p71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7588" name="Google Shape;7588;p71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1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1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1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1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1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1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71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7596" name="Google Shape;7596;p71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71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1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1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1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1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1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1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1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71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1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1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1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9" name="Google Shape;7609;p71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7610" name="Google Shape;7610;p71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1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1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71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1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1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1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1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1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71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71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1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1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1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1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1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1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1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1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1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1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1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1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1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1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1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1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7" name="Google Shape;7637;p71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7638" name="Google Shape;7638;p71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1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1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1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1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1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1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1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1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1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1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1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1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1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1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1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4" name="Google Shape;7654;p71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7655" name="Google Shape;7655;p71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1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1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1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1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1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1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1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1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71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7665" name="Google Shape;7665;p71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1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1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1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1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1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1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1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1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1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1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1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71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8" name="Google Shape;7678;p71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7679" name="Google Shape;7679;p7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8" name="Google Shape;7688;p71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7689" name="Google Shape;7689;p71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1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1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1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1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1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1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1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1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1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1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1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71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7702" name="Google Shape;7702;p71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1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1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1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1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1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1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1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1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1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1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1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1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1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1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1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1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1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1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1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1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71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7724" name="Google Shape;7724;p71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1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1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1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1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1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1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1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1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1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1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1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1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1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1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1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1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71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71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71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4" name="Google Shape;7744;p71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7745" name="Google Shape;7745;p71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1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1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1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71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1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1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1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1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1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1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71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71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1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1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0" name="Google Shape;7760;p71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7761" name="Google Shape;7761;p71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1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71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71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71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1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1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71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1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1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71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71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1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1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1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1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71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" name="Google Shape;7782;p7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3" name="Google Shape;7783;p7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84" name="Google Shape;7784;p72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7785" name="Google Shape;7785;p72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2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2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72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2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2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2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2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3" name="Google Shape;7793;p72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7794" name="Google Shape;7794;p72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2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2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2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2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2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2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2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2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2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2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7" name="Google Shape;7807;p72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7808" name="Google Shape;7808;p72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2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2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2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2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2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2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2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2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2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2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2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2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1" name="Google Shape;7821;p72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7822" name="Google Shape;7822;p72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2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2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2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2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2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2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2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2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2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2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2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2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2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72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72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72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2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2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2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2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72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7848" name="Google Shape;7848;p72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2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2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2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2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2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2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2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2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2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2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2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2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2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2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2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2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5" name="Google Shape;7865;p72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7866" name="Google Shape;7866;p72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2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72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2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2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2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2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72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2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2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2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2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2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2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2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2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2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2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72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5" name="Google Shape;7885;p72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7886" name="Google Shape;7886;p72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2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2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2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2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2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2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2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2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2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2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2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72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72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2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2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2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2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2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2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2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2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2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72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72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2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2" name="Google Shape;7912;p72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7913" name="Google Shape;7913;p72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2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2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72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7" name="Google Shape;7917;p72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7918" name="Google Shape;7918;p72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72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72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2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2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2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2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2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72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2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2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2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72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72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2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2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2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2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72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7" name="Google Shape;7937;p72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7938" name="Google Shape;7938;p72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2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2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2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72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72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2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2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2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2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2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2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0" name="Google Shape;7950;p72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7951" name="Google Shape;7951;p72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2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2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2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2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2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7" name="Google Shape;7957;p72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7958" name="Google Shape;7958;p72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2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2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1" name="Google Shape;7961;p72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7962" name="Google Shape;7962;p72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2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2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2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2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2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2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2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2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1" name="Google Shape;7971;p72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7972" name="Google Shape;7972;p72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72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2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2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2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2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2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2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2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2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2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2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2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2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6" name="Google Shape;7986;p72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7987" name="Google Shape;7987;p72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2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2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2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2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2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2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2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2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2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2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2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2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2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2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2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3" name="Google Shape;8003;p72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004" name="Google Shape;8004;p72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2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7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7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2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2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2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2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2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72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72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2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2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72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72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9" name="Google Shape;8019;p72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020" name="Google Shape;8020;p72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2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2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2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2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7" name="Google Shape;8027;p72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028" name="Google Shape;8028;p72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2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72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2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2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2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2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2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2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2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2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2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2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2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2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2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4" name="Google Shape;8044;p72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045" name="Google Shape;8045;p72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2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7" name="Google Shape;8047;p72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048" name="Google Shape;8048;p72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2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2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2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2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2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2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5" name="Google Shape;8055;p72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056" name="Google Shape;8056;p72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2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2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2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2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2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2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2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72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2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2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2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2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2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2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2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2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2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2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2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2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7" name="Google Shape;8077;p72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078" name="Google Shape;8078;p72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2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2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2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2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2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2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2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2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2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2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2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2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2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2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2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094" name="Google Shape;8094;p72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2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2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2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2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2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2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101" name="Google Shape;8101;p72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2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2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2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72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2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2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2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2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2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2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2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2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2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2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72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7" name="Google Shape;8117;p72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118" name="Google Shape;8118;p72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2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2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2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2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2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72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125" name="Google Shape;8125;p72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2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2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2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2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2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2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2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72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4" name="Google Shape;8134;p72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135" name="Google Shape;8135;p72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2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2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2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2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2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2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2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2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2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2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2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2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2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2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2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2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2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2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2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2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2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7" name="Google Shape;8157;p72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158" name="Google Shape;8158;p72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2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2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2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2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2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4" name="Google Shape;8164;p72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165" name="Google Shape;8165;p72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72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72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2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2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72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72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72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72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72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72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72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2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8" name="Google Shape;8178;p72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179" name="Google Shape;8179;p72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72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72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2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2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72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2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2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2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72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72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2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72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72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5" name="Google Shape;8195;p72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8196" name="Google Shape;8196;p7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2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2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2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2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2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2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2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2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2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2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2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2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2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2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2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2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2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5" name="Google Shape;8215;p72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8216" name="Google Shape;8216;p72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72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72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2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2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2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2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2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2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2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2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2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72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72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2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2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2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2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2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2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6" name="Google Shape;8236;p72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8237" name="Google Shape;8237;p72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2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72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2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72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72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2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2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2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2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2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8" name="Google Shape;8248;p72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8249" name="Google Shape;8249;p72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2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2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72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72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7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2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2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2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2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2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2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2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2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2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72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2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2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2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9" name="Google Shape;8269;p72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8270" name="Google Shape;8270;p72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2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2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72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2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2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2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2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2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2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72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72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2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3" name="Google Shape;8283;p72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8284" name="Google Shape;8284;p72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2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2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2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2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72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0" name="Google Shape;8290;p72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8291" name="Google Shape;8291;p72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72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2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2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2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2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72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72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72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72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72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72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2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2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2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6" name="Google Shape;8306;p72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8307" name="Google Shape;8307;p72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2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2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2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2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2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2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2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2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2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2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2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2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2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2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2" name="Google Shape;8322;p72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8323" name="Google Shape;8323;p72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2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2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2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2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2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2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0" name="Google Shape;8330;p72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8331" name="Google Shape;8331;p72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72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72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72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72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6" name="Google Shape;8336;p72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8337" name="Google Shape;8337;p72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72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72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72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72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72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2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2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2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2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2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2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9" name="Google Shape;8349;p72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8350" name="Google Shape;8350;p72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2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72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8353" name="Google Shape;8353;p72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2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2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2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2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72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72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2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2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2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2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2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5" name="Google Shape;8365;p72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8366" name="Google Shape;8366;p72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72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2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2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2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2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72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72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72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72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2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7" name="Google Shape;8377;p72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8378" name="Google Shape;8378;p72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2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2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72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2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72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72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2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72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72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2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2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2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2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2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2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2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72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72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2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8" name="Google Shape;8398;p72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8399" name="Google Shape;8399;p72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2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2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2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2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2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2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72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72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2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2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0" name="Google Shape;8410;p72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8411" name="Google Shape;8411;p72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2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2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2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72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2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2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2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2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72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2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2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2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2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2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6" name="Google Shape;8426;p72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8427" name="Google Shape;8427;p72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2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2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2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2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2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2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2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2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72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7" name="Google Shape;8437;p72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8438" name="Google Shape;8438;p72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2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2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2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72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2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2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2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2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2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2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2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72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72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2" name="Google Shape;8452;p72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8453" name="Google Shape;8453;p72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2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2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2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2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2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2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2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2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2" name="Google Shape;8462;p72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8463" name="Google Shape;8463;p72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72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2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2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2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2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2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2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2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2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2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2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2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2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72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2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2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2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2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2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2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2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2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2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2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2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2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2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2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2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3" name="Google Shape;8493;p72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8494" name="Google Shape;8494;p72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72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2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2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2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2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2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2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2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2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2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2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2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2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2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2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2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2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2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2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2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2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72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2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2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72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72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2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2" name="Google Shape;8522;p72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8523" name="Google Shape;8523;p72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2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72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2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2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2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2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72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2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2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2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2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7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72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2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2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2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2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2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2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2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2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2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2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2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72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72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2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2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2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2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2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2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2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2" name="Google Shape;8562;p72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8563" name="Google Shape;8563;p72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2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2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6" name="Google Shape;8566;p72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8567" name="Google Shape;8567;p72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72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72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2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72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2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2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4" name="Google Shape;8574;p72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8575" name="Google Shape;8575;p72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2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2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2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2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2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2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2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2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2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2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2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2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2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2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2" name="Google Shape;8592;p72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8593" name="Google Shape;8593;p72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2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72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72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2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2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2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2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2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2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2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2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2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2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2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2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9" name="Google Shape;8609;p72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8610" name="Google Shape;8610;p72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2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2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2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2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2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72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72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2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2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2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2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2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2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2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2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2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2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2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9" name="Google Shape;8629;p72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8630" name="Google Shape;8630;p72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72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72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72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72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2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2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2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8" name="Google Shape;8638;p72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8639" name="Google Shape;8639;p72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72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72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72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72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72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2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2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2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8" name="Google Shape;8648;p72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8649" name="Google Shape;8649;p72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2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72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2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2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2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2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2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2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72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8659" name="Google Shape;8659;p72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2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2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2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2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72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72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2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72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72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72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2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72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72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8673" name="Google Shape;8673;p72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2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2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2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2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2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2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72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1" name="Google Shape;8681;p72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8682" name="Google Shape;8682;p7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7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72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2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2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7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72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72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1" name="Google Shape;8691;p72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8692" name="Google Shape;8692;p72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72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2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2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72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72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72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72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72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2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72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72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2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72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72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72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2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9" name="Google Shape;8709;p72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8710" name="Google Shape;8710;p72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72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72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2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2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2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72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72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2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72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72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72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2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72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72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2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2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72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8" name="Google Shape;8728;p72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8729" name="Google Shape;8729;p72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72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72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2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72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72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72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72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2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2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72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2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2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2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72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72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72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72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72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72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9" name="Google Shape;8749;p72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8750" name="Google Shape;8750;p72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2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2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2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2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2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2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72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72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9" name="Google Shape;8759;p72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8760" name="Google Shape;8760;p72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72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2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72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72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72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72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2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72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72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72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2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2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72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72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2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2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2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2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2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72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72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2" name="Google Shape;8782;p72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8783" name="Google Shape;8783;p72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72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72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7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2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72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2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2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72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72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4" name="Google Shape;8794;p72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8795" name="Google Shape;8795;p72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2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2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2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2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2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72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8802" name="Google Shape;8802;p72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2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2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72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72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72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8" name="Google Shape;8808;p72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8809" name="Google Shape;8809;p72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2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72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72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72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72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2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6" name="Google Shape;8816;p72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8817" name="Google Shape;8817;p72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72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2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2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2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72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72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72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2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72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72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2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2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72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72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72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72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72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2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2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7" name="Google Shape;8837;p72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8838" name="Google Shape;8838;p72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72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2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72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72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72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2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2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6" name="Google Shape;8846;p72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8847" name="Google Shape;8847;p72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72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2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2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1" name="Google Shape;8851;p72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8852" name="Google Shape;8852;p72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72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72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2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2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2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2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2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72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72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2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72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72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2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2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7" name="Google Shape;8867;p72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8868" name="Google Shape;8868;p72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2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2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2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72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72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2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2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72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72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2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2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2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72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72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2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72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72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72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72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72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72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0" name="Google Shape;8890;p72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8891" name="Google Shape;8891;p72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2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2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2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2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72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72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2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2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72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8901;p72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8902" name="Google Shape;8902;p72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72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72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2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72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72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2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72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8910" name="Google Shape;8910;p72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2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2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72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72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72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2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72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72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72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72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72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2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23" name="Google Shape;8923;p72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24" name="Google Shape;8924;p72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8925" name="Google Shape;8925;p72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2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7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2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2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2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72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3" name="Google Shape;8933;p72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8934" name="Google Shape;8934;p72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2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2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2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72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72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72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2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72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72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2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72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72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2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72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72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72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2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2" name="Google Shape;8952;p72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8953" name="Google Shape;8953;p72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72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72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2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2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72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2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2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2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2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72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8964" name="Google Shape;8964;p72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72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72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72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2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2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2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2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2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2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4" name="Google Shape;8974;p72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8975" name="Google Shape;8975;p72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2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72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72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2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2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72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72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2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72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2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2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2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72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2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2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72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8992" name="Google Shape;8992;p72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2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72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72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7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2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2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2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2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72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72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2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2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72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72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2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9009;p72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010" name="Google Shape;9010;p72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2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2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2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2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72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72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7" name="Google Shape;9017;p72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18" name="Google Shape;9018;p72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019" name="Google Shape;9019;p72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72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2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72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72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2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2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2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72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72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72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2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72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72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2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72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72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72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72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72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72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0" name="Google Shape;9040;p72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041" name="Google Shape;9041;p72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72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72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72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2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2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72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2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72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2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72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72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3" name="Google Shape;9053;p72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054" name="Google Shape;9054;p72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72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72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2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72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72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2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72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72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3" name="Google Shape;9063;p72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064" name="Google Shape;9064;p72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2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2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2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2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72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72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72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72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72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4" name="Google Shape;9074;p72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075" name="Google Shape;9075;p72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72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72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72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72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72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72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72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2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72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72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2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72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72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9" name="Google Shape;9089;p72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090" name="Google Shape;9090;p72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72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72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72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72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72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2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72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098" name="Google Shape;9098;p72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72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2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2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72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72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2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72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72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72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72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9" name="Google Shape;9109;p72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110" name="Google Shape;9110;p72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72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72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2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2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72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72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72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2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72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72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72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72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3" name="Google Shape;9123;p72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124" name="Google Shape;9124;p72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72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72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72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72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72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2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72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72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72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2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72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72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72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72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72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72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2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72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72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4" name="Google Shape;9144;p72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145" name="Google Shape;9145;p72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72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72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2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7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7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72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2" name="Google Shape;9152;p72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153" name="Google Shape;9153;p72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2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2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2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72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72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72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72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72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2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72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72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2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6" name="Google Shape;9166;p72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167" name="Google Shape;9167;p72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72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72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72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72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72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2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72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72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2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72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8" name="Google Shape;9178;p72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179" name="Google Shape;9179;p72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72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72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72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72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72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9" name="Google Shape;9189;p7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0" name="Google Shape;9190;p7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91" name="Google Shape;9191;p73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9192" name="Google Shape;9192;p73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73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73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73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73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73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73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3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73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73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73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73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73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3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3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73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73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73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3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3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2" name="Google Shape;9212;p73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213" name="Google Shape;9213;p73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73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73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73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3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3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73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3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3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73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73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73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9225" name="Google Shape;9225;p73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3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3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73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73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3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73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73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3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3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3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3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73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73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73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3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73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73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73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4" name="Google Shape;9244;p73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9245" name="Google Shape;9245;p73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73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73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73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73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3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3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3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73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3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3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73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73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73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73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3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3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73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9263" name="Google Shape;9263;p73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73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73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73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73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73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73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73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73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73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3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73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73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73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3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3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73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73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3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3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73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73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73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73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73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8" name="Google Shape;9288;p73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9289" name="Google Shape;9289;p73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73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73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73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73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73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73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73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73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73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73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73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73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73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73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4" name="Google Shape;9304;p73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9305" name="Google Shape;9305;p73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73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73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73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73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73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73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73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73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73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73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73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73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3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73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0" name="Google Shape;9320;p73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9321" name="Google Shape;9321;p73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3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3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3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3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3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3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3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3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3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73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73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3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3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73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6" name="Google Shape;9336;p73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9337" name="Google Shape;9337;p73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73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73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73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3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3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3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3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3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3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73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73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9" name="Google Shape;9349;p73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9350" name="Google Shape;9350;p73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3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73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73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73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3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3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73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73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73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73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73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73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73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4" name="Google Shape;9364;p73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9365" name="Google Shape;9365;p73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73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73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73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73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3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73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73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73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73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73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73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73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73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9" name="Google Shape;9379;p73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9380" name="Google Shape;9380;p73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73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73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3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3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3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3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7" name="Google Shape;9387;p73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9388" name="Google Shape;9388;p73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3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3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3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3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3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3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73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73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3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3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73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73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3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73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73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73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3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3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3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3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3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3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73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73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73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4" name="Google Shape;9414;p73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9415" name="Google Shape;9415;p73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73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73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3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73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3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73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73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3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73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73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3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3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73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3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3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3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73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73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73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73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73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73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73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73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73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73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73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73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73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5" name="Google Shape;9445;p73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9446" name="Google Shape;9446;p73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3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73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73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73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3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3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73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73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73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73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3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73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73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73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3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3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3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3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73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6" name="Google Shape;9466;p73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9467" name="Google Shape;9467;p73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73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3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3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73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73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73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73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73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3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73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73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73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73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73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73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3" name="Google Shape;9483;p73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9484" name="Google Shape;9484;p73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73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73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73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73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73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73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3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73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73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73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73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3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3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73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73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73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1" name="Google Shape;9501;p73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9502" name="Google Shape;9502;p73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3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3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3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73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3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3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73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73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9511" name="Google Shape;9511;p73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3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73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73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73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73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73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73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73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73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73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3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7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7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73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73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3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73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9" name="Google Shape;9529;p73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9530" name="Google Shape;9530;p73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73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3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73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73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73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73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73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73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73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73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73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73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73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73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73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73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3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3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73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73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73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73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3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3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3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73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73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3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73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0" name="Google Shape;9560;p73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1" name="Google Shape;9561;p73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9562" name="Google Shape;9562;p73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3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73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73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73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3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73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73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73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3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3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73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73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3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3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3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3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3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73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73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73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73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73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3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73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73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3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9" name="Google Shape;9589;p73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9590" name="Google Shape;9590;p73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3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3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3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3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3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73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73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3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73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3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3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3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3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3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73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73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73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3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73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73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3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3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3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73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73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3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3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73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73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3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1" name="Google Shape;9621;p73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9622" name="Google Shape;9622;p73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73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73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73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73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73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3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3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3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73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73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3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3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5" name="Google Shape;9635;p73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9636" name="Google Shape;9636;p73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73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73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73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3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3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3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3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3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3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3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3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8" name="Google Shape;9648;p73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9" name="Google Shape;9649;p73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9650" name="Google Shape;9650;p73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3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3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3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73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3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3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3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3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3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3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3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3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73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3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3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3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7" name="Google Shape;9667;p73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9668" name="Google Shape;9668;p73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3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3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3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3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3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3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73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73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7" name="Google Shape;9677;p73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9678" name="Google Shape;9678;p73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3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3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3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73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3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3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3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3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73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9688" name="Google Shape;9688;p73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73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73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3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3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3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3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73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73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73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73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9" name="Google Shape;9699;p73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9700" name="Google Shape;9700;p73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3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3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73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73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3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3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73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73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73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73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73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3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3" name="Google Shape;9713;p73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9714" name="Google Shape;9714;p73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73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73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73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73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73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73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73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73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3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73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73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73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73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8" name="Google Shape;9728;p73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9729" name="Google Shape;9729;p73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73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73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73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73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3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73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73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3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73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9739" name="Google Shape;9739;p73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3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73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73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73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73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73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3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3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3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73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73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73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73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73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73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73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3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7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73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0" name="Google Shape;9760;p73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9761" name="Google Shape;9761;p73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73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73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73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3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3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7" name="Google Shape;9767;p73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9768" name="Google Shape;9768;p73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73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73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3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3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73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73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73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6" name="Google Shape;9776;p73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7" name="Google Shape;9777;p73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8" name="Google Shape;9778;p73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9779" name="Google Shape;9779;p73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73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73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3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3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73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73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73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73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3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73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73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73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3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73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73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73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73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73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73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3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73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73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3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73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73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73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73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3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73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73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73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73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73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73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73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73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73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73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73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73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73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73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73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73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73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73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6" name="Google Shape;9826;p73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9827" name="Google Shape;9827;p73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73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73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73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73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73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73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73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73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3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73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73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73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73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73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3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3" name="Google Shape;9843;p73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9844" name="Google Shape;9844;p73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73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73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73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73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73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73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73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3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3" name="Google Shape;9853;p73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9854" name="Google Shape;9854;p73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73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73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73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3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73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73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73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3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73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73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3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73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73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73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73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73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73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73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73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73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5" name="Google Shape;9875;p73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9876" name="Google Shape;9876;p73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73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3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3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3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73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73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73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73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73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73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3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3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9" name="Google Shape;9889;p73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9890" name="Google Shape;9890;p73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73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3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3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73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73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73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73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73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73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3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1" name="Google Shape;9901;p73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9902" name="Google Shape;9902;p73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3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3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3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73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73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3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73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73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73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73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73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73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9915" name="Google Shape;9915;p73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73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73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3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73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73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1" name="Google Shape;9921;p73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9922" name="Google Shape;9922;p73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73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73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3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3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73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73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73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73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73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73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73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9934" name="Google Shape;9934;p73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73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73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73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73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73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73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73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73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73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73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73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3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3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3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73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73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1" name="Google Shape;9951;p73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9952" name="Google Shape;9952;p73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73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73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73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73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73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73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73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73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73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73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73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73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73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73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73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8" name="Google Shape;9968;p73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9969" name="Google Shape;9969;p73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73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73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73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73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73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73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6" name="Google Shape;9976;p73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9977" name="Google Shape;9977;p73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73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73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73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73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73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73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73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73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73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7" name="Google Shape;9987;p73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9988" name="Google Shape;9988;p73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73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73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73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73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73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73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73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73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73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73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73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73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73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2" name="Google Shape;10002;p73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003" name="Google Shape;10003;p73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73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73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3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7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7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73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7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73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7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73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7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73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73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73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73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2" name="Google Shape;10022;p73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023" name="Google Shape;10023;p73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73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73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73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73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73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73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73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73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73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73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73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3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3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73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73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73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73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73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73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73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73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73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73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73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73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73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73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3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73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73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73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73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73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3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8" name="Google Shape;10058;p73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059" name="Google Shape;10059;p7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7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3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73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73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73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73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73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73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73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73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73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73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73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73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73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5" name="Google Shape;10075;p73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076" name="Google Shape;10076;p73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73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73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73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73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73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73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73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73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73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73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73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73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73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73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73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73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73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73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73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73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73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73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73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0" name="Google Shape;10100;p73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101" name="Google Shape;10101;p73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73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73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73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73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73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73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3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3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3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73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73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73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73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73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73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73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73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73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0" name="Google Shape;10120;p73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121" name="Google Shape;10121;p73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73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73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73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73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73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73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73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73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73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73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3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73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73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73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73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73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73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73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73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1" name="Google Shape;10141;p73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142" name="Google Shape;10142;p73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73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73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73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73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73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73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73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73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73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3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3" name="Google Shape;10153;p73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154" name="Google Shape;10154;p73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73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73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73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73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73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73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73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73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73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73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73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73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73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73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73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73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73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73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73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174" name="Google Shape;10174;p73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73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73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73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73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73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73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73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2" name="Google Shape;10182;p73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183" name="Google Shape;10183;p73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73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73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73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73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73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73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73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73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73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73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73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73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73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73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8" name="Google Shape;10198;p73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199" name="Google Shape;10199;p73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73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73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73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73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73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73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3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3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3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73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73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3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73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73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73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73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73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73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73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73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73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73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73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73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73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73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3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3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3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9" name="Google Shape;10229;p73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0230" name="Google Shape;10230;p73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73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73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3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3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3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3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73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3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73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73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3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73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73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73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73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3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73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73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3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3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3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73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0253" name="Google Shape;10253;p73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3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3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3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3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3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3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3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3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3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3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3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73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73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3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3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3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3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3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3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3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3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73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3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3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73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73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73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73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73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73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73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73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73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73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73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73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73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1" name="Google Shape;10291;p73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0292" name="Google Shape;10292;p73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73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73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3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3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73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3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3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3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3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3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73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73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73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3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73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73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3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3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73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73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3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4" name="Google Shape;10314;p73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0315" name="Google Shape;10315;p73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73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3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3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3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73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73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3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73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73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73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73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73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3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9" name="Google Shape;10329;p73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0330" name="Google Shape;10330;p73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3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73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73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3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3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3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73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73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73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3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73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73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73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73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73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73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7" name="Google Shape;10347;p73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0348" name="Google Shape;10348;p73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73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73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73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73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3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73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73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73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3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73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73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73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3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3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3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73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3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3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3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3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3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3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3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73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73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0374" name="Google Shape;10374;p73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73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73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73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73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73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3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73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3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73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73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73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3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3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3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73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73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73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73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3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3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3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3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7" name="Google Shape;10397;p73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0398" name="Google Shape;10398;p73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3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3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3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73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73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73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73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3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73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73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73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73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3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3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3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3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3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3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73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73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73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73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73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73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73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3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3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3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73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73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3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3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1" name="Google Shape;10431;p73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2" name="Google Shape;10432;p73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0433" name="Google Shape;10433;p7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73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73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73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73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73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73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73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73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73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3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73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73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73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73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3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3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3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3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73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73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73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73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73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73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73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73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73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73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73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73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7" name="Google Shape;10467;p73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0468" name="Google Shape;10468;p73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73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73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3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73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73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73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3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73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73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3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73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73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3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3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73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73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73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73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73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73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73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3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73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73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3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73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73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73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3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98" name="Google Shape;10498;p73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99" name="Google Shape;10499;p73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0500" name="Google Shape;10500;p73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3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3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3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3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3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73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73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73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73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73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3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3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3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73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73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73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73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73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3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3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73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73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3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73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73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73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3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3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73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73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3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3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3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3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3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3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3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3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3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73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73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73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3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3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3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73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73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73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3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3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3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3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73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73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3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3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3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3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3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3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3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3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3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3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73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73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3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3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3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3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73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73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3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3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73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73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3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3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3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3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3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3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3" name="Google Shape;10583;p73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0584" name="Google Shape;10584;p73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3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3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3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73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73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3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3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73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73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3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3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3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73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73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9" name="Google Shape;10599;p73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0600" name="Google Shape;10600;p73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3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3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3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3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3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3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3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3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3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3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3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73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73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3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3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3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73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73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73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3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3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73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3" name="Google Shape;10623;p73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0624" name="Google Shape;10624;p73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3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3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73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73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73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73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3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3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3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3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73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6" name="Google Shape;10636;p73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0637" name="Google Shape;10637;p73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3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73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73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73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73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73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73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3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3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3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3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3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3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73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73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3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3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73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73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3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73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73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3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73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73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73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73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73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73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3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73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73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3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3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3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3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4" name="Google Shape;10674;p73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0675" name="Google Shape;10675;p73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73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73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73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73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3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73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73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73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3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73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73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73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73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9" name="Google Shape;10689;p73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0690" name="Google Shape;10690;p73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3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3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73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73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73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73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7" name="Google Shape;10697;p73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0698" name="Google Shape;10698;p73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3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73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73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3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3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3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3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73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73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73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3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3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3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3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73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73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73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3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3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73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73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73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3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3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3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4" name="Google Shape;10724;p73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0725" name="Google Shape;10725;p73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73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3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3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3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73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73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73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73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73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73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73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73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73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73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3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3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3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3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73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73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3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73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73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3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73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73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3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3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73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5" name="Google Shape;10755;p73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0756" name="Google Shape;10756;p73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73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73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3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73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73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73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73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73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3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3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73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73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73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73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3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3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73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73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5" name="Google Shape;10775;p73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0776" name="Google Shape;10776;p73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73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73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73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73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73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73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73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3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3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3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3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3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73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73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1" name="Google Shape;10791;p73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0792" name="Google Shape;10792;p73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73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73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73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3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3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73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73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73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73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3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3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3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3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73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73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3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3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3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3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2" name="Google Shape;10812;p73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0813" name="Google Shape;10813;p73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73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3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3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73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73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3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3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3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3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3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3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3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3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3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3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9" name="Google Shape;10829;p73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0830" name="Google Shape;10830;p73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73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73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3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3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3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3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3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3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3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3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3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3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3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73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73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3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7" name="Google Shape;10847;p73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0848" name="Google Shape;10848;p73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3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3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3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3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3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3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73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6" name="Google Shape;10856;p73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0857" name="Google Shape;10857;p73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3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3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3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3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3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3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3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3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3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3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3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3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3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3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3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73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0876" name="Google Shape;10876;p73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3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3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73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73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3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3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3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3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3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3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3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3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3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3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3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3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3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3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3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3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3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3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3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3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3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3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3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3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3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6" name="Google Shape;10906;p73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0907" name="Google Shape;10907;p73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3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3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3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3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3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3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3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3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3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3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3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3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3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3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3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3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3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3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3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3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3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3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3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3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3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3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73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0935" name="Google Shape;10935;p73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3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3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3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3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3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3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3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3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3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3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3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3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3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3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3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3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3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3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3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3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3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3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3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3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3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1" name="Google Shape;10961;p73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0962" name="Google Shape;10962;p73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3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3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3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3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3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3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3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3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3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3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3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3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3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3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3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2" name="Google Shape;10992;p73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0993" name="Google Shape;10993;p73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3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3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3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73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73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3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3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3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3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3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3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3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3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3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3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3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3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3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3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3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3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3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3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3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3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3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3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3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2" name="Google Shape;11022;p73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023" name="Google Shape;11023;p73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3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3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3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3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3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73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73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3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3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3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3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3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3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3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3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3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3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3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3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3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73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045" name="Google Shape;11045;p73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3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3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3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3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3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3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2" name="Google Shape;11052;p73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053" name="Google Shape;11053;p73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3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3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3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73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73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3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73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3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3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73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73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73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73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73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3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3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3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73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73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3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3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3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3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73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3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3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3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3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3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3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4" name="Google Shape;11084;p73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085" name="Google Shape;11085;p73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3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3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3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3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3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3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3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3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3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3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3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3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3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3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73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73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3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3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3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3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3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3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3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3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3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3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3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3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3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3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3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3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3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3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3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3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3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3" name="Google Shape;11123;p73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124" name="Google Shape;11124;p73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3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3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3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3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3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3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3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3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3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73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3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3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73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3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3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3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3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3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3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3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3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3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3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3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3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3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3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3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3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4" name="Google Shape;11154;p73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155" name="Google Shape;11155;p73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3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3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3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3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3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3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73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3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73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73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3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73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8" name="Google Shape;11168;p73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169" name="Google Shape;11169;p73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3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3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3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73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3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3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73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3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3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3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73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181" name="Google Shape;11181;p73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3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73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3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3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3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3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3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3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3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3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3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3" name="Google Shape;11193;p73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1194" name="Google Shape;11194;p73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3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3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3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73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73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3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3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3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3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3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3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73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73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3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3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3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3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2" name="Google Shape;11212;p73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213" name="Google Shape;11213;p73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3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3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3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73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3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3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3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3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3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3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73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3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3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3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3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3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0" name="Google Shape;11230;p73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1231" name="Google Shape;11231;p73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73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73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3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3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73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3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3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73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73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3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3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3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3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3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3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7" name="Google Shape;11247;p73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1248" name="Google Shape;11248;p73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3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3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3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3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3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73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3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3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3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3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3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3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3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3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3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3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3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3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3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3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3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3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3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3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3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3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3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3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3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3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3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73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73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3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3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3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3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73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3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8" name="Google Shape;11288;p73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1289" name="Google Shape;11289;p73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73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3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3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3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3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3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3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3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3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3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3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3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3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3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3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3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3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3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3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3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3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3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3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3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3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3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3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3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3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3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3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3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3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3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3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3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3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3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3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3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3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3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3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3" name="Google Shape;11333;p73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73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73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73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73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38" name="Google Shape;11338;p73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1339" name="Google Shape;11339;p73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73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73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3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3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3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3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3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3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3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3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3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3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3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3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3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3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3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3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73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73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3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73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3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3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3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3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3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73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3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3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3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3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73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3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3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3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3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3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73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3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3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3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3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3" name="Google Shape;11383;p73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1384" name="Google Shape;11384;p73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3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73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3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3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3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3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3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3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3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3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3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3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3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3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3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3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3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3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3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3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3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3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3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3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3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73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3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3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3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73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1415" name="Google Shape;11415;p73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3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3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3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3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3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73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73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3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3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3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3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3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3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3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3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3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2" name="Google Shape;11432;p73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1433" name="Google Shape;11433;p73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3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3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3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3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3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3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3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3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3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3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3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3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3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3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3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3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3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3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3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3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3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3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3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3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3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3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3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3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3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3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3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3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3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3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3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3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73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1471" name="Google Shape;11471;p73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3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3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3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3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3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3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3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3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3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3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3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73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73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3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3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3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3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3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0" name="Google Shape;11490;p73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1491" name="Google Shape;11491;p73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3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3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3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3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3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3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3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73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73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3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3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3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3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3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3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3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3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3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3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73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3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3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3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3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3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3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3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3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3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3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3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3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3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3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3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3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3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3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3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3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3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3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3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3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3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3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3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3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73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1541" name="Google Shape;11541;p73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3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3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3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3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3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3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3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3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0" name="Google Shape;11550;p73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1551" name="Google Shape;11551;p73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3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3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3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3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3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3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3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3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3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3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73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3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3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3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3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7" name="Google Shape;11567;p73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1568" name="Google Shape;11568;p73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3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3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3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3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3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3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3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3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3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3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3" name="Google Shape;11583;p7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4" name="Google Shape;11584;p7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85" name="Google Shape;11585;p74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1586" name="Google Shape;11586;p74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4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74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4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4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4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4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4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4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4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4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4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4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74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4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74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1602" name="Google Shape;11602;p74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74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4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4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4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4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4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74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74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4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4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4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4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4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4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4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4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4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4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4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4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4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4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4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4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4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8" name="Google Shape;11628;p74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1629" name="Google Shape;11629;p74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4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4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4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4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4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4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4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4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4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4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4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4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4" name="Google Shape;11644;p74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1645" name="Google Shape;11645;p74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4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4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4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4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4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4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4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4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4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5" name="Google Shape;11655;p74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1656" name="Google Shape;11656;p74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4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4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4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4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4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4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4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4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4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4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4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4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4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4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4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2" name="Google Shape;11672;p74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1673" name="Google Shape;11673;p74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4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4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4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4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4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4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4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4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4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4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4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4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4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4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4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4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4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4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4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4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4" name="Google Shape;11694;p74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1695" name="Google Shape;11695;p74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4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4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4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4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4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4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4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4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4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4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4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4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4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4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4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4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4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4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4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4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4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7" name="Google Shape;11717;p74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1718" name="Google Shape;11718;p74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4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4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4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4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4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4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4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4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4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4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4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4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4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4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74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4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4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4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4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4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4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4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4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74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1743" name="Google Shape;11743;p74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4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4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4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4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4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4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4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4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4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4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4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4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4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4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4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4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4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4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4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4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4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4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4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4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4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4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4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4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4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4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4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4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4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4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4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4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4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4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4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4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4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4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4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4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4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4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74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1793" name="Google Shape;11793;p74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4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4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4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4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4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4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4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4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4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4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4" name="Google Shape;11804;p74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1805" name="Google Shape;11805;p74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4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4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4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4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4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4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4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4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4" name="Google Shape;11814;p74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1815" name="Google Shape;11815;p74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4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4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4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4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4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4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4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4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4" name="Google Shape;11824;p74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1825" name="Google Shape;11825;p74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4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4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4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4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4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4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4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4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4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4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4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7" name="Google Shape;11837;p74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1838" name="Google Shape;11838;p74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4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4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4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4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4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4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4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4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4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4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4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4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1" name="Google Shape;11851;p74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1852" name="Google Shape;11852;p74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4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4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4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4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4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4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4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4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4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4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4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4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4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4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4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8" name="Google Shape;11868;p74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1869" name="Google Shape;11869;p74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4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4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4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4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4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4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4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4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4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4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4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4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4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4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4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4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4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7" name="Google Shape;11887;p74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1888" name="Google Shape;11888;p74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4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4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4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4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4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4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4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4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4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4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74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1900" name="Google Shape;11900;p74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4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4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4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4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4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4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4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4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4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4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1" name="Google Shape;11911;p74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1912" name="Google Shape;11912;p74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4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4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4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4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4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4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4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4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4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4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4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4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4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4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4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4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4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4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4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4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4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4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4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4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4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4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9" name="Google Shape;11939;p74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1940" name="Google Shape;11940;p74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4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4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4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4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4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4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4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4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4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4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4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4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4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4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4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4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4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4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4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4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4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4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4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4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4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4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4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4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4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4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4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4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4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4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5" name="Google Shape;11975;p74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1976" name="Google Shape;11976;p74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4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4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4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4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4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4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4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4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4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6" name="Google Shape;11986;p74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1987" name="Google Shape;11987;p74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4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4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4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4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4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4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4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4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4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4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4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1" name="Google Shape;12001;p74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002" name="Google Shape;12002;p74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4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4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4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4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4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4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4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4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4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4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4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4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4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4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4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4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4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4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4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4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4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4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4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74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029" name="Google Shape;12029;p74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4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4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4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4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4" name="Google Shape;12034;p74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035" name="Google Shape;12035;p74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4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4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4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4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4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4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4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4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4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5" name="Google Shape;12045;p74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046" name="Google Shape;12046;p74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4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4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4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4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4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4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4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4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4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4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4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4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4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4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4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4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4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4" name="Google Shape;12064;p74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065" name="Google Shape;12065;p74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4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4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4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4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4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4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4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4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4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4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4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4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4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4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0" name="Google Shape;12080;p74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081" name="Google Shape;12081;p74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4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4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4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4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4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4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4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4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4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1" name="Google Shape;12091;p74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092" name="Google Shape;12092;p74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4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4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4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4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4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4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4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4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4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4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3" name="Google Shape;12103;p74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104" name="Google Shape;12104;p74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4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4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4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4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4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4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4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4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4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4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4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4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4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4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4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4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4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4" name="Google Shape;12124;p74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125" name="Google Shape;12125;p74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4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4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4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4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4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4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4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4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4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4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6" name="Google Shape;12136;p74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137" name="Google Shape;12137;p74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4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4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4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4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4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4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4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4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4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4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4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4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4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4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4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4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4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74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158" name="Google Shape;12158;p74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4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4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4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4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4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4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5" name="Google Shape;12165;p74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166" name="Google Shape;12166;p74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4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4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4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4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4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4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4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4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75" name="Google Shape;12175;p74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76" name="Google Shape;12176;p74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177" name="Google Shape;12177;p74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4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4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4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4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4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4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4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4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4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4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4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4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0" name="Google Shape;12190;p74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2191" name="Google Shape;12191;p74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4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4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4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4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4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4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4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4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0" name="Google Shape;12200;p74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201" name="Google Shape;12201;p74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4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4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4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4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4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4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4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4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4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4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4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4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4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4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4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4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4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4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4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4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4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4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4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4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4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4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4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4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4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1" name="Google Shape;12231;p74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2232" name="Google Shape;12232;p74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4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4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4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4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4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4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4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4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4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4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4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4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4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4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4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4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4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4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4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2" name="Google Shape;12252;p74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2253" name="Google Shape;12253;p74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4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4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4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4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4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4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4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4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4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4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4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4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6" name="Google Shape;12266;p74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2267" name="Google Shape;12267;p74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4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4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4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4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4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4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4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4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4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4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4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4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4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4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4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4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4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5" name="Google Shape;12285;p74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2286" name="Google Shape;12286;p74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4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4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4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4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4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4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4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4" name="Google Shape;12294;p74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2295" name="Google Shape;12295;p74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4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4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4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4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0" name="Google Shape;12300;p74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2301" name="Google Shape;12301;p74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4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4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4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4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4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4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4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4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4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4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74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2317" name="Google Shape;12317;p74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4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4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4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4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4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4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4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4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4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4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4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4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4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4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4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4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4" name="Google Shape;12334;p74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2335" name="Google Shape;12335;p74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74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4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4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4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4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4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4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4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4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4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6" name="Google Shape;12346;p74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2347" name="Google Shape;12347;p74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4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4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4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4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4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4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4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4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4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4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4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4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4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4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2" name="Google Shape;12362;p74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2363" name="Google Shape;12363;p74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4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4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4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4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4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4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4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74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74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3" name="Google Shape;12373;p74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2374" name="Google Shape;12374;p74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4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4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4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4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4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4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4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4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4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4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4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4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7" name="Google Shape;12387;p74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2388" name="Google Shape;12388;p74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4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4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4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4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4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4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4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4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4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4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4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4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4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4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3" name="Google Shape;12403;p74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2404" name="Google Shape;12404;p74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4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4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4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4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4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4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4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4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4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4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4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4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4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4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9" name="Google Shape;12419;p74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2420" name="Google Shape;12420;p74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4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4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4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4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4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4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74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74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4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74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74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4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4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4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4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74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2437" name="Google Shape;12437;p74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74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74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4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4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4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4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4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4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4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4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4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4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4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1" name="Google Shape;12451;p74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2452" name="Google Shape;12452;p74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4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4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4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4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4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4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4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4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74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4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4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4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74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4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7" name="Google Shape;12467;p74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8" name="Google Shape;12468;p74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2469" name="Google Shape;12469;p74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4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4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4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74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4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4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4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4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4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4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4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4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74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74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4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4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4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4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4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4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74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2493" name="Google Shape;12493;p74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4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4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4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4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4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74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4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4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4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74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74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4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4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4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4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9" name="Google Shape;12509;p74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2510" name="Google Shape;12510;p74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4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4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4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4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4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4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4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4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4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4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4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4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4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74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4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4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7" name="Google Shape;12527;p74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2528" name="Google Shape;12528;p74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4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4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4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4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4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4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74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4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4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4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4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4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4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4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4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4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4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4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4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4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9" name="Google Shape;12549;p74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2550" name="Google Shape;12550;p74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4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4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4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4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4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4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4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4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4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4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4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4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4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4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4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4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4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4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4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4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4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4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4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4" name="Google Shape;12574;p74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2575" name="Google Shape;12575;p74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4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4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4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4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4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4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4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74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4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4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4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4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4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4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4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74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74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2593" name="Google Shape;12593;p74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4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4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4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4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4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4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74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4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4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4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4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4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4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4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4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4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74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2611" name="Google Shape;12611;p74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4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4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4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4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4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4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4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4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4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4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4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4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4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4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4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4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74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4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4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4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4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4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74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2635" name="Google Shape;12635;p74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4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4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4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4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4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4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4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4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4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4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4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4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4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4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4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4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4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4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4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74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6" name="Google Shape;12656;p74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2657" name="Google Shape;12657;p74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4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4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4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4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4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4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4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4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4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4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4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4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4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74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4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4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4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4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4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7" name="Google Shape;12677;p74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2678" name="Google Shape;12678;p74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4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4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4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4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4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4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4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4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4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4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4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4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4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4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4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4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4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4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74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4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4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0" name="Google Shape;12700;p74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2701" name="Google Shape;12701;p74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4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4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4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4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4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4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4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4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4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4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4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4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4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4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4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4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4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4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4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1" name="Google Shape;12721;p74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2722" name="Google Shape;12722;p74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4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4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4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4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4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4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4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4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4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4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4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74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4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4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4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4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4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4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4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4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4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4" name="Google Shape;12744;p74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2745" name="Google Shape;12745;p74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4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4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4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4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4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4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4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4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4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4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74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4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4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4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4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4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4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4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4" name="Google Shape;12764;p74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2765" name="Google Shape;12765;p74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74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4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4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4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4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4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4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74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4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4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4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4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4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4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4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4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4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4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4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4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4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4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4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4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0" name="Google Shape;12790;p74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2791" name="Google Shape;12791;p74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4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4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4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4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4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4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4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4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4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4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4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4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4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4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4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4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4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4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4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4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74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4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4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4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4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4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4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4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4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4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4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4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4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4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4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4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4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9" name="Google Shape;12829;p74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2830" name="Google Shape;12830;p74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4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74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4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4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4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4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4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4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4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4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4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4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4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4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4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4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4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4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4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4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4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4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4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4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4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6" name="Google Shape;12856;p74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2857" name="Google Shape;12857;p74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4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4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4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4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4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4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4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4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4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4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4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4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4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4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4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4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4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4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74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4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8" name="Google Shape;12878;p74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2879" name="Google Shape;12879;p74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4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4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4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4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4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4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4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4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4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4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4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4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4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4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4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4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4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4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4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4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4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4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4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4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4" name="Google Shape;12904;p74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2905" name="Google Shape;12905;p74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4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4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4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4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4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4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4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4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4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4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4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4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4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4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4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4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4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4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4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4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4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4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4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9" name="Google Shape;12929;p74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2930" name="Google Shape;12930;p74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4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4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4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4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4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4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4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4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4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4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4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4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4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4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4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4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74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4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4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4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4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2" name="Google Shape;12952;p74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2953" name="Google Shape;12953;p74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4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4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4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4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4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4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4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4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4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4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4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4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4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4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4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4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4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4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4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4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4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5" name="Google Shape;12975;p74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2976" name="Google Shape;12976;p74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4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4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4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4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4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4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4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4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4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4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4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4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4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4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1" name="Google Shape;12991;p74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2992" name="Google Shape;12992;p74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4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4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4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4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4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4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4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4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4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4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4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4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4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4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7" name="Google Shape;13007;p74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008" name="Google Shape;13008;p74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74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4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4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4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4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4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4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4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4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4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4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4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4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4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4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4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4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4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4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4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4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4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4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4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4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4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4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6" name="Google Shape;13036;p74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037" name="Google Shape;13037;p74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4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4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4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4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4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4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4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4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4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4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4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4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4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4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4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4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4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4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4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7" name="Google Shape;13057;p74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058" name="Google Shape;13058;p74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4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4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4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4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4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4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4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4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4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4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4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4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4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4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4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4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4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4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7" name="Google Shape;13077;p74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078" name="Google Shape;13078;p74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4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4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4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4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4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4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4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4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4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4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4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4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4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74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4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4" name="Google Shape;13094;p74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095" name="Google Shape;13095;p74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4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4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4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4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4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4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4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4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4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4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74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4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4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4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4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4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4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4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4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4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6" name="Google Shape;13116;p74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117" name="Google Shape;13117;p74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4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4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4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4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4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4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4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4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4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4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4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4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4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4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4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3" name="Google Shape;13133;p74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134" name="Google Shape;13134;p74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4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4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4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4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4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4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4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4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4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4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4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4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4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4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9" name="Google Shape;13149;p74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150" name="Google Shape;13150;p74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4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4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4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4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4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4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4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4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4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4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4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4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4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4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4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4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4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8" name="Google Shape;13168;p74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169" name="Google Shape;13169;p74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4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4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4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4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74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74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4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4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4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4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4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4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4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4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4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4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6" name="Google Shape;13186;p74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3187" name="Google Shape;13187;p74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4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4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4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4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4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4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4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4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4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4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4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4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4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4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4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4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4" name="Google Shape;13204;p74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205" name="Google Shape;13205;p74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4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4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4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4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4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4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4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4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4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4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4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4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4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4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4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4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4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3" name="Google Shape;13223;p74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3224" name="Google Shape;13224;p74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4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4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4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74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4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4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4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4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4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4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4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4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4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74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74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4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4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4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4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4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4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4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7" name="Google Shape;13247;p74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3248" name="Google Shape;13248;p74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4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4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4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4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4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74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74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4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4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4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4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4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4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4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4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4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4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4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7" name="Google Shape;13267;p74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3268" name="Google Shape;13268;p74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4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4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4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4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74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4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4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4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74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74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74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4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4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4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3" name="Google Shape;13283;p74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3284" name="Google Shape;13284;p74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4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4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74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74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4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4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4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4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4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4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4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4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4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4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4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4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4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4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3" name="Google Shape;13303;p74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3304" name="Google Shape;13304;p74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4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4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4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4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4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74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4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4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4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4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4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4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74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4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4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4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1" name="Google Shape;13321;p74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3322" name="Google Shape;13322;p74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4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4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4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4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4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4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4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4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4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4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4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4" name="Google Shape;13334;p74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3335" name="Google Shape;13335;p74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4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4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4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4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4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4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4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4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4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4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4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4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4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4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4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4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4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4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4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4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6" name="Google Shape;13356;p74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3357" name="Google Shape;13357;p74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4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4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4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4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4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4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4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4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4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4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4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4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4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4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4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4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4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4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4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4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74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74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4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4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4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4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4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5" name="Google Shape;13385;p74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86" name="Google Shape;13386;p74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3387" name="Google Shape;13387;p74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4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4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4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4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4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4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74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74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4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74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4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4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4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4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4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4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4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4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74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74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8" name="Google Shape;13408;p74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3409" name="Google Shape;13409;p74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74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74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4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4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4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4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4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4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4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74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4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4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4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4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4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4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4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74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74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4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4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4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4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4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4" name="Google Shape;13434;p74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3435" name="Google Shape;13435;p74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4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4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4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4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4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4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74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74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4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4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4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4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4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4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4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4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4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4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74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4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6" name="Google Shape;13456;p74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3457" name="Google Shape;13457;p74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74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4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4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4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4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74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4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4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4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4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74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4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4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4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4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4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4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4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74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4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4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74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3480" name="Google Shape;13480;p74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4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4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4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4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4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4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4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4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4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4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4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4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74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74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4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4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4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4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4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4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1" name="Google Shape;13501;p74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3502" name="Google Shape;13502;p74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4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4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4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4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4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74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4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4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4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74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74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4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4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4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74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8" name="Google Shape;13518;p74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3519" name="Google Shape;13519;p74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4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4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4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4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74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74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4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4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4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4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4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4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4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4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4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74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4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4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4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4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0" name="Google Shape;13540;p74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3541" name="Google Shape;13541;p74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4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4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4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4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4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4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4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4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74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4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4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4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4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4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4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7" name="Google Shape;13557;p74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3558" name="Google Shape;13558;p74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4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4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4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4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4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4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4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4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4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4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4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4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4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4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4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4" name="Google Shape;13574;p74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3575" name="Google Shape;13575;p74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4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4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4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4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4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4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4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4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4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4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4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4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4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4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4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7" name="Google Shape;13597;p7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8" name="Google Shape;13598;p7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99" name="Google Shape;13599;p75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3600" name="Google Shape;13600;p75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5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5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5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5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5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5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5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5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5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5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5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5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5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4" name="Google Shape;13614;p75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3615" name="Google Shape;13615;p75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5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5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5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5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5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75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75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5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5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5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5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5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5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9" name="Google Shape;13629;p75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3630" name="Google Shape;13630;p75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5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5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5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5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5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5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5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5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5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0" name="Google Shape;13640;p75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3641" name="Google Shape;13641;p75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5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5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5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5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5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5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5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5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5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5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5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3" name="Google Shape;13653;p75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3654" name="Google Shape;13654;p75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5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5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5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5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5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5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5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2" name="Google Shape;13662;p75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3663" name="Google Shape;13663;p75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5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5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5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5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5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5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5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5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5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5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5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5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5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5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5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5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5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5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5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5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5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5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5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7" name="Google Shape;13687;p75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3688" name="Google Shape;13688;p75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5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75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75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5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5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5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5" name="Google Shape;13695;p75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3696" name="Google Shape;13696;p75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5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5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5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5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5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5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5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5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5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5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5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5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5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5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5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5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5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5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5" name="Google Shape;13715;p75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3716" name="Google Shape;13716;p75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5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5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5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5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5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5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5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5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5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6" name="Google Shape;13726;p75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3727" name="Google Shape;13727;p75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5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5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5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5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5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5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5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5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5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5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5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5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5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5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5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5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5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5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5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7" name="Google Shape;13747;p75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3748" name="Google Shape;13748;p75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5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5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5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5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5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5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5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5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5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5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9" name="Google Shape;13759;p75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3760" name="Google Shape;13760;p75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5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5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5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5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5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5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5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5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5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5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5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5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3" name="Google Shape;13773;p75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3774" name="Google Shape;13774;p75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5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5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5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75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5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5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5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5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5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4" name="Google Shape;13784;p75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3785" name="Google Shape;13785;p75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5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5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5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5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5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5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5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5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5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5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5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5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5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5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75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1" name="Google Shape;13801;p75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3802" name="Google Shape;13802;p75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5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5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5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5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5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5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5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5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5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5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5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5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5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5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5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5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5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5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3" name="Google Shape;13823;p75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3824" name="Google Shape;13824;p75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5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5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7" name="Google Shape;13827;p75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3828" name="Google Shape;13828;p75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5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5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5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5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75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5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5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5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5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5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5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0" name="Google Shape;13840;p75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3841" name="Google Shape;13841;p75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5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5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5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5" name="Google Shape;13845;p75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3846" name="Google Shape;13846;p75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5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5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5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5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5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5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5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5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5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5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5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5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5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5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5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2" name="Google Shape;13862;p75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3863" name="Google Shape;13863;p75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5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5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5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5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5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5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5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5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5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5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5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5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5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5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5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5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5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5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5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5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5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5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5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9" name="Google Shape;13889;p75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3890" name="Google Shape;13890;p75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5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5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5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5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5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5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5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5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5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5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5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5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5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4" name="Google Shape;13904;p75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3905" name="Google Shape;13905;p75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5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5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8" name="Google Shape;13908;p75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3909" name="Google Shape;13909;p75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5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5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5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5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5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5" name="Google Shape;13915;p75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3916" name="Google Shape;13916;p75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5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5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5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75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75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5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5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4" name="Google Shape;13924;p75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3925" name="Google Shape;13925;p75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5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5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5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5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5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5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5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5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5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5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5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5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5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5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5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5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5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5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5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5" name="Google Shape;13945;p75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3946" name="Google Shape;13946;p75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5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5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5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5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5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5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5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5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5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5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5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5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5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0" name="Google Shape;13960;p75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3961" name="Google Shape;13961;p75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5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5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5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5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6" name="Google Shape;13966;p75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3967" name="Google Shape;13967;p75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5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5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5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5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5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5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5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5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5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5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5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5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5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5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5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5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5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5" name="Google Shape;13985;p75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3986" name="Google Shape;13986;p75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5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5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5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75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75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5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3" name="Google Shape;13993;p75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3994" name="Google Shape;13994;p75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5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5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5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5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75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75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5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5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5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5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5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5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5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5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5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5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5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5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3" name="Google Shape;14013;p75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014" name="Google Shape;14014;p75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5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5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5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5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5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5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5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75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3" name="Google Shape;14023;p75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024" name="Google Shape;14024;p75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5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5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5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5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5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5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5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5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6" name="Google Shape;14036;p75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037" name="Google Shape;14037;p75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5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5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5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5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5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5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75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75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5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5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8" name="Google Shape;14048;p75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049" name="Google Shape;14049;p75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5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5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5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75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5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5" name="Google Shape;14055;p75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056" name="Google Shape;14056;p75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5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5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75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5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5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5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5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5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5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5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5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5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5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5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5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5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5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5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5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5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7" name="Google Shape;14077;p75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078" name="Google Shape;14078;p75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5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5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5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5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5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4" name="Google Shape;14084;p75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085" name="Google Shape;14085;p75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5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5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75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75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5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5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75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3" name="Google Shape;14093;p75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094" name="Google Shape;14094;p75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5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5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5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5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5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0" name="Google Shape;14100;p75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101" name="Google Shape;14101;p75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5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75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5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75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5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5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75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75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5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5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2" name="Google Shape;14112;p75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113" name="Google Shape;14113;p75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5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5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75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75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5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5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75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75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5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5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5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5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5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5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5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5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5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75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75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3" name="Google Shape;14133;p75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134" name="Google Shape;14134;p75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5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5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5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5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5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5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75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75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5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5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5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5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5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5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1" name="Google Shape;14151;p75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152" name="Google Shape;14152;p75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5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5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5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5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5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75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5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5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5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5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5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5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75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5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5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5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5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5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75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5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5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5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5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5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5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5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5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75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75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2" name="Google Shape;14182;p75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183" name="Google Shape;14183;p75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5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5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5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5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5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5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5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5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5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5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75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75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5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7" name="Google Shape;14197;p75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198" name="Google Shape;14198;p75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5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5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5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5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5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75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5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5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5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75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75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75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5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5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5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5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5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5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5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75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75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2" name="Google Shape;14222;p75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4223" name="Google Shape;14223;p7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5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5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75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75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75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75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5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5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5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5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75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5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5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5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5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5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1" name="Google Shape;14241;p75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4242" name="Google Shape;14242;p75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75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5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5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75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75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5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5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5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5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5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5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5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75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75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5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5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5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5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5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5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5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5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75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75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5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5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5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5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5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5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5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5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5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5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75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5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5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5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5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5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83" name="Google Shape;14283;p75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84" name="Google Shape;14284;p75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4285" name="Google Shape;14285;p75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5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75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5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5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75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75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5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75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75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5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5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5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5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9" name="Google Shape;14299;p75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4300" name="Google Shape;14300;p75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5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5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5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75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75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5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5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5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75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5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5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2" name="Google Shape;14312;p75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4313" name="Google Shape;14313;p75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5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5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5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5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5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5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5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5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5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5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5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5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6" name="Google Shape;14326;p75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4327" name="Google Shape;14327;p75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75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5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5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5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5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75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75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5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5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5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8" name="Google Shape;14338;p75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4339" name="Google Shape;14339;p75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5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5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5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75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75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5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5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5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5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5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5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5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5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5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5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75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5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5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5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9" name="Google Shape;14359;p75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4360" name="Google Shape;14360;p75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5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5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5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5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5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75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75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75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5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5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5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5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5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5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75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75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5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5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5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75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75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2" name="Google Shape;14382;p75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4383" name="Google Shape;14383;p75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75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5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5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5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75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75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5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5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5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75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5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5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6" name="Google Shape;14396;p75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4397" name="Google Shape;14397;p75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5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5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75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5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5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75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5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75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75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5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5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5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75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75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5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5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5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5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5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5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5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5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5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5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75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5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4" name="Google Shape;14424;p75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4425" name="Google Shape;14425;p75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5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75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75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5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5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5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5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5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5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5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5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7" name="Google Shape;14437;p75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4438" name="Google Shape;14438;p75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5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75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5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5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5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5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5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5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5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75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75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5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5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5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75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75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5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5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5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8" name="Google Shape;14458;p75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4459" name="Google Shape;14459;p75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5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5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5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5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5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5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5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5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5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5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0" name="Google Shape;14470;p75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4471" name="Google Shape;14471;p75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5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5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5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5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5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5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5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5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5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5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5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3" name="Google Shape;14483;p75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4484" name="Google Shape;14484;p75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5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5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5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5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5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5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5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5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5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5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5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5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5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5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5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5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5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75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5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6" name="Google Shape;14506;p75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4507" name="Google Shape;14507;p75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5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5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5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5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5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5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5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5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5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5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5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5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5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5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5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5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5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5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6" name="Google Shape;14526;p75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4527" name="Google Shape;14527;p75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5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5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5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5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5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5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5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5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5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5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8" name="Google Shape;14538;p75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4539" name="Google Shape;14539;p75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5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5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5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5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5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75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5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5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5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5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5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5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5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5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5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5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5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7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75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5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5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5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5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4" name="Google Shape;14564;p75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4565" name="Google Shape;14565;p75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5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5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5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5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5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5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5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5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5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5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5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5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5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5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5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5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5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3" name="Google Shape;14583;p75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4584" name="Google Shape;14584;p75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5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5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5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5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5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5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5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5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5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5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5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5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5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5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5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5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1" name="Google Shape;14601;p75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4602" name="Google Shape;14602;p75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5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5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5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5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5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5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5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5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5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5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5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5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5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6" name="Google Shape;14616;p75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4617" name="Google Shape;14617;p75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5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5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5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5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5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5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5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5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6" name="Google Shape;14626;p75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4627" name="Google Shape;14627;p75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5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5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5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5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5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5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5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5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5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5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5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5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5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5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75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3" name="Google Shape;14643;p75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4644" name="Google Shape;14644;p75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5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5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5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75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75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75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5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5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5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75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5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5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5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5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5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5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5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5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5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5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5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75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75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5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9" name="Google Shape;14669;p75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4670" name="Google Shape;14670;p75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5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5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5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5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75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75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75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5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5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5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5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5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5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5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5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5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5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5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5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75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75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5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5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75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75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5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7" name="Google Shape;14697;p75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4698" name="Google Shape;14698;p75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5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5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5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5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5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5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5" name="Google Shape;14705;p75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4706" name="Google Shape;14706;p75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5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5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7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75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5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5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5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5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75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75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5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5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5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5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2" name="Google Shape;14722;p75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4723" name="Google Shape;14723;p75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5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5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5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5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5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5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5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5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5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5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5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5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5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5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5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5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5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5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5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5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5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5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75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5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75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75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5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5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5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5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5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5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5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75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5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5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5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5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5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5" name="Google Shape;14765;p75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4766" name="Google Shape;14766;p75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5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5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5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5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75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75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5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5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5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5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5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8" name="Google Shape;14778;p75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4779" name="Google Shape;14779;p75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5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5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5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5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5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5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5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5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5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5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5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5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5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5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5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5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5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5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8" name="Google Shape;14798;p75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4799" name="Google Shape;14799;p75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75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75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5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5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5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5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75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5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5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75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5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5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5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5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5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5" name="Google Shape;14815;p75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4816" name="Google Shape;14816;p75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5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5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5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5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5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5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3" name="Google Shape;14823;p75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4824" name="Google Shape;14824;p75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5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5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5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5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5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5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5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5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5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5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5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5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9" name="Google Shape;14839;p75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4840" name="Google Shape;14840;p75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5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5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5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5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5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5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5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75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75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5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5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5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5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5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5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5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5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75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5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5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75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75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3" name="Google Shape;14863;p75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4864" name="Google Shape;14864;p75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5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5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5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75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75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5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1" name="Google Shape;14871;p75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4872" name="Google Shape;14872;p75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5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75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7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7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7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75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75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75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5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5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5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5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86" name="Google Shape;14886;p75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87" name="Google Shape;14887;p75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4888" name="Google Shape;14888;p75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75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5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7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7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7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5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0" name="Google Shape;14900;p75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4901" name="Google Shape;14901;p75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5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75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75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5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5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75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75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5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75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75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2" name="Google Shape;14912;p75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4913" name="Google Shape;14913;p75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75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5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5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5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5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5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5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5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5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5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75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75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5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5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5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5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5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5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2" name="Google Shape;14932;p75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4933" name="Google Shape;14933;p75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75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5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5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75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75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5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5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5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5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5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75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75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5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75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75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5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5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5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5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5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5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75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75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5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5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5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5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1" name="Google Shape;14961;p75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4962" name="Google Shape;14962;p75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5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75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75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5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5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75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75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5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5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5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75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75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5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5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5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75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75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5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5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2" name="Google Shape;14982;p75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4983" name="Google Shape;14983;p75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75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75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5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5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5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75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75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75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5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5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5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5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5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75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75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9" name="Google Shape;14999;p75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000" name="Google Shape;15000;p75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5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75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75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5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5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5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5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75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09" name="Google Shape;15009;p75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10" name="Google Shape;15010;p75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011" name="Google Shape;15011;p75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5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5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5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5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75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75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75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75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5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5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5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75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4" name="Google Shape;15024;p75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025" name="Google Shape;15025;p75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5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75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75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5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5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75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75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5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5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75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75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75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75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5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5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5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5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5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4" name="Google Shape;15044;p75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045" name="Google Shape;15045;p75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75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75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5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75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75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5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5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75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75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5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5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5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5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5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5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5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5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5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5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5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5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75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75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75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75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3" name="Google Shape;15073;p75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074" name="Google Shape;15074;p75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5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5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5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5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5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5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1" name="Google Shape;15081;p75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082" name="Google Shape;15082;p75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75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75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75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75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5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5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5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5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75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75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5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5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5" name="Google Shape;15095;p75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096" name="Google Shape;15096;p75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75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75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75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5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5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5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75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75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75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5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5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8" name="Google Shape;15108;p75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109" name="Google Shape;15109;p75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5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5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75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75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5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5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5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5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5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5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75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75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5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5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75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75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5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7" name="Google Shape;15127;p75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128" name="Google Shape;15128;p75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75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75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5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5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5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75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75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5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5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5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9" name="Google Shape;15139;p75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140" name="Google Shape;15140;p75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5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5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5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5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75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75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5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75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75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75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75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5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5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75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5" name="Google Shape;15155;p75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156" name="Google Shape;15156;p75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5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5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9" name="Google Shape;15159;p75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160" name="Google Shape;15160;p75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5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5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5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75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75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75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75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75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75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5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5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5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5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5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5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5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5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5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5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5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75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75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75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4" name="Google Shape;15184;p75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185" name="Google Shape;15185;p75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75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75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5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5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5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75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75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5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5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5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5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75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75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5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5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5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5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3" name="Google Shape;15203;p75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204" name="Google Shape;15204;p75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5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5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5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75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75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75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75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5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5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4" name="Google Shape;15214;p75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5215" name="Google Shape;15215;p75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5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75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75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5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5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5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5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75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75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75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5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5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5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3" name="Google Shape;15233;p7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234" name="Google Shape;15234;p76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5235" name="Google Shape;15235;p76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6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6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76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76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6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6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6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6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76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76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6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6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6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6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0" name="Google Shape;15250;p76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5251" name="Google Shape;15251;p76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6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6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76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76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76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76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76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76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76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6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76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3" name="Google Shape;15263;p76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5264" name="Google Shape;15264;p76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6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6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6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6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76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76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76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6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6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6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6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6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6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6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9" name="Google Shape;15279;p76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5280" name="Google Shape;15280;p76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6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6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6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6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6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6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76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76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6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6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76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76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76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6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6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6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76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8" name="Google Shape;15298;p76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5299" name="Google Shape;15299;p76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76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76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76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76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76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76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6" name="Google Shape;15306;p76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5307" name="Google Shape;15307;p76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76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76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76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6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76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76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6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6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6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6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6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6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6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76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76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6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4" name="Google Shape;15324;p76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5325" name="Google Shape;15325;p76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6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6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6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6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76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76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6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6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6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5" name="Google Shape;15335;p76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5336" name="Google Shape;15336;p76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6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6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6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6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6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2" name="Google Shape;15342;p76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5343" name="Google Shape;15343;p76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6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6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6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6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6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6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6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76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6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3" name="Google Shape;15353;p76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5354" name="Google Shape;15354;p76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6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6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6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6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6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6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6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6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6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6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6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6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7" name="Google Shape;15367;p76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5368" name="Google Shape;15368;p76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6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6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6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6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3" name="Google Shape;15373;p76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5374" name="Google Shape;15374;p76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6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6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6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6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6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6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6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6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6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6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6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6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6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76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76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76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1" name="Google Shape;15391;p76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5392" name="Google Shape;15392;p76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6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6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6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6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6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6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6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6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6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2" name="Google Shape;15402;p76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5403" name="Google Shape;15403;p76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6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6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6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6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6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6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6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6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6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6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6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5" name="Google Shape;15415;p76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5416" name="Google Shape;15416;p76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6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6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6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6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6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6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6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6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5" name="Google Shape;15425;p76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5426" name="Google Shape;15426;p76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6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6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76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6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6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6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6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6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6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6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6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6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6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6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6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6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6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76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5" name="Google Shape;15445;p76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5446" name="Google Shape;15446;p76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6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6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6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6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6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76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76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6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5" name="Google Shape;15455;p76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5456" name="Google Shape;15456;p76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6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6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6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6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6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6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6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4" name="Google Shape;15464;p76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5465" name="Google Shape;15465;p76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6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6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6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6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6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6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2" name="Google Shape;15472;p76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5473" name="Google Shape;15473;p76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6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6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6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6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6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6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6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6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6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6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4" name="Google Shape;15484;p76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5485" name="Google Shape;15485;p76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6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6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6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6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6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6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6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6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6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6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6" name="Google Shape;15496;p76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5497" name="Google Shape;15497;p76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6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6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6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6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6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6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6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6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6" name="Google Shape;15506;p76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5507" name="Google Shape;15507;p76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6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6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6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76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76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6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6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6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6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7" name="Google Shape;15517;p76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5518" name="Google Shape;15518;p76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6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6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76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76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6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6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6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6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6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6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6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6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6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76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76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6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5" name="Google Shape;15535;p76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5536" name="Google Shape;15536;p76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6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6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6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6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6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6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6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6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6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6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76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6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6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6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76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76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6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4" name="Google Shape;15554;p76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5555" name="Google Shape;15555;p76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6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6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6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6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6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6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6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3" name="Google Shape;15563;p76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5564" name="Google Shape;15564;p76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76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6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7" name="Google Shape;15567;p76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5568" name="Google Shape;15568;p76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6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6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6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6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6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4" name="Google Shape;15574;p76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5575" name="Google Shape;15575;p76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6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6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6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6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6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6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6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6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6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76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6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6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6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6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6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6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6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6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4" name="Google Shape;15594;p76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5595" name="Google Shape;15595;p76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6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6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6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6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6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6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6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6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6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6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6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6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6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76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76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6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6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6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6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6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6" name="Google Shape;15616;p76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5617" name="Google Shape;15617;p76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6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6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6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6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6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6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6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6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76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6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6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6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6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6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6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6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6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6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6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6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76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76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6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6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6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6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6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6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76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76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6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6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76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6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6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6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6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6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6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6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6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6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76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1" name="Google Shape;15661;p76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5662" name="Google Shape;15662;p76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6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6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6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6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6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6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6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6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6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6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76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76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6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6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6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6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9" name="Google Shape;15679;p76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5680" name="Google Shape;15680;p76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6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6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6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6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6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6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6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6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6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0" name="Google Shape;15690;p76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5691" name="Google Shape;15691;p76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6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76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6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6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6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6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76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76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6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6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6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3" name="Google Shape;15703;p76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5704" name="Google Shape;15704;p76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6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6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6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6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6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6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6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6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6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6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6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6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6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6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6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6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6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76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76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4" name="Google Shape;15724;p76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5725" name="Google Shape;15725;p76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6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6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6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6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6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6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6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6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6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6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6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7" name="Google Shape;15737;p76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5738" name="Google Shape;15738;p76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6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6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6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6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6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6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6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6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76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76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6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76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76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6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6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6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6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6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7" name="Google Shape;15757;p76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5758" name="Google Shape;15758;p76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6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6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6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6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6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6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6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6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6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76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76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6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6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6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6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76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6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6" name="Google Shape;15776;p76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5777" name="Google Shape;15777;p76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6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6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6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6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6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6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6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6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6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6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6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9" name="Google Shape;15789;p76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5790" name="Google Shape;15790;p76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6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6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6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6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76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76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76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6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6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6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6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6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6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6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6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6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6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6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6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0" name="Google Shape;15810;p76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5811" name="Google Shape;15811;p76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6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6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6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6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6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6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6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6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6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6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6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6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6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6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6" name="Google Shape;15826;p76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5827" name="Google Shape;15827;p76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6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76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76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6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6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6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4" name="Google Shape;15834;p76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5835" name="Google Shape;15835;p76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6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6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6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6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0" name="Google Shape;15840;p76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5841" name="Google Shape;15841;p76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6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6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6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6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6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6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6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76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76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6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6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6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6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6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6" name="Google Shape;15856;p76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5857" name="Google Shape;15857;p76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6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76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6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6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6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6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6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6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6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6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6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6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0" name="Google Shape;15870;p76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5871" name="Google Shape;15871;p76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6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6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6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6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6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6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6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6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6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6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6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6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6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6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6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6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6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76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6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6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2" name="Google Shape;15892;p76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5893" name="Google Shape;15893;p76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6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6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6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6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6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6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6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6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6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3" name="Google Shape;15903;p76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5904" name="Google Shape;15904;p76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6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6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6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76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6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6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6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6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6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6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6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6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6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6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76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6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6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6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3" name="Google Shape;15923;p76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5924" name="Google Shape;15924;p76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6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6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6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6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6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0" name="Google Shape;15930;p76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5931" name="Google Shape;15931;p76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6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6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6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6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6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6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6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6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6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6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6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6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4" name="Google Shape;15944;p76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5945" name="Google Shape;15945;p76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6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6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6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6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6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6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6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6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6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6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6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6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6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76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6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6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6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3" name="Google Shape;15963;p76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5964" name="Google Shape;15964;p76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6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6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6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6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6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6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6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6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6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6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6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6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6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6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6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6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6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6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6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6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5" name="Google Shape;15985;p76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5986" name="Google Shape;15986;p76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6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6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6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76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6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6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3" name="Google Shape;15993;p76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5994" name="Google Shape;15994;p76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6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6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6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6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6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6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6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6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3" name="Google Shape;16003;p76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004" name="Google Shape;16004;p76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05" name="Google Shape;16005;p76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006" name="Google Shape;16006;p76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7" name="Google Shape;16007;p76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8" name="Google Shape;16008;p76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9" name="Google Shape;16009;p76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0" name="Google Shape;16010;p76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1" name="Google Shape;16011;p76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2" name="Google Shape;16012;p76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3" name="Google Shape;16013;p76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4" name="Google Shape;16014;p76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15" name="Google Shape;16015;p76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016" name="Google Shape;16016;p76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6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6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6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76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76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76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6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6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6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6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7" name="Google Shape;16027;p76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028" name="Google Shape;16028;p76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6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6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6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6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6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6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6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6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76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76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6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6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6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6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6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6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76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76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7" name="Google Shape;16047;p76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048" name="Google Shape;16048;p76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76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76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6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6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6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6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6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6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6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6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6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6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1" name="Google Shape;16061;p76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062" name="Google Shape;16062;p76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76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6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6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6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6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6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6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6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76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6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6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6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76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76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6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6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6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6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1" name="Google Shape;16081;p76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082" name="Google Shape;16082;p76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76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76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6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6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6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6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6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6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6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6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6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76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5" name="Google Shape;16095;p76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096" name="Google Shape;16096;p76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76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6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76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76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76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6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6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6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6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6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6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6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6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6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76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2" name="Google Shape;16112;p76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113" name="Google Shape;16113;p76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6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76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76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6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6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76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76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76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76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6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6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6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6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7" name="Google Shape;16127;p76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128" name="Google Shape;16128;p76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76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6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6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76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76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76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6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6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6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76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76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76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76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76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6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6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76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76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6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6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6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0" name="Google Shape;16150;p76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151" name="Google Shape;16151;p76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6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6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6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6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6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6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6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76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76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76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76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6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76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76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6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76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76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6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6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6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6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3" name="Google Shape;16173;p76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174" name="Google Shape;16174;p76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76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6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6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6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6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6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76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76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6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6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6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6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6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6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6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76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76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6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6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6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76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76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6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6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6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6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6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2" name="Google Shape;16202;p76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203" name="Google Shape;16203;p76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76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6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6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76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76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6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76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76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6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6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6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6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6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7" name="Google Shape;16217;p76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6218" name="Google Shape;16218;p76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6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76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76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6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6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6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6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76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76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6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6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6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6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6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76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76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76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76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76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8" name="Google Shape;16238;p76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6239" name="Google Shape;16239;p76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76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76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76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76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76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76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76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76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76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76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76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76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76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76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76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76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76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7" name="Google Shape;16257;p76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6258" name="Google Shape;16258;p7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7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76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76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76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76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76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76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76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76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76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7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7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5" name="Google Shape;16275;p7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76" name="Google Shape;16276;p77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6277" name="Google Shape;16277;p77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77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77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77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77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77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77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77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77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77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77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77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77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77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1" name="Google Shape;16291;p77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6292" name="Google Shape;16292;p77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77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77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77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77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77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77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77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77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77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77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77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77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77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77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77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77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77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77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77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77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77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77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77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77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77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77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77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77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77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77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77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77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77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77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77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77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9" name="Google Shape;16329;p77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6330" name="Google Shape;16330;p77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77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77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77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77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77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77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77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77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77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77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77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77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77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4" name="Google Shape;16344;p77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6345" name="Google Shape;16345;p77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77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77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77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77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77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77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2" name="Google Shape;16352;p77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6353" name="Google Shape;16353;p77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77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77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77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77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77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77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77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77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77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77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77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77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77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77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77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77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77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77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77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77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77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77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77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77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77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9" name="Google Shape;16379;p77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6380" name="Google Shape;16380;p77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77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77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77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77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77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77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77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77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77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77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77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77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77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77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5" name="Google Shape;16395;p77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6396" name="Google Shape;16396;p77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77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77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77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77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77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77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77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77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77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77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77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77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77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77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77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2" name="Google Shape;16412;p77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6413" name="Google Shape;16413;p77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77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77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77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77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77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77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77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77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77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77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77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77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77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77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77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77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0" name="Google Shape;16430;p77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6431" name="Google Shape;16431;p77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77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77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77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77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77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77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77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77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77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77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77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77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4" name="Google Shape;16444;p77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6445" name="Google Shape;16445;p77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77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77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77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77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77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77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77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3" name="Google Shape;16453;p77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6454" name="Google Shape;16454;p77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77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77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77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77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77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77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77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77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77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77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77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77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77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77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77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77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77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77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77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77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77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77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77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77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77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77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77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77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77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4" name="Google Shape;16484;p77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6485" name="Google Shape;16485;p77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77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77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77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77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77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77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77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77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77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77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77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77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77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77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77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77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77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77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77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77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6" name="Google Shape;16506;p77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6507" name="Google Shape;16507;p77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77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77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77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77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77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77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77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77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77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77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77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77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0" name="Google Shape;16520;p77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6521" name="Google Shape;16521;p77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77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77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77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77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77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77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77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77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77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77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77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77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4" name="Google Shape;16534;p77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6535" name="Google Shape;16535;p77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77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77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77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77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77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77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77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77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77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5" name="Google Shape;16545;p77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6546" name="Google Shape;16546;p77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77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77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77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77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77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77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77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77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77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77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77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77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77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77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77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77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77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77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5" name="Google Shape;16565;p77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6566" name="Google Shape;16566;p77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77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77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77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77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77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77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77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77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77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77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77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77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77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77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77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2" name="Google Shape;16582;p77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6583" name="Google Shape;16583;p77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77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77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77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77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77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77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77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77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77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77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77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77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77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77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77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77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77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77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77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77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77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77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77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77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77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77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77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77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77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3" name="Google Shape;16613;p77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6614" name="Google Shape;16614;p77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77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77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77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77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77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77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77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77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77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77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5" name="Google Shape;16625;p77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6626" name="Google Shape;16626;p77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77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77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77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77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77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77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77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77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77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77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77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77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77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77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77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77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77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77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77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77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77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77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77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77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77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77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77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77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77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6" name="Google Shape;16656;p77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6657" name="Google Shape;16657;p77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77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77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77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77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77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77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77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77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77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77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77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77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77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77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77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77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4" name="Google Shape;16674;p77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6675" name="Google Shape;16675;p77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77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77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77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77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77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77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77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77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77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77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77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77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77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9" name="Google Shape;16689;p77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6690" name="Google Shape;16690;p77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77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77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77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77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77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77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77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77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9" name="Google Shape;16699;p77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6700" name="Google Shape;16700;p77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77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77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77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77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77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77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77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77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9" name="Google Shape;16709;p77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6710" name="Google Shape;16710;p77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77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77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77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77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77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77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77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77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77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77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77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77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77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77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77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77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77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7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7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77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1" name="Google Shape;16731;p77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6732" name="Google Shape;16732;p77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77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77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77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77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77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77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77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77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77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77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77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77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77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77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77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77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77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77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1" name="Google Shape;16751;p77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6752" name="Google Shape;16752;p77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77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77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77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77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77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77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77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77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77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77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77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77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77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77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77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8" name="Google Shape;16768;p77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6769" name="Google Shape;16769;p77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77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77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77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77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77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77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77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77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77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77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77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77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77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77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77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77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77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77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77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9" name="Google Shape;16789;p77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6790" name="Google Shape;16790;p77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77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77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77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77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77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77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77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77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77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77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77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77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77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77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5" name="Google Shape;16805;p77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6806" name="Google Shape;16806;p77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77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77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77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77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77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77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77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77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77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77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7" name="Google Shape;16817;p77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6818" name="Google Shape;16818;p77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77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77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77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77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77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77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77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77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7" name="Google Shape;16827;p77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6828" name="Google Shape;16828;p77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77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77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77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77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77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77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77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77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77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77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77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77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77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77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77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4" name="Google Shape;16844;p77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6845" name="Google Shape;16845;p77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77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77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77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77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77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1" name="Google Shape;16851;p77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6852" name="Google Shape;16852;p77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77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77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77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77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77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77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77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77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77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77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77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77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77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77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77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77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77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77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77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77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3" name="Google Shape;16873;p77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6874" name="Google Shape;16874;p77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77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77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77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77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77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77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77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77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77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77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77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77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77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77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77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77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77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77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77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77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77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6" name="Google Shape;16896;p77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6897" name="Google Shape;16897;p77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77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77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77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77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77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77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77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77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77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77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77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77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77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77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77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77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77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77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6" name="Google Shape;16916;p77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6917" name="Google Shape;16917;p77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77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77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77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77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77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77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77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77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77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77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77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77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77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77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77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77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77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77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77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77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77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77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77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77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77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77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77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77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77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77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77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77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0" name="Google Shape;16950;p77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6951" name="Google Shape;16951;p77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77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77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77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77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77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77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77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77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77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77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77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77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77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77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77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77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77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77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0" name="Google Shape;16970;p77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6971" name="Google Shape;16971;p77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77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77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77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77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77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77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77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77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77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77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77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77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77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77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77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77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77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77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77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1" name="Google Shape;16991;p77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6992" name="Google Shape;16992;p77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77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77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77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77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77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77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77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77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77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77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77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77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77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77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77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77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77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77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1" name="Google Shape;17011;p77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012" name="Google Shape;17012;p77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77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77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77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77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77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77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77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77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77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77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77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77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77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6" name="Google Shape;17026;p77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027" name="Google Shape;17027;p77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77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77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77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77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77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77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77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77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77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77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77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77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77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77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77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77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4" name="Google Shape;17044;p77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045" name="Google Shape;17045;p77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77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77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77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77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77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77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77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77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77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77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77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77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77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77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77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77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77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77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77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77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77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77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77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77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77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77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77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77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77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77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77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77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8" name="Google Shape;17078;p77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079" name="Google Shape;17079;p77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77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77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77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77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77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77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77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77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77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77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77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77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77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77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77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77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77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77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77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77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77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77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77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77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77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77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77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77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77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77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0" name="Google Shape;17110;p77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111" name="Google Shape;17111;p77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77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77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77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77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77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77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77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77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77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77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77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77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77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77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77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77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77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77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77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77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77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77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77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77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77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77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77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77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77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77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77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77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77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77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77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77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77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77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77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77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77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77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77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77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77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77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77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77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77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77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77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77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77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77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77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77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77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77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77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77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77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77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77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77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77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77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77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77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77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77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77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77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77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77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77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77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77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77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77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77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77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77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77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5" name="Google Shape;17195;p77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7196" name="Google Shape;17196;p77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77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77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77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77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77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77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77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77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77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77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77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77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77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77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1" name="Google Shape;17211;p77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212" name="Google Shape;17212;p77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77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77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77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77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77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77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77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77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77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77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77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77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77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77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77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77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77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77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77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77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77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77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5" name="Google Shape;17235;p77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7236" name="Google Shape;17236;p77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77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77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77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77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77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77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77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77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77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77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77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8" name="Google Shape;17248;p77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7249" name="Google Shape;17249;p77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77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77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77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77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77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77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77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77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77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77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77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77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77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3" name="Google Shape;17263;p77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7264" name="Google Shape;17264;p77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77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77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77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77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77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77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77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77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77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77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77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77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77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77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77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77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77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77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77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4" name="Google Shape;17284;p77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7285" name="Google Shape;17285;p77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77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77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77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77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77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77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77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77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77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77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6" name="Google Shape;17296;p77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7297" name="Google Shape;17297;p77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77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77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77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77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77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77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77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77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77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77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77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77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77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77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77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77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77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77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77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77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77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77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77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77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2" name="Google Shape;17322;p77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7323" name="Google Shape;17323;p77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77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77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77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77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77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77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77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77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77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77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77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77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77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77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77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77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77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77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77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77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4" name="Google Shape;17344;p77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7345" name="Google Shape;17345;p77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77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77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77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77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77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77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77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77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77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77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77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7" name="Google Shape;17357;p77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7358" name="Google Shape;17358;p77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77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77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77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77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77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77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77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77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77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77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77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77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77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77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77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77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77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77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77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77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77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77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77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77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77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4" name="Google Shape;17384;p77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7385" name="Google Shape;17385;p77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77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77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77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77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77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77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77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77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77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77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77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77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77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77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77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77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77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77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77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77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77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77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77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77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77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77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77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77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14" name="Google Shape;17414;p77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7415" name="Google Shape;17415;p77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77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77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77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77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77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77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2" name="Google Shape;17422;p77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7423" name="Google Shape;17423;p77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77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77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77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77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77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77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77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77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77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77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77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77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6" name="Google Shape;17436;p77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7437" name="Google Shape;17437;p77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77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77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77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77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77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77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77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77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77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77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77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9" name="Google Shape;17449;p77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7450" name="Google Shape;17450;p77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77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77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77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77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77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77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77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77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77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77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77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77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77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77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77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77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77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8" name="Google Shape;17468;p77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7469" name="Google Shape;17469;p77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77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77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77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77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77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77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77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77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8" name="Google Shape;17478;p77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7479" name="Google Shape;17479;p77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77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77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77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77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77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77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77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77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77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77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77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77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77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77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77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77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6" name="Google Shape;17496;p77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7497" name="Google Shape;17497;p77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77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77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77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77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77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77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77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77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77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77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77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77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77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77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77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3" name="Google Shape;17513;p77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7514" name="Google Shape;17514;p77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77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77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77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77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77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77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77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77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77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77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5" name="Google Shape;17525;p77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7526" name="Google Shape;17526;p77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77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77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77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77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77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77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77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77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77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77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77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77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9" name="Google Shape;17539;p77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7540" name="Google Shape;17540;p77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77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77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77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77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77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77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77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77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77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77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77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77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77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77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77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77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77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77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77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77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77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77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77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77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77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77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77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77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77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77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77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77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77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77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77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77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77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77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77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0" name="Google Shape;17580;p77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7581" name="Google Shape;17581;p77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77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77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77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77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6" name="Google Shape;17586;p77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7587" name="Google Shape;17587;p77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77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77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77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77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77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77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77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77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77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77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77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77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77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77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77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77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77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5" name="Google Shape;17605;p77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7606" name="Google Shape;17606;p77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77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77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77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77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77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77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77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77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77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77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77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77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77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77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77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77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77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77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77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77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77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77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77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77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77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77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77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77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77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77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77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77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77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77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77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77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77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77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77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77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77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77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77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77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77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77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77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77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5" name="Google Shape;17655;p77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7656" name="Google Shape;17656;p77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77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77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77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77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77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77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77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77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77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77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7" name="Google Shape;17667;p77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7668" name="Google Shape;17668;p77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77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77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77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77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77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77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77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77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77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77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77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77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77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77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77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4" name="Google Shape;17684;p77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7685" name="Google Shape;17685;p77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77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77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77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77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0" name="Google Shape;17690;p77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7691" name="Google Shape;17691;p77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77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77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4" name="Google Shape;17694;p77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7695" name="Google Shape;17695;p77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77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77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77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77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77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77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2" name="Google Shape;17702;p77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7703" name="Google Shape;17703;p77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77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77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77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77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77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77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77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77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77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77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77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5" name="Google Shape;17715;p77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7716" name="Google Shape;17716;p77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77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77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77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77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77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77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77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77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77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77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77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77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77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0" name="Google Shape;17730;p77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7731" name="Google Shape;17731;p77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77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77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77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77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6" name="Google Shape;17736;p77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7737" name="Google Shape;17737;p77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77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77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77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77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77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3" name="Google Shape;17743;p77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7744" name="Google Shape;17744;p77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77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77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77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77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9" name="Google Shape;17749;p77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7750" name="Google Shape;17750;p77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77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77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77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4" name="Google Shape;17754;p77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7755" name="Google Shape;17755;p77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77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77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77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9" name="Google Shape;17759;p77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7760" name="Google Shape;17760;p77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77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77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3" name="Google Shape;17763;p77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7764" name="Google Shape;17764;p77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77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77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7" name="Google Shape;17767;p77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7768" name="Google Shape;17768;p77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77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77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77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77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3" name="Google Shape;17773;p77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7774" name="Google Shape;17774;p77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77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77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77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8" name="Google Shape;17778;p77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7779" name="Google Shape;17779;p77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77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77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77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77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77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77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77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77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77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9" name="Google Shape;17789;p77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7790" name="Google Shape;17790;p77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77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92" name="Google Shape;17792;p77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93" name="Google Shape;17793;p77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7794" name="Google Shape;17794;p77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77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77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77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77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77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77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77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77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77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77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77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4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Product</a:t>
            </a:r>
            <a:endParaRPr/>
          </a:p>
        </p:txBody>
      </p:sp>
      <p:sp>
        <p:nvSpPr>
          <p:cNvPr id="409" name="Google Shape;409;p34"/>
          <p:cNvSpPr txBox="1">
            <a:spLocks noGrp="1"/>
          </p:cNvSpPr>
          <p:nvPr>
            <p:ph type="body" idx="1"/>
          </p:nvPr>
        </p:nvSpPr>
        <p:spPr>
          <a:xfrm>
            <a:off x="651125" y="1731725"/>
            <a:ext cx="3009900" cy="245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Mercury was named after the Roman messenger god</a:t>
            </a:r>
            <a:endParaRPr/>
          </a:p>
        </p:txBody>
      </p:sp>
      <p:sp>
        <p:nvSpPr>
          <p:cNvPr id="410" name="Google Shape;410;p34"/>
          <p:cNvSpPr/>
          <p:nvPr/>
        </p:nvSpPr>
        <p:spPr>
          <a:xfrm>
            <a:off x="3576875" y="56775"/>
            <a:ext cx="5599175" cy="787275"/>
          </a:xfrm>
          <a:custGeom>
            <a:avLst/>
            <a:gdLst/>
            <a:ahLst/>
            <a:cxnLst/>
            <a:rect l="l" t="t" r="r" b="b"/>
            <a:pathLst>
              <a:path w="223967" h="31491" extrusionOk="0">
                <a:moveTo>
                  <a:pt x="223967" y="0"/>
                </a:moveTo>
                <a:cubicBezTo>
                  <a:pt x="221487" y="7446"/>
                  <a:pt x="217464" y="15437"/>
                  <a:pt x="210734" y="19475"/>
                </a:cubicBezTo>
                <a:cubicBezTo>
                  <a:pt x="203490" y="23821"/>
                  <a:pt x="188187" y="24992"/>
                  <a:pt x="185516" y="16978"/>
                </a:cubicBezTo>
                <a:cubicBezTo>
                  <a:pt x="184301" y="13332"/>
                  <a:pt x="185573" y="7710"/>
                  <a:pt x="189011" y="5992"/>
                </a:cubicBezTo>
                <a:cubicBezTo>
                  <a:pt x="192375" y="4311"/>
                  <a:pt x="197453" y="4475"/>
                  <a:pt x="200247" y="6991"/>
                </a:cubicBezTo>
                <a:cubicBezTo>
                  <a:pt x="206115" y="12274"/>
                  <a:pt x="200087" y="26529"/>
                  <a:pt x="192756" y="29462"/>
                </a:cubicBezTo>
                <a:cubicBezTo>
                  <a:pt x="170167" y="38499"/>
                  <a:pt x="146344" y="14234"/>
                  <a:pt x="122345" y="10237"/>
                </a:cubicBezTo>
                <a:cubicBezTo>
                  <a:pt x="103760" y="7142"/>
                  <a:pt x="86306" y="21383"/>
                  <a:pt x="67914" y="25467"/>
                </a:cubicBezTo>
                <a:cubicBezTo>
                  <a:pt x="62037" y="26772"/>
                  <a:pt x="55778" y="28675"/>
                  <a:pt x="49937" y="27215"/>
                </a:cubicBezTo>
                <a:cubicBezTo>
                  <a:pt x="41530" y="25113"/>
                  <a:pt x="33634" y="19974"/>
                  <a:pt x="24968" y="19974"/>
                </a:cubicBezTo>
                <a:cubicBezTo>
                  <a:pt x="21132" y="19974"/>
                  <a:pt x="17913" y="23002"/>
                  <a:pt x="14482" y="24718"/>
                </a:cubicBezTo>
                <a:cubicBezTo>
                  <a:pt x="10141" y="26888"/>
                  <a:pt x="4853" y="26216"/>
                  <a:pt x="0" y="26216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11" name="Google Shape;411;p34"/>
          <p:cNvSpPr/>
          <p:nvPr/>
        </p:nvSpPr>
        <p:spPr>
          <a:xfrm>
            <a:off x="6446127" y="1554603"/>
            <a:ext cx="2143345" cy="3070747"/>
          </a:xfrm>
          <a:custGeom>
            <a:avLst/>
            <a:gdLst/>
            <a:ahLst/>
            <a:cxnLst/>
            <a:rect l="l" t="t" r="r" b="b"/>
            <a:pathLst>
              <a:path w="136107" h="194999" extrusionOk="0">
                <a:moveTo>
                  <a:pt x="57943" y="0"/>
                </a:moveTo>
                <a:cubicBezTo>
                  <a:pt x="53338" y="0"/>
                  <a:pt x="48442" y="572"/>
                  <a:pt x="43346" y="1676"/>
                </a:cubicBezTo>
                <a:cubicBezTo>
                  <a:pt x="17339" y="7311"/>
                  <a:pt x="31210" y="46755"/>
                  <a:pt x="26441" y="51089"/>
                </a:cubicBezTo>
                <a:cubicBezTo>
                  <a:pt x="25229" y="52192"/>
                  <a:pt x="24184" y="52593"/>
                  <a:pt x="23165" y="52593"/>
                </a:cubicBezTo>
                <a:cubicBezTo>
                  <a:pt x="20434" y="52593"/>
                  <a:pt x="17887" y="49709"/>
                  <a:pt x="12777" y="49709"/>
                </a:cubicBezTo>
                <a:cubicBezTo>
                  <a:pt x="12298" y="49709"/>
                  <a:pt x="11797" y="49734"/>
                  <a:pt x="11271" y="49789"/>
                </a:cubicBezTo>
                <a:cubicBezTo>
                  <a:pt x="3035" y="50657"/>
                  <a:pt x="1" y="61492"/>
                  <a:pt x="1" y="61492"/>
                </a:cubicBezTo>
                <a:lnTo>
                  <a:pt x="26008" y="194998"/>
                </a:lnTo>
                <a:lnTo>
                  <a:pt x="117901" y="194998"/>
                </a:lnTo>
                <a:cubicBezTo>
                  <a:pt x="117901" y="194998"/>
                  <a:pt x="136107" y="175058"/>
                  <a:pt x="131337" y="162055"/>
                </a:cubicBezTo>
                <a:cubicBezTo>
                  <a:pt x="129170" y="156144"/>
                  <a:pt x="124227" y="154532"/>
                  <a:pt x="119478" y="154532"/>
                </a:cubicBezTo>
                <a:cubicBezTo>
                  <a:pt x="113781" y="154532"/>
                  <a:pt x="108364" y="156853"/>
                  <a:pt x="108364" y="156853"/>
                </a:cubicBezTo>
                <a:cubicBezTo>
                  <a:pt x="108364" y="156853"/>
                  <a:pt x="128737" y="101372"/>
                  <a:pt x="113132" y="84467"/>
                </a:cubicBezTo>
                <a:cubicBezTo>
                  <a:pt x="107747" y="78632"/>
                  <a:pt x="102465" y="76722"/>
                  <a:pt x="97856" y="76722"/>
                </a:cubicBezTo>
                <a:cubicBezTo>
                  <a:pt x="89111" y="76722"/>
                  <a:pt x="82791" y="83599"/>
                  <a:pt x="82791" y="83599"/>
                </a:cubicBezTo>
                <a:cubicBezTo>
                  <a:pt x="82791" y="83599"/>
                  <a:pt x="97094" y="58892"/>
                  <a:pt x="93627" y="31584"/>
                </a:cubicBezTo>
                <a:cubicBezTo>
                  <a:pt x="90839" y="9627"/>
                  <a:pt x="76841" y="0"/>
                  <a:pt x="579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" name="Google Shape;412;p34"/>
          <p:cNvGrpSpPr/>
          <p:nvPr/>
        </p:nvGrpSpPr>
        <p:grpSpPr>
          <a:xfrm>
            <a:off x="5145225" y="1401250"/>
            <a:ext cx="3158816" cy="3233404"/>
            <a:chOff x="5145225" y="1401250"/>
            <a:chExt cx="3158816" cy="3233404"/>
          </a:xfrm>
        </p:grpSpPr>
        <p:sp>
          <p:nvSpPr>
            <p:cNvPr id="413" name="Google Shape;413;p34"/>
            <p:cNvSpPr/>
            <p:nvPr/>
          </p:nvSpPr>
          <p:spPr>
            <a:xfrm>
              <a:off x="5145225" y="2112048"/>
              <a:ext cx="2425918" cy="2522561"/>
            </a:xfrm>
            <a:custGeom>
              <a:avLst/>
              <a:gdLst/>
              <a:ahLst/>
              <a:cxnLst/>
              <a:rect l="l" t="t" r="r" b="b"/>
              <a:pathLst>
                <a:path w="154051" h="160188" extrusionOk="0">
                  <a:moveTo>
                    <a:pt x="77025" y="0"/>
                  </a:moveTo>
                  <a:lnTo>
                    <a:pt x="1" y="67445"/>
                  </a:lnTo>
                  <a:lnTo>
                    <a:pt x="1" y="160187"/>
                  </a:lnTo>
                  <a:lnTo>
                    <a:pt x="154050" y="160187"/>
                  </a:lnTo>
                  <a:lnTo>
                    <a:pt x="154050" y="67445"/>
                  </a:lnTo>
                  <a:lnTo>
                    <a:pt x="770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4" name="Google Shape;414;p34"/>
            <p:cNvGrpSpPr/>
            <p:nvPr/>
          </p:nvGrpSpPr>
          <p:grpSpPr>
            <a:xfrm>
              <a:off x="6003406" y="2485667"/>
              <a:ext cx="1409071" cy="1998216"/>
              <a:chOff x="6003406" y="2485667"/>
              <a:chExt cx="1409071" cy="1998216"/>
            </a:xfrm>
          </p:grpSpPr>
          <p:sp>
            <p:nvSpPr>
              <p:cNvPr id="415" name="Google Shape;415;p34"/>
              <p:cNvSpPr/>
              <p:nvPr/>
            </p:nvSpPr>
            <p:spPr>
              <a:xfrm>
                <a:off x="6003406" y="2485667"/>
                <a:ext cx="1409071" cy="1998216"/>
              </a:xfrm>
              <a:custGeom>
                <a:avLst/>
                <a:gdLst/>
                <a:ahLst/>
                <a:cxnLst/>
                <a:rect l="l" t="t" r="r" b="b"/>
                <a:pathLst>
                  <a:path w="89479" h="126891" extrusionOk="0">
                    <a:moveTo>
                      <a:pt x="0" y="0"/>
                    </a:moveTo>
                    <a:lnTo>
                      <a:pt x="0" y="126891"/>
                    </a:lnTo>
                    <a:lnTo>
                      <a:pt x="89479" y="126891"/>
                    </a:lnTo>
                    <a:lnTo>
                      <a:pt x="8947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4"/>
              <p:cNvSpPr/>
              <p:nvPr/>
            </p:nvSpPr>
            <p:spPr>
              <a:xfrm>
                <a:off x="6062335" y="2745287"/>
                <a:ext cx="1288901" cy="170640"/>
              </a:xfrm>
              <a:custGeom>
                <a:avLst/>
                <a:gdLst/>
                <a:ahLst/>
                <a:cxnLst/>
                <a:rect l="l" t="t" r="r" b="b"/>
                <a:pathLst>
                  <a:path w="81848" h="10836" extrusionOk="0">
                    <a:moveTo>
                      <a:pt x="1" y="1"/>
                    </a:moveTo>
                    <a:lnTo>
                      <a:pt x="1" y="10835"/>
                    </a:lnTo>
                    <a:lnTo>
                      <a:pt x="81848" y="10835"/>
                    </a:lnTo>
                    <a:lnTo>
                      <a:pt x="8184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4"/>
              <p:cNvSpPr/>
              <p:nvPr/>
            </p:nvSpPr>
            <p:spPr>
              <a:xfrm>
                <a:off x="6062335" y="2995868"/>
                <a:ext cx="1288901" cy="170624"/>
              </a:xfrm>
              <a:custGeom>
                <a:avLst/>
                <a:gdLst/>
                <a:ahLst/>
                <a:cxnLst/>
                <a:rect l="l" t="t" r="r" b="b"/>
                <a:pathLst>
                  <a:path w="81848" h="10835" extrusionOk="0">
                    <a:moveTo>
                      <a:pt x="1" y="0"/>
                    </a:moveTo>
                    <a:lnTo>
                      <a:pt x="1" y="10834"/>
                    </a:lnTo>
                    <a:lnTo>
                      <a:pt x="81848" y="10834"/>
                    </a:lnTo>
                    <a:lnTo>
                      <a:pt x="818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4"/>
              <p:cNvSpPr/>
              <p:nvPr/>
            </p:nvSpPr>
            <p:spPr>
              <a:xfrm>
                <a:off x="6062335" y="3246433"/>
                <a:ext cx="1288901" cy="1014580"/>
              </a:xfrm>
              <a:custGeom>
                <a:avLst/>
                <a:gdLst/>
                <a:ahLst/>
                <a:cxnLst/>
                <a:rect l="l" t="t" r="r" b="b"/>
                <a:pathLst>
                  <a:path w="81848" h="64428" extrusionOk="0">
                    <a:moveTo>
                      <a:pt x="1" y="0"/>
                    </a:moveTo>
                    <a:lnTo>
                      <a:pt x="1" y="64428"/>
                    </a:lnTo>
                    <a:lnTo>
                      <a:pt x="81848" y="64428"/>
                    </a:lnTo>
                    <a:lnTo>
                      <a:pt x="818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4"/>
              <p:cNvSpPr/>
              <p:nvPr/>
            </p:nvSpPr>
            <p:spPr>
              <a:xfrm>
                <a:off x="6130697" y="2797744"/>
                <a:ext cx="39054" cy="52045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3305" extrusionOk="0">
                    <a:moveTo>
                      <a:pt x="0" y="1"/>
                    </a:moveTo>
                    <a:lnTo>
                      <a:pt x="0" y="3303"/>
                    </a:lnTo>
                    <a:lnTo>
                      <a:pt x="403" y="3303"/>
                    </a:lnTo>
                    <a:lnTo>
                      <a:pt x="403" y="1892"/>
                    </a:lnTo>
                    <a:cubicBezTo>
                      <a:pt x="403" y="1343"/>
                      <a:pt x="393" y="946"/>
                      <a:pt x="369" y="530"/>
                    </a:cubicBezTo>
                    <a:lnTo>
                      <a:pt x="383" y="524"/>
                    </a:lnTo>
                    <a:cubicBezTo>
                      <a:pt x="550" y="883"/>
                      <a:pt x="770" y="1259"/>
                      <a:pt x="1001" y="1628"/>
                    </a:cubicBezTo>
                    <a:lnTo>
                      <a:pt x="2048" y="3305"/>
                    </a:lnTo>
                    <a:lnTo>
                      <a:pt x="2480" y="3305"/>
                    </a:lnTo>
                    <a:lnTo>
                      <a:pt x="2480" y="1"/>
                    </a:lnTo>
                    <a:lnTo>
                      <a:pt x="2079" y="1"/>
                    </a:lnTo>
                    <a:lnTo>
                      <a:pt x="2079" y="1383"/>
                    </a:lnTo>
                    <a:cubicBezTo>
                      <a:pt x="2079" y="1898"/>
                      <a:pt x="2089" y="2299"/>
                      <a:pt x="2127" y="2741"/>
                    </a:cubicBezTo>
                    <a:lnTo>
                      <a:pt x="2117" y="2745"/>
                    </a:lnTo>
                    <a:cubicBezTo>
                      <a:pt x="1943" y="2375"/>
                      <a:pt x="1745" y="2016"/>
                      <a:pt x="1525" y="1672"/>
                    </a:cubicBez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4"/>
              <p:cNvSpPr/>
              <p:nvPr/>
            </p:nvSpPr>
            <p:spPr>
              <a:xfrm>
                <a:off x="6185216" y="2797744"/>
                <a:ext cx="43542" cy="52030"/>
              </a:xfrm>
              <a:custGeom>
                <a:avLst/>
                <a:gdLst/>
                <a:ahLst/>
                <a:cxnLst/>
                <a:rect l="l" t="t" r="r" b="b"/>
                <a:pathLst>
                  <a:path w="2765" h="3304" extrusionOk="0">
                    <a:moveTo>
                      <a:pt x="1372" y="378"/>
                    </a:moveTo>
                    <a:cubicBezTo>
                      <a:pt x="1421" y="569"/>
                      <a:pt x="1470" y="765"/>
                      <a:pt x="1543" y="980"/>
                    </a:cubicBezTo>
                    <a:lnTo>
                      <a:pt x="1867" y="1931"/>
                    </a:lnTo>
                    <a:lnTo>
                      <a:pt x="873" y="1931"/>
                    </a:lnTo>
                    <a:lnTo>
                      <a:pt x="1197" y="976"/>
                    </a:lnTo>
                    <a:cubicBezTo>
                      <a:pt x="1260" y="775"/>
                      <a:pt x="1313" y="573"/>
                      <a:pt x="1362" y="378"/>
                    </a:cubicBezTo>
                    <a:close/>
                    <a:moveTo>
                      <a:pt x="1123" y="1"/>
                    </a:moveTo>
                    <a:lnTo>
                      <a:pt x="0" y="3303"/>
                    </a:lnTo>
                    <a:lnTo>
                      <a:pt x="442" y="3303"/>
                    </a:lnTo>
                    <a:lnTo>
                      <a:pt x="784" y="2265"/>
                    </a:lnTo>
                    <a:lnTo>
                      <a:pt x="1956" y="2265"/>
                    </a:lnTo>
                    <a:lnTo>
                      <a:pt x="2309" y="3303"/>
                    </a:lnTo>
                    <a:lnTo>
                      <a:pt x="2764" y="3303"/>
                    </a:lnTo>
                    <a:lnTo>
                      <a:pt x="1638" y="1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4"/>
              <p:cNvSpPr/>
              <p:nvPr/>
            </p:nvSpPr>
            <p:spPr>
              <a:xfrm>
                <a:off x="6242333" y="2797744"/>
                <a:ext cx="53132" cy="52030"/>
              </a:xfrm>
              <a:custGeom>
                <a:avLst/>
                <a:gdLst/>
                <a:ahLst/>
                <a:cxnLst/>
                <a:rect l="l" t="t" r="r" b="b"/>
                <a:pathLst>
                  <a:path w="3374" h="3304" extrusionOk="0">
                    <a:moveTo>
                      <a:pt x="232" y="1"/>
                    </a:moveTo>
                    <a:lnTo>
                      <a:pt x="0" y="3303"/>
                    </a:lnTo>
                    <a:lnTo>
                      <a:pt x="407" y="3303"/>
                    </a:lnTo>
                    <a:lnTo>
                      <a:pt x="495" y="1888"/>
                    </a:lnTo>
                    <a:cubicBezTo>
                      <a:pt x="525" y="1392"/>
                      <a:pt x="550" y="838"/>
                      <a:pt x="560" y="427"/>
                    </a:cubicBezTo>
                    <a:lnTo>
                      <a:pt x="568" y="427"/>
                    </a:lnTo>
                    <a:cubicBezTo>
                      <a:pt x="663" y="819"/>
                      <a:pt x="794" y="1245"/>
                      <a:pt x="951" y="1711"/>
                    </a:cubicBezTo>
                    <a:lnTo>
                      <a:pt x="1486" y="3283"/>
                    </a:lnTo>
                    <a:lnTo>
                      <a:pt x="1810" y="3283"/>
                    </a:lnTo>
                    <a:lnTo>
                      <a:pt x="2392" y="1682"/>
                    </a:lnTo>
                    <a:cubicBezTo>
                      <a:pt x="2559" y="1226"/>
                      <a:pt x="2697" y="814"/>
                      <a:pt x="2809" y="427"/>
                    </a:cubicBezTo>
                    <a:lnTo>
                      <a:pt x="2824" y="427"/>
                    </a:lnTo>
                    <a:cubicBezTo>
                      <a:pt x="2819" y="838"/>
                      <a:pt x="2848" y="1392"/>
                      <a:pt x="2874" y="1853"/>
                    </a:cubicBezTo>
                    <a:lnTo>
                      <a:pt x="2956" y="3303"/>
                    </a:lnTo>
                    <a:lnTo>
                      <a:pt x="3373" y="3303"/>
                    </a:lnTo>
                    <a:lnTo>
                      <a:pt x="3166" y="1"/>
                    </a:lnTo>
                    <a:lnTo>
                      <a:pt x="2622" y="1"/>
                    </a:lnTo>
                    <a:lnTo>
                      <a:pt x="2034" y="1597"/>
                    </a:lnTo>
                    <a:cubicBezTo>
                      <a:pt x="1887" y="2014"/>
                      <a:pt x="1769" y="2377"/>
                      <a:pt x="1687" y="2711"/>
                    </a:cubicBezTo>
                    <a:lnTo>
                      <a:pt x="1672" y="2711"/>
                    </a:lnTo>
                    <a:cubicBezTo>
                      <a:pt x="1588" y="2367"/>
                      <a:pt x="1476" y="2004"/>
                      <a:pt x="1338" y="1597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4"/>
              <p:cNvSpPr/>
              <p:nvPr/>
            </p:nvSpPr>
            <p:spPr>
              <a:xfrm>
                <a:off x="6313451" y="2797744"/>
                <a:ext cx="29275" cy="5203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04" extrusionOk="0">
                    <a:moveTo>
                      <a:pt x="0" y="1"/>
                    </a:moveTo>
                    <a:lnTo>
                      <a:pt x="0" y="3303"/>
                    </a:lnTo>
                    <a:lnTo>
                      <a:pt x="1859" y="3303"/>
                    </a:lnTo>
                    <a:lnTo>
                      <a:pt x="1859" y="2945"/>
                    </a:lnTo>
                    <a:lnTo>
                      <a:pt x="428" y="2945"/>
                    </a:lnTo>
                    <a:lnTo>
                      <a:pt x="428" y="1754"/>
                    </a:lnTo>
                    <a:lnTo>
                      <a:pt x="1710" y="1754"/>
                    </a:lnTo>
                    <a:lnTo>
                      <a:pt x="1710" y="1402"/>
                    </a:lnTo>
                    <a:lnTo>
                      <a:pt x="428" y="1402"/>
                    </a:lnTo>
                    <a:lnTo>
                      <a:pt x="428" y="358"/>
                    </a:lnTo>
                    <a:lnTo>
                      <a:pt x="1784" y="358"/>
                    </a:lnTo>
                    <a:lnTo>
                      <a:pt x="1784" y="1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4"/>
              <p:cNvSpPr/>
              <p:nvPr/>
            </p:nvSpPr>
            <p:spPr>
              <a:xfrm>
                <a:off x="6130697" y="3054261"/>
                <a:ext cx="29259" cy="52014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303" extrusionOk="0">
                    <a:moveTo>
                      <a:pt x="0" y="0"/>
                    </a:moveTo>
                    <a:lnTo>
                      <a:pt x="0" y="3302"/>
                    </a:lnTo>
                    <a:lnTo>
                      <a:pt x="1857" y="3302"/>
                    </a:lnTo>
                    <a:lnTo>
                      <a:pt x="1857" y="2944"/>
                    </a:lnTo>
                    <a:lnTo>
                      <a:pt x="426" y="2944"/>
                    </a:lnTo>
                    <a:lnTo>
                      <a:pt x="426" y="1755"/>
                    </a:lnTo>
                    <a:lnTo>
                      <a:pt x="1710" y="1755"/>
                    </a:lnTo>
                    <a:lnTo>
                      <a:pt x="1710" y="1401"/>
                    </a:lnTo>
                    <a:lnTo>
                      <a:pt x="426" y="1401"/>
                    </a:lnTo>
                    <a:lnTo>
                      <a:pt x="426" y="358"/>
                    </a:lnTo>
                    <a:lnTo>
                      <a:pt x="1784" y="358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4"/>
              <p:cNvSpPr/>
              <p:nvPr/>
            </p:nvSpPr>
            <p:spPr>
              <a:xfrm>
                <a:off x="6174948" y="3054261"/>
                <a:ext cx="53101" cy="52014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3303" extrusionOk="0">
                    <a:moveTo>
                      <a:pt x="231" y="0"/>
                    </a:moveTo>
                    <a:lnTo>
                      <a:pt x="1" y="3302"/>
                    </a:lnTo>
                    <a:lnTo>
                      <a:pt x="408" y="3302"/>
                    </a:lnTo>
                    <a:lnTo>
                      <a:pt x="495" y="1886"/>
                    </a:lnTo>
                    <a:cubicBezTo>
                      <a:pt x="524" y="1391"/>
                      <a:pt x="550" y="837"/>
                      <a:pt x="559" y="426"/>
                    </a:cubicBezTo>
                    <a:lnTo>
                      <a:pt x="569" y="426"/>
                    </a:lnTo>
                    <a:cubicBezTo>
                      <a:pt x="662" y="817"/>
                      <a:pt x="793" y="1244"/>
                      <a:pt x="950" y="1710"/>
                    </a:cubicBezTo>
                    <a:lnTo>
                      <a:pt x="1485" y="3282"/>
                    </a:lnTo>
                    <a:lnTo>
                      <a:pt x="1808" y="3282"/>
                    </a:lnTo>
                    <a:lnTo>
                      <a:pt x="2392" y="1680"/>
                    </a:lnTo>
                    <a:cubicBezTo>
                      <a:pt x="2559" y="1225"/>
                      <a:pt x="2696" y="813"/>
                      <a:pt x="2808" y="426"/>
                    </a:cubicBezTo>
                    <a:lnTo>
                      <a:pt x="2824" y="426"/>
                    </a:lnTo>
                    <a:cubicBezTo>
                      <a:pt x="2818" y="837"/>
                      <a:pt x="2847" y="1391"/>
                      <a:pt x="2873" y="1852"/>
                    </a:cubicBezTo>
                    <a:lnTo>
                      <a:pt x="2955" y="3302"/>
                    </a:lnTo>
                    <a:lnTo>
                      <a:pt x="3372" y="3302"/>
                    </a:lnTo>
                    <a:lnTo>
                      <a:pt x="3166" y="0"/>
                    </a:lnTo>
                    <a:lnTo>
                      <a:pt x="2621" y="0"/>
                    </a:lnTo>
                    <a:lnTo>
                      <a:pt x="2033" y="1598"/>
                    </a:lnTo>
                    <a:cubicBezTo>
                      <a:pt x="1888" y="2014"/>
                      <a:pt x="1770" y="2376"/>
                      <a:pt x="1686" y="2710"/>
                    </a:cubicBezTo>
                    <a:lnTo>
                      <a:pt x="1672" y="2710"/>
                    </a:lnTo>
                    <a:cubicBezTo>
                      <a:pt x="1588" y="2366"/>
                      <a:pt x="1476" y="2003"/>
                      <a:pt x="1338" y="1598"/>
                    </a:cubicBezTo>
                    <a:lnTo>
                      <a:pt x="774" y="0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4"/>
              <p:cNvSpPr/>
              <p:nvPr/>
            </p:nvSpPr>
            <p:spPr>
              <a:xfrm>
                <a:off x="6241341" y="3054261"/>
                <a:ext cx="43542" cy="52014"/>
              </a:xfrm>
              <a:custGeom>
                <a:avLst/>
                <a:gdLst/>
                <a:ahLst/>
                <a:cxnLst/>
                <a:rect l="l" t="t" r="r" b="b"/>
                <a:pathLst>
                  <a:path w="2765" h="3303" extrusionOk="0">
                    <a:moveTo>
                      <a:pt x="1372" y="377"/>
                    </a:moveTo>
                    <a:cubicBezTo>
                      <a:pt x="1421" y="568"/>
                      <a:pt x="1470" y="764"/>
                      <a:pt x="1543" y="979"/>
                    </a:cubicBezTo>
                    <a:lnTo>
                      <a:pt x="1867" y="1930"/>
                    </a:lnTo>
                    <a:lnTo>
                      <a:pt x="873" y="1930"/>
                    </a:lnTo>
                    <a:lnTo>
                      <a:pt x="1197" y="975"/>
                    </a:lnTo>
                    <a:cubicBezTo>
                      <a:pt x="1260" y="774"/>
                      <a:pt x="1315" y="572"/>
                      <a:pt x="1364" y="377"/>
                    </a:cubicBezTo>
                    <a:close/>
                    <a:moveTo>
                      <a:pt x="1123" y="0"/>
                    </a:moveTo>
                    <a:lnTo>
                      <a:pt x="0" y="3302"/>
                    </a:lnTo>
                    <a:lnTo>
                      <a:pt x="442" y="3302"/>
                    </a:lnTo>
                    <a:lnTo>
                      <a:pt x="784" y="2264"/>
                    </a:lnTo>
                    <a:lnTo>
                      <a:pt x="1956" y="2264"/>
                    </a:lnTo>
                    <a:lnTo>
                      <a:pt x="2308" y="3302"/>
                    </a:lnTo>
                    <a:lnTo>
                      <a:pt x="2764" y="3302"/>
                    </a:lnTo>
                    <a:lnTo>
                      <a:pt x="1637" y="0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4"/>
              <p:cNvSpPr/>
              <p:nvPr/>
            </p:nvSpPr>
            <p:spPr>
              <a:xfrm>
                <a:off x="6300207" y="3054261"/>
                <a:ext cx="6708" cy="5201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3303" extrusionOk="0">
                    <a:moveTo>
                      <a:pt x="0" y="0"/>
                    </a:moveTo>
                    <a:lnTo>
                      <a:pt x="0" y="3302"/>
                    </a:lnTo>
                    <a:lnTo>
                      <a:pt x="426" y="3302"/>
                    </a:lnTo>
                    <a:lnTo>
                      <a:pt x="426" y="0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4"/>
              <p:cNvSpPr/>
              <p:nvPr/>
            </p:nvSpPr>
            <p:spPr>
              <a:xfrm>
                <a:off x="6326333" y="3054261"/>
                <a:ext cx="28944" cy="52014"/>
              </a:xfrm>
              <a:custGeom>
                <a:avLst/>
                <a:gdLst/>
                <a:ahLst/>
                <a:cxnLst/>
                <a:rect l="l" t="t" r="r" b="b"/>
                <a:pathLst>
                  <a:path w="1838" h="3303" extrusionOk="0">
                    <a:moveTo>
                      <a:pt x="1" y="0"/>
                    </a:moveTo>
                    <a:lnTo>
                      <a:pt x="1" y="3302"/>
                    </a:lnTo>
                    <a:lnTo>
                      <a:pt x="1837" y="3302"/>
                    </a:lnTo>
                    <a:lnTo>
                      <a:pt x="1837" y="2944"/>
                    </a:lnTo>
                    <a:lnTo>
                      <a:pt x="427" y="2944"/>
                    </a:lnTo>
                    <a:lnTo>
                      <a:pt x="427" y="0"/>
                    </a:lnTo>
                    <a:close/>
                  </a:path>
                </a:pathLst>
              </a:custGeom>
              <a:solidFill>
                <a:srgbClr val="FF9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4"/>
              <p:cNvSpPr/>
              <p:nvPr/>
            </p:nvSpPr>
            <p:spPr>
              <a:xfrm>
                <a:off x="6244522" y="2587603"/>
                <a:ext cx="79037" cy="107288"/>
              </a:xfrm>
              <a:custGeom>
                <a:avLst/>
                <a:gdLst/>
                <a:ahLst/>
                <a:cxnLst/>
                <a:rect l="l" t="t" r="r" b="b"/>
                <a:pathLst>
                  <a:path w="5019" h="6813" extrusionOk="0">
                    <a:moveTo>
                      <a:pt x="3450" y="1"/>
                    </a:moveTo>
                    <a:cubicBezTo>
                      <a:pt x="1403" y="1"/>
                      <a:pt x="1" y="1403"/>
                      <a:pt x="1" y="3470"/>
                    </a:cubicBezTo>
                    <a:cubicBezTo>
                      <a:pt x="1" y="5637"/>
                      <a:pt x="1402" y="6812"/>
                      <a:pt x="3264" y="6812"/>
                    </a:cubicBezTo>
                    <a:cubicBezTo>
                      <a:pt x="4068" y="6812"/>
                      <a:pt x="4695" y="6656"/>
                      <a:pt x="5009" y="6499"/>
                    </a:cubicBezTo>
                    <a:lnTo>
                      <a:pt x="4832" y="5823"/>
                    </a:lnTo>
                    <a:cubicBezTo>
                      <a:pt x="4490" y="5988"/>
                      <a:pt x="3960" y="6096"/>
                      <a:pt x="3441" y="6096"/>
                    </a:cubicBezTo>
                    <a:cubicBezTo>
                      <a:pt x="1833" y="6096"/>
                      <a:pt x="903" y="5058"/>
                      <a:pt x="903" y="3441"/>
                    </a:cubicBezTo>
                    <a:cubicBezTo>
                      <a:pt x="903" y="1707"/>
                      <a:pt x="1932" y="717"/>
                      <a:pt x="3480" y="717"/>
                    </a:cubicBezTo>
                    <a:cubicBezTo>
                      <a:pt x="4029" y="717"/>
                      <a:pt x="4490" y="834"/>
                      <a:pt x="4813" y="990"/>
                    </a:cubicBezTo>
                    <a:lnTo>
                      <a:pt x="5019" y="294"/>
                    </a:lnTo>
                    <a:cubicBezTo>
                      <a:pt x="4793" y="178"/>
                      <a:pt x="4274" y="1"/>
                      <a:pt x="34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4"/>
              <p:cNvSpPr/>
              <p:nvPr/>
            </p:nvSpPr>
            <p:spPr>
              <a:xfrm>
                <a:off x="6330726" y="2587603"/>
                <a:ext cx="95099" cy="10744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6823" extrusionOk="0">
                    <a:moveTo>
                      <a:pt x="3030" y="697"/>
                    </a:moveTo>
                    <a:cubicBezTo>
                      <a:pt x="4449" y="697"/>
                      <a:pt x="5137" y="2069"/>
                      <a:pt x="5137" y="3382"/>
                    </a:cubicBezTo>
                    <a:cubicBezTo>
                      <a:pt x="5137" y="4882"/>
                      <a:pt x="4372" y="6126"/>
                      <a:pt x="3018" y="6126"/>
                    </a:cubicBezTo>
                    <a:cubicBezTo>
                      <a:pt x="1676" y="6126"/>
                      <a:pt x="911" y="4862"/>
                      <a:pt x="911" y="3451"/>
                    </a:cubicBezTo>
                    <a:cubicBezTo>
                      <a:pt x="911" y="2000"/>
                      <a:pt x="1617" y="697"/>
                      <a:pt x="3030" y="697"/>
                    </a:cubicBezTo>
                    <a:close/>
                    <a:moveTo>
                      <a:pt x="3069" y="1"/>
                    </a:moveTo>
                    <a:cubicBezTo>
                      <a:pt x="1304" y="1"/>
                      <a:pt x="1" y="1373"/>
                      <a:pt x="1" y="3470"/>
                    </a:cubicBezTo>
                    <a:cubicBezTo>
                      <a:pt x="1" y="5471"/>
                      <a:pt x="1226" y="6823"/>
                      <a:pt x="2971" y="6823"/>
                    </a:cubicBezTo>
                    <a:cubicBezTo>
                      <a:pt x="4656" y="6823"/>
                      <a:pt x="6039" y="5617"/>
                      <a:pt x="6039" y="3343"/>
                    </a:cubicBezTo>
                    <a:cubicBezTo>
                      <a:pt x="6039" y="1383"/>
                      <a:pt x="4872" y="1"/>
                      <a:pt x="30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4"/>
              <p:cNvSpPr/>
              <p:nvPr/>
            </p:nvSpPr>
            <p:spPr>
              <a:xfrm>
                <a:off x="6443166" y="2589304"/>
                <a:ext cx="78123" cy="104044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6607" extrusionOk="0">
                    <a:moveTo>
                      <a:pt x="0" y="1"/>
                    </a:moveTo>
                    <a:lnTo>
                      <a:pt x="0" y="6607"/>
                    </a:lnTo>
                    <a:lnTo>
                      <a:pt x="804" y="6607"/>
                    </a:lnTo>
                    <a:lnTo>
                      <a:pt x="804" y="3785"/>
                    </a:lnTo>
                    <a:cubicBezTo>
                      <a:pt x="804" y="2686"/>
                      <a:pt x="785" y="1892"/>
                      <a:pt x="735" y="1059"/>
                    </a:cubicBezTo>
                    <a:lnTo>
                      <a:pt x="765" y="1051"/>
                    </a:lnTo>
                    <a:cubicBezTo>
                      <a:pt x="1099" y="1766"/>
                      <a:pt x="1539" y="2521"/>
                      <a:pt x="2001" y="3256"/>
                    </a:cubicBezTo>
                    <a:lnTo>
                      <a:pt x="4098" y="6607"/>
                    </a:lnTo>
                    <a:lnTo>
                      <a:pt x="4961" y="6607"/>
                    </a:lnTo>
                    <a:lnTo>
                      <a:pt x="4961" y="1"/>
                    </a:lnTo>
                    <a:lnTo>
                      <a:pt x="4157" y="1"/>
                    </a:lnTo>
                    <a:lnTo>
                      <a:pt x="4157" y="2765"/>
                    </a:lnTo>
                    <a:cubicBezTo>
                      <a:pt x="4157" y="3795"/>
                      <a:pt x="4177" y="4599"/>
                      <a:pt x="4255" y="5479"/>
                    </a:cubicBezTo>
                    <a:lnTo>
                      <a:pt x="4234" y="5489"/>
                    </a:lnTo>
                    <a:cubicBezTo>
                      <a:pt x="3921" y="4813"/>
                      <a:pt x="3538" y="4117"/>
                      <a:pt x="3048" y="3343"/>
                    </a:cubicBezTo>
                    <a:lnTo>
                      <a:pt x="9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4"/>
              <p:cNvSpPr/>
              <p:nvPr/>
            </p:nvSpPr>
            <p:spPr>
              <a:xfrm>
                <a:off x="6532787" y="2589304"/>
                <a:ext cx="77021" cy="104044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607" extrusionOk="0">
                    <a:moveTo>
                      <a:pt x="0" y="1"/>
                    </a:moveTo>
                    <a:lnTo>
                      <a:pt x="0" y="727"/>
                    </a:lnTo>
                    <a:lnTo>
                      <a:pt x="2010" y="727"/>
                    </a:lnTo>
                    <a:lnTo>
                      <a:pt x="2010" y="6607"/>
                    </a:lnTo>
                    <a:lnTo>
                      <a:pt x="2871" y="6607"/>
                    </a:lnTo>
                    <a:lnTo>
                      <a:pt x="2871" y="727"/>
                    </a:lnTo>
                    <a:lnTo>
                      <a:pt x="4890" y="727"/>
                    </a:lnTo>
                    <a:lnTo>
                      <a:pt x="489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34"/>
              <p:cNvSpPr/>
              <p:nvPr/>
            </p:nvSpPr>
            <p:spPr>
              <a:xfrm>
                <a:off x="6601889" y="2589304"/>
                <a:ext cx="87052" cy="104044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6607" extrusionOk="0">
                    <a:moveTo>
                      <a:pt x="2743" y="756"/>
                    </a:moveTo>
                    <a:cubicBezTo>
                      <a:pt x="2841" y="1138"/>
                      <a:pt x="2940" y="1530"/>
                      <a:pt x="3087" y="1961"/>
                    </a:cubicBezTo>
                    <a:lnTo>
                      <a:pt x="3734" y="3863"/>
                    </a:lnTo>
                    <a:lnTo>
                      <a:pt x="1744" y="3863"/>
                    </a:lnTo>
                    <a:lnTo>
                      <a:pt x="2391" y="1951"/>
                    </a:lnTo>
                    <a:cubicBezTo>
                      <a:pt x="2517" y="1550"/>
                      <a:pt x="2627" y="1149"/>
                      <a:pt x="2724" y="756"/>
                    </a:cubicBezTo>
                    <a:close/>
                    <a:moveTo>
                      <a:pt x="2244" y="1"/>
                    </a:moveTo>
                    <a:lnTo>
                      <a:pt x="0" y="6607"/>
                    </a:lnTo>
                    <a:lnTo>
                      <a:pt x="882" y="6607"/>
                    </a:lnTo>
                    <a:lnTo>
                      <a:pt x="1568" y="4530"/>
                    </a:lnTo>
                    <a:lnTo>
                      <a:pt x="3909" y="4530"/>
                    </a:lnTo>
                    <a:lnTo>
                      <a:pt x="4616" y="6607"/>
                    </a:lnTo>
                    <a:lnTo>
                      <a:pt x="5528" y="6607"/>
                    </a:lnTo>
                    <a:lnTo>
                      <a:pt x="327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34"/>
              <p:cNvSpPr/>
              <p:nvPr/>
            </p:nvSpPr>
            <p:spPr>
              <a:xfrm>
                <a:off x="6695652" y="2587603"/>
                <a:ext cx="79037" cy="107288"/>
              </a:xfrm>
              <a:custGeom>
                <a:avLst/>
                <a:gdLst/>
                <a:ahLst/>
                <a:cxnLst/>
                <a:rect l="l" t="t" r="r" b="b"/>
                <a:pathLst>
                  <a:path w="5019" h="6813" extrusionOk="0">
                    <a:moveTo>
                      <a:pt x="3451" y="1"/>
                    </a:moveTo>
                    <a:cubicBezTo>
                      <a:pt x="1403" y="1"/>
                      <a:pt x="1" y="1403"/>
                      <a:pt x="1" y="3470"/>
                    </a:cubicBezTo>
                    <a:cubicBezTo>
                      <a:pt x="1" y="5637"/>
                      <a:pt x="1403" y="6812"/>
                      <a:pt x="3264" y="6812"/>
                    </a:cubicBezTo>
                    <a:cubicBezTo>
                      <a:pt x="4068" y="6812"/>
                      <a:pt x="4695" y="6656"/>
                      <a:pt x="5009" y="6499"/>
                    </a:cubicBezTo>
                    <a:lnTo>
                      <a:pt x="4832" y="5823"/>
                    </a:lnTo>
                    <a:cubicBezTo>
                      <a:pt x="4489" y="5988"/>
                      <a:pt x="3960" y="6096"/>
                      <a:pt x="3441" y="6096"/>
                    </a:cubicBezTo>
                    <a:cubicBezTo>
                      <a:pt x="1834" y="6096"/>
                      <a:pt x="902" y="5058"/>
                      <a:pt x="902" y="3441"/>
                    </a:cubicBezTo>
                    <a:cubicBezTo>
                      <a:pt x="902" y="1707"/>
                      <a:pt x="1932" y="717"/>
                      <a:pt x="3480" y="717"/>
                    </a:cubicBezTo>
                    <a:cubicBezTo>
                      <a:pt x="4029" y="717"/>
                      <a:pt x="4489" y="834"/>
                      <a:pt x="4813" y="990"/>
                    </a:cubicBezTo>
                    <a:lnTo>
                      <a:pt x="5019" y="294"/>
                    </a:lnTo>
                    <a:cubicBezTo>
                      <a:pt x="4793" y="178"/>
                      <a:pt x="4274" y="1"/>
                      <a:pt x="34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4"/>
              <p:cNvSpPr/>
              <p:nvPr/>
            </p:nvSpPr>
            <p:spPr>
              <a:xfrm>
                <a:off x="6783714" y="2589304"/>
                <a:ext cx="77021" cy="104044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607" extrusionOk="0">
                    <a:moveTo>
                      <a:pt x="1" y="1"/>
                    </a:moveTo>
                    <a:lnTo>
                      <a:pt x="1" y="727"/>
                    </a:lnTo>
                    <a:lnTo>
                      <a:pt x="2010" y="727"/>
                    </a:lnTo>
                    <a:lnTo>
                      <a:pt x="2008" y="6607"/>
                    </a:lnTo>
                    <a:lnTo>
                      <a:pt x="2871" y="6607"/>
                    </a:lnTo>
                    <a:lnTo>
                      <a:pt x="2871" y="727"/>
                    </a:lnTo>
                    <a:lnTo>
                      <a:pt x="4891" y="727"/>
                    </a:lnTo>
                    <a:lnTo>
                      <a:pt x="48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4"/>
              <p:cNvSpPr/>
              <p:nvPr/>
            </p:nvSpPr>
            <p:spPr>
              <a:xfrm>
                <a:off x="6904768" y="2589304"/>
                <a:ext cx="76738" cy="10574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6715" extrusionOk="0">
                    <a:moveTo>
                      <a:pt x="1" y="1"/>
                    </a:moveTo>
                    <a:lnTo>
                      <a:pt x="1" y="3893"/>
                    </a:lnTo>
                    <a:cubicBezTo>
                      <a:pt x="1" y="5941"/>
                      <a:pt x="1021" y="6715"/>
                      <a:pt x="2374" y="6715"/>
                    </a:cubicBezTo>
                    <a:cubicBezTo>
                      <a:pt x="3805" y="6715"/>
                      <a:pt x="4872" y="5882"/>
                      <a:pt x="4872" y="3852"/>
                    </a:cubicBezTo>
                    <a:lnTo>
                      <a:pt x="4872" y="1"/>
                    </a:lnTo>
                    <a:lnTo>
                      <a:pt x="4009" y="1"/>
                    </a:lnTo>
                    <a:lnTo>
                      <a:pt x="4009" y="3911"/>
                    </a:lnTo>
                    <a:cubicBezTo>
                      <a:pt x="4009" y="5371"/>
                      <a:pt x="3382" y="6018"/>
                      <a:pt x="2403" y="6018"/>
                    </a:cubicBezTo>
                    <a:cubicBezTo>
                      <a:pt x="1521" y="6018"/>
                      <a:pt x="864" y="5391"/>
                      <a:pt x="864" y="3911"/>
                    </a:cubicBezTo>
                    <a:lnTo>
                      <a:pt x="86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4"/>
              <p:cNvSpPr/>
              <p:nvPr/>
            </p:nvSpPr>
            <p:spPr>
              <a:xfrm>
                <a:off x="6999492" y="2587635"/>
                <a:ext cx="62974" cy="107272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6812" extrusionOk="0">
                    <a:moveTo>
                      <a:pt x="2274" y="0"/>
                    </a:moveTo>
                    <a:cubicBezTo>
                      <a:pt x="990" y="0"/>
                      <a:pt x="137" y="766"/>
                      <a:pt x="137" y="1794"/>
                    </a:cubicBezTo>
                    <a:cubicBezTo>
                      <a:pt x="137" y="2726"/>
                      <a:pt x="802" y="3284"/>
                      <a:pt x="1880" y="3666"/>
                    </a:cubicBezTo>
                    <a:cubicBezTo>
                      <a:pt x="2774" y="4007"/>
                      <a:pt x="3126" y="4361"/>
                      <a:pt x="3126" y="4978"/>
                    </a:cubicBezTo>
                    <a:cubicBezTo>
                      <a:pt x="3126" y="5645"/>
                      <a:pt x="2617" y="6106"/>
                      <a:pt x="1744" y="6106"/>
                    </a:cubicBezTo>
                    <a:cubicBezTo>
                      <a:pt x="1155" y="6106"/>
                      <a:pt x="597" y="5909"/>
                      <a:pt x="215" y="5674"/>
                    </a:cubicBezTo>
                    <a:lnTo>
                      <a:pt x="1" y="6391"/>
                    </a:lnTo>
                    <a:cubicBezTo>
                      <a:pt x="353" y="6626"/>
                      <a:pt x="1049" y="6812"/>
                      <a:pt x="1686" y="6812"/>
                    </a:cubicBezTo>
                    <a:cubicBezTo>
                      <a:pt x="3244" y="6812"/>
                      <a:pt x="3999" y="5930"/>
                      <a:pt x="3999" y="4911"/>
                    </a:cubicBezTo>
                    <a:cubicBezTo>
                      <a:pt x="3999" y="3941"/>
                      <a:pt x="3431" y="3402"/>
                      <a:pt x="2313" y="2970"/>
                    </a:cubicBezTo>
                    <a:cubicBezTo>
                      <a:pt x="1401" y="2618"/>
                      <a:pt x="1000" y="2313"/>
                      <a:pt x="1000" y="1696"/>
                    </a:cubicBezTo>
                    <a:cubicBezTo>
                      <a:pt x="1000" y="1246"/>
                      <a:pt x="1342" y="707"/>
                      <a:pt x="2244" y="707"/>
                    </a:cubicBezTo>
                    <a:cubicBezTo>
                      <a:pt x="2247" y="707"/>
                      <a:pt x="2250" y="707"/>
                      <a:pt x="2253" y="707"/>
                    </a:cubicBezTo>
                    <a:cubicBezTo>
                      <a:pt x="2689" y="707"/>
                      <a:pt x="3117" y="814"/>
                      <a:pt x="3500" y="1020"/>
                    </a:cubicBezTo>
                    <a:lnTo>
                      <a:pt x="3734" y="324"/>
                    </a:lnTo>
                    <a:cubicBezTo>
                      <a:pt x="3441" y="157"/>
                      <a:pt x="2950" y="0"/>
                      <a:pt x="2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7" name="Google Shape;437;p34"/>
            <p:cNvSpPr/>
            <p:nvPr/>
          </p:nvSpPr>
          <p:spPr>
            <a:xfrm>
              <a:off x="5145225" y="3174166"/>
              <a:ext cx="2425918" cy="1460470"/>
            </a:xfrm>
            <a:custGeom>
              <a:avLst/>
              <a:gdLst/>
              <a:ahLst/>
              <a:cxnLst/>
              <a:rect l="l" t="t" r="r" b="b"/>
              <a:pathLst>
                <a:path w="154051" h="92743" extrusionOk="0">
                  <a:moveTo>
                    <a:pt x="1" y="0"/>
                  </a:moveTo>
                  <a:lnTo>
                    <a:pt x="1" y="92742"/>
                  </a:lnTo>
                  <a:lnTo>
                    <a:pt x="154050" y="92742"/>
                  </a:lnTo>
                  <a:lnTo>
                    <a:pt x="154050" y="0"/>
                  </a:lnTo>
                  <a:lnTo>
                    <a:pt x="77025" y="406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5145225" y="3839689"/>
              <a:ext cx="2425918" cy="794965"/>
            </a:xfrm>
            <a:custGeom>
              <a:avLst/>
              <a:gdLst/>
              <a:ahLst/>
              <a:cxnLst/>
              <a:rect l="l" t="t" r="r" b="b"/>
              <a:pathLst>
                <a:path w="154051" h="50482" extrusionOk="0">
                  <a:moveTo>
                    <a:pt x="77025" y="0"/>
                  </a:moveTo>
                  <a:lnTo>
                    <a:pt x="1" y="50481"/>
                  </a:lnTo>
                  <a:lnTo>
                    <a:pt x="154050" y="50481"/>
                  </a:lnTo>
                  <a:lnTo>
                    <a:pt x="770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" name="Google Shape;439;p34"/>
            <p:cNvGrpSpPr/>
            <p:nvPr/>
          </p:nvGrpSpPr>
          <p:grpSpPr>
            <a:xfrm>
              <a:off x="7232687" y="2378455"/>
              <a:ext cx="1071354" cy="2243383"/>
              <a:chOff x="7232687" y="2378455"/>
              <a:chExt cx="1071354" cy="2243383"/>
            </a:xfrm>
          </p:grpSpPr>
          <p:sp>
            <p:nvSpPr>
              <p:cNvPr id="440" name="Google Shape;440;p34"/>
              <p:cNvSpPr/>
              <p:nvPr/>
            </p:nvSpPr>
            <p:spPr>
              <a:xfrm>
                <a:off x="7800146" y="4561636"/>
                <a:ext cx="209709" cy="60203"/>
              </a:xfrm>
              <a:custGeom>
                <a:avLst/>
                <a:gdLst/>
                <a:ahLst/>
                <a:cxnLst/>
                <a:rect l="l" t="t" r="r" b="b"/>
                <a:pathLst>
                  <a:path w="13317" h="3823" extrusionOk="0">
                    <a:moveTo>
                      <a:pt x="8582" y="0"/>
                    </a:moveTo>
                    <a:cubicBezTo>
                      <a:pt x="8582" y="0"/>
                      <a:pt x="6645" y="120"/>
                      <a:pt x="4815" y="836"/>
                    </a:cubicBezTo>
                    <a:cubicBezTo>
                      <a:pt x="2986" y="1553"/>
                      <a:pt x="0" y="3704"/>
                      <a:pt x="0" y="3704"/>
                    </a:cubicBezTo>
                    <a:cubicBezTo>
                      <a:pt x="0" y="3704"/>
                      <a:pt x="12779" y="3704"/>
                      <a:pt x="12779" y="3823"/>
                    </a:cubicBezTo>
                    <a:cubicBezTo>
                      <a:pt x="13317" y="1076"/>
                      <a:pt x="11595" y="358"/>
                      <a:pt x="11595" y="358"/>
                    </a:cubicBezTo>
                    <a:lnTo>
                      <a:pt x="10519" y="1434"/>
                    </a:lnTo>
                    <a:lnTo>
                      <a:pt x="8582" y="0"/>
                    </a:lnTo>
                    <a:close/>
                  </a:path>
                </a:pathLst>
              </a:custGeom>
              <a:solidFill>
                <a:srgbClr val="0E3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4"/>
              <p:cNvSpPr/>
              <p:nvPr/>
            </p:nvSpPr>
            <p:spPr>
              <a:xfrm>
                <a:off x="7931893" y="4518345"/>
                <a:ext cx="50864" cy="65888"/>
              </a:xfrm>
              <a:custGeom>
                <a:avLst/>
                <a:gdLst/>
                <a:ahLst/>
                <a:cxnLst/>
                <a:rect l="l" t="t" r="r" b="b"/>
                <a:pathLst>
                  <a:path w="3230" h="4184" extrusionOk="0">
                    <a:moveTo>
                      <a:pt x="0" y="1"/>
                    </a:moveTo>
                    <a:lnTo>
                      <a:pt x="216" y="2749"/>
                    </a:lnTo>
                    <a:lnTo>
                      <a:pt x="2153" y="4183"/>
                    </a:lnTo>
                    <a:lnTo>
                      <a:pt x="3229" y="3107"/>
                    </a:ln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FF85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4"/>
              <p:cNvSpPr/>
              <p:nvPr/>
            </p:nvSpPr>
            <p:spPr>
              <a:xfrm>
                <a:off x="7577140" y="4561636"/>
                <a:ext cx="218323" cy="60203"/>
              </a:xfrm>
              <a:custGeom>
                <a:avLst/>
                <a:gdLst/>
                <a:ahLst/>
                <a:cxnLst/>
                <a:rect l="l" t="t" r="r" b="b"/>
                <a:pathLst>
                  <a:path w="13864" h="3823" extrusionOk="0">
                    <a:moveTo>
                      <a:pt x="9127" y="0"/>
                    </a:moveTo>
                    <a:cubicBezTo>
                      <a:pt x="9127" y="0"/>
                      <a:pt x="7192" y="120"/>
                      <a:pt x="5362" y="836"/>
                    </a:cubicBezTo>
                    <a:cubicBezTo>
                      <a:pt x="3533" y="1553"/>
                      <a:pt x="0" y="3704"/>
                      <a:pt x="0" y="3704"/>
                    </a:cubicBezTo>
                    <a:cubicBezTo>
                      <a:pt x="0" y="3704"/>
                      <a:pt x="13326" y="3704"/>
                      <a:pt x="13326" y="3823"/>
                    </a:cubicBezTo>
                    <a:cubicBezTo>
                      <a:pt x="13863" y="1076"/>
                      <a:pt x="12142" y="358"/>
                      <a:pt x="12142" y="358"/>
                    </a:cubicBezTo>
                    <a:lnTo>
                      <a:pt x="11065" y="1434"/>
                    </a:lnTo>
                    <a:lnTo>
                      <a:pt x="9127" y="0"/>
                    </a:lnTo>
                    <a:close/>
                  </a:path>
                </a:pathLst>
              </a:custGeom>
              <a:solidFill>
                <a:srgbClr val="0E33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34"/>
              <p:cNvSpPr/>
              <p:nvPr/>
            </p:nvSpPr>
            <p:spPr>
              <a:xfrm>
                <a:off x="7717501" y="4518345"/>
                <a:ext cx="50849" cy="65888"/>
              </a:xfrm>
              <a:custGeom>
                <a:avLst/>
                <a:gdLst/>
                <a:ahLst/>
                <a:cxnLst/>
                <a:rect l="l" t="t" r="r" b="b"/>
                <a:pathLst>
                  <a:path w="3229" h="4184" extrusionOk="0">
                    <a:moveTo>
                      <a:pt x="0" y="1"/>
                    </a:moveTo>
                    <a:lnTo>
                      <a:pt x="214" y="2749"/>
                    </a:lnTo>
                    <a:lnTo>
                      <a:pt x="2152" y="4183"/>
                    </a:lnTo>
                    <a:lnTo>
                      <a:pt x="3229" y="3107"/>
                    </a:lnTo>
                    <a:lnTo>
                      <a:pt x="2690" y="1"/>
                    </a:lnTo>
                    <a:close/>
                  </a:path>
                </a:pathLst>
              </a:custGeom>
              <a:solidFill>
                <a:srgbClr val="FF85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4"/>
              <p:cNvSpPr/>
              <p:nvPr/>
            </p:nvSpPr>
            <p:spPr>
              <a:xfrm>
                <a:off x="7693313" y="3252906"/>
                <a:ext cx="147727" cy="1287122"/>
              </a:xfrm>
              <a:custGeom>
                <a:avLst/>
                <a:gdLst/>
                <a:ahLst/>
                <a:cxnLst/>
                <a:rect l="l" t="t" r="r" b="b"/>
                <a:pathLst>
                  <a:path w="9381" h="81735" extrusionOk="0">
                    <a:moveTo>
                      <a:pt x="8783" y="1"/>
                    </a:moveTo>
                    <a:lnTo>
                      <a:pt x="785" y="485"/>
                    </a:lnTo>
                    <a:cubicBezTo>
                      <a:pt x="785" y="485"/>
                      <a:pt x="862" y="32601"/>
                      <a:pt x="432" y="45026"/>
                    </a:cubicBezTo>
                    <a:cubicBezTo>
                      <a:pt x="0" y="57451"/>
                      <a:pt x="643" y="81734"/>
                      <a:pt x="643" y="81734"/>
                    </a:cubicBezTo>
                    <a:lnTo>
                      <a:pt x="7480" y="81734"/>
                    </a:lnTo>
                    <a:lnTo>
                      <a:pt x="9380" y="35361"/>
                    </a:lnTo>
                    <a:lnTo>
                      <a:pt x="87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4"/>
              <p:cNvSpPr/>
              <p:nvPr/>
            </p:nvSpPr>
            <p:spPr>
              <a:xfrm>
                <a:off x="7768367" y="3232780"/>
                <a:ext cx="286715" cy="1305688"/>
              </a:xfrm>
              <a:custGeom>
                <a:avLst/>
                <a:gdLst/>
                <a:ahLst/>
                <a:cxnLst/>
                <a:rect l="l" t="t" r="r" b="b"/>
                <a:pathLst>
                  <a:path w="18207" h="82914" extrusionOk="0">
                    <a:moveTo>
                      <a:pt x="0" y="0"/>
                    </a:moveTo>
                    <a:lnTo>
                      <a:pt x="1628" y="14926"/>
                    </a:lnTo>
                    <a:lnTo>
                      <a:pt x="8142" y="82913"/>
                    </a:lnTo>
                    <a:lnTo>
                      <a:pt x="14928" y="82913"/>
                    </a:lnTo>
                    <a:lnTo>
                      <a:pt x="15742" y="46304"/>
                    </a:lnTo>
                    <a:cubicBezTo>
                      <a:pt x="15742" y="46304"/>
                      <a:pt x="18207" y="12207"/>
                      <a:pt x="18004" y="9828"/>
                    </a:cubicBezTo>
                    <a:cubicBezTo>
                      <a:pt x="17573" y="4810"/>
                      <a:pt x="16497" y="987"/>
                      <a:pt x="16497" y="98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4"/>
              <p:cNvSpPr/>
              <p:nvPr/>
            </p:nvSpPr>
            <p:spPr>
              <a:xfrm>
                <a:off x="7412181" y="2523257"/>
                <a:ext cx="891860" cy="880474"/>
              </a:xfrm>
              <a:custGeom>
                <a:avLst/>
                <a:gdLst/>
                <a:ahLst/>
                <a:cxnLst/>
                <a:rect l="l" t="t" r="r" b="b"/>
                <a:pathLst>
                  <a:path w="56635" h="55912" extrusionOk="0">
                    <a:moveTo>
                      <a:pt x="363" y="1"/>
                    </a:moveTo>
                    <a:cubicBezTo>
                      <a:pt x="363" y="1"/>
                      <a:pt x="1" y="8505"/>
                      <a:pt x="182" y="8686"/>
                    </a:cubicBezTo>
                    <a:cubicBezTo>
                      <a:pt x="6514" y="19361"/>
                      <a:pt x="18275" y="22980"/>
                      <a:pt x="18275" y="22980"/>
                    </a:cubicBezTo>
                    <a:lnTo>
                      <a:pt x="18637" y="50687"/>
                    </a:lnTo>
                    <a:cubicBezTo>
                      <a:pt x="22473" y="51347"/>
                      <a:pt x="25776" y="51665"/>
                      <a:pt x="28753" y="51665"/>
                    </a:cubicBezTo>
                    <a:cubicBezTo>
                      <a:pt x="32872" y="51665"/>
                      <a:pt x="36365" y="51056"/>
                      <a:pt x="39779" y="49901"/>
                    </a:cubicBezTo>
                    <a:cubicBezTo>
                      <a:pt x="39779" y="49901"/>
                      <a:pt x="39279" y="26568"/>
                      <a:pt x="39091" y="26063"/>
                    </a:cubicBezTo>
                    <a:lnTo>
                      <a:pt x="39091" y="26063"/>
                    </a:lnTo>
                    <a:cubicBezTo>
                      <a:pt x="42534" y="29175"/>
                      <a:pt x="51025" y="55911"/>
                      <a:pt x="51025" y="55911"/>
                    </a:cubicBezTo>
                    <a:cubicBezTo>
                      <a:pt x="51025" y="55911"/>
                      <a:pt x="54462" y="55730"/>
                      <a:pt x="54644" y="55549"/>
                    </a:cubicBezTo>
                    <a:cubicBezTo>
                      <a:pt x="56634" y="45960"/>
                      <a:pt x="48491" y="19724"/>
                      <a:pt x="41978" y="14657"/>
                    </a:cubicBezTo>
                    <a:cubicBezTo>
                      <a:pt x="39172" y="12474"/>
                      <a:pt x="36398" y="11904"/>
                      <a:pt x="33369" y="11904"/>
                    </a:cubicBezTo>
                    <a:cubicBezTo>
                      <a:pt x="30055" y="11904"/>
                      <a:pt x="26434" y="12586"/>
                      <a:pt x="22128" y="12586"/>
                    </a:cubicBezTo>
                    <a:cubicBezTo>
                      <a:pt x="21236" y="12586"/>
                      <a:pt x="20316" y="12557"/>
                      <a:pt x="19362" y="12486"/>
                    </a:cubicBezTo>
                    <a:cubicBezTo>
                      <a:pt x="9591" y="11763"/>
                      <a:pt x="363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4"/>
              <p:cNvSpPr/>
              <p:nvPr/>
            </p:nvSpPr>
            <p:spPr>
              <a:xfrm>
                <a:off x="7702824" y="2378455"/>
                <a:ext cx="306982" cy="264495"/>
              </a:xfrm>
              <a:custGeom>
                <a:avLst/>
                <a:gdLst/>
                <a:ahLst/>
                <a:cxnLst/>
                <a:rect l="l" t="t" r="r" b="b"/>
                <a:pathLst>
                  <a:path w="19494" h="16796" extrusionOk="0">
                    <a:moveTo>
                      <a:pt x="1009" y="1"/>
                    </a:moveTo>
                    <a:cubicBezTo>
                      <a:pt x="747" y="1"/>
                      <a:pt x="584" y="91"/>
                      <a:pt x="544" y="331"/>
                    </a:cubicBezTo>
                    <a:cubicBezTo>
                      <a:pt x="0" y="5216"/>
                      <a:pt x="4705" y="7026"/>
                      <a:pt x="4705" y="7026"/>
                    </a:cubicBezTo>
                    <a:lnTo>
                      <a:pt x="13751" y="16796"/>
                    </a:lnTo>
                    <a:cubicBezTo>
                      <a:pt x="13751" y="16796"/>
                      <a:pt x="17003" y="15891"/>
                      <a:pt x="18456" y="12454"/>
                    </a:cubicBezTo>
                    <a:cubicBezTo>
                      <a:pt x="19494" y="9994"/>
                      <a:pt x="18998" y="3949"/>
                      <a:pt x="16646" y="2321"/>
                    </a:cubicBezTo>
                    <a:cubicBezTo>
                      <a:pt x="14883" y="1100"/>
                      <a:pt x="11593" y="489"/>
                      <a:pt x="8836" y="489"/>
                    </a:cubicBezTo>
                    <a:cubicBezTo>
                      <a:pt x="7917" y="489"/>
                      <a:pt x="7057" y="557"/>
                      <a:pt x="6333" y="693"/>
                    </a:cubicBezTo>
                    <a:cubicBezTo>
                      <a:pt x="5973" y="760"/>
                      <a:pt x="5617" y="789"/>
                      <a:pt x="5268" y="789"/>
                    </a:cubicBezTo>
                    <a:cubicBezTo>
                      <a:pt x="3425" y="789"/>
                      <a:pt x="1785" y="1"/>
                      <a:pt x="10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4"/>
              <p:cNvSpPr/>
              <p:nvPr/>
            </p:nvSpPr>
            <p:spPr>
              <a:xfrm>
                <a:off x="7688572" y="2460597"/>
                <a:ext cx="275329" cy="319139"/>
              </a:xfrm>
              <a:custGeom>
                <a:avLst/>
                <a:gdLst/>
                <a:ahLst/>
                <a:cxnLst/>
                <a:rect l="l" t="t" r="r" b="b"/>
                <a:pathLst>
                  <a:path w="17484" h="20266" extrusionOk="0">
                    <a:moveTo>
                      <a:pt x="9766" y="1085"/>
                    </a:moveTo>
                    <a:cubicBezTo>
                      <a:pt x="9766" y="1085"/>
                      <a:pt x="9766" y="1085"/>
                      <a:pt x="9766" y="1085"/>
                    </a:cubicBezTo>
                    <a:lnTo>
                      <a:pt x="9766" y="1085"/>
                    </a:lnTo>
                    <a:cubicBezTo>
                      <a:pt x="9766" y="1085"/>
                      <a:pt x="9766" y="1085"/>
                      <a:pt x="9766" y="1085"/>
                    </a:cubicBezTo>
                    <a:close/>
                    <a:moveTo>
                      <a:pt x="4525" y="0"/>
                    </a:moveTo>
                    <a:lnTo>
                      <a:pt x="4525" y="0"/>
                    </a:lnTo>
                    <a:cubicBezTo>
                      <a:pt x="4525" y="1"/>
                      <a:pt x="1" y="8684"/>
                      <a:pt x="4705" y="14656"/>
                    </a:cubicBezTo>
                    <a:cubicBezTo>
                      <a:pt x="4886" y="14777"/>
                      <a:pt x="5147" y="14827"/>
                      <a:pt x="5457" y="14827"/>
                    </a:cubicBezTo>
                    <a:cubicBezTo>
                      <a:pt x="7007" y="14827"/>
                      <a:pt x="9772" y="13570"/>
                      <a:pt x="9772" y="13570"/>
                    </a:cubicBezTo>
                    <a:lnTo>
                      <a:pt x="9772" y="16826"/>
                    </a:lnTo>
                    <a:lnTo>
                      <a:pt x="12123" y="20265"/>
                    </a:lnTo>
                    <a:lnTo>
                      <a:pt x="15019" y="16103"/>
                    </a:lnTo>
                    <a:lnTo>
                      <a:pt x="14656" y="11580"/>
                    </a:lnTo>
                    <a:cubicBezTo>
                      <a:pt x="14656" y="11580"/>
                      <a:pt x="17189" y="9770"/>
                      <a:pt x="17371" y="7419"/>
                    </a:cubicBezTo>
                    <a:cubicBezTo>
                      <a:pt x="17484" y="5962"/>
                      <a:pt x="16555" y="5684"/>
                      <a:pt x="15831" y="5684"/>
                    </a:cubicBezTo>
                    <a:cubicBezTo>
                      <a:pt x="15386" y="5684"/>
                      <a:pt x="15019" y="5789"/>
                      <a:pt x="15019" y="5789"/>
                    </a:cubicBezTo>
                    <a:cubicBezTo>
                      <a:pt x="15019" y="5789"/>
                      <a:pt x="14933" y="5795"/>
                      <a:pt x="14785" y="5795"/>
                    </a:cubicBezTo>
                    <a:cubicBezTo>
                      <a:pt x="13747" y="5795"/>
                      <a:pt x="9609" y="5518"/>
                      <a:pt x="9766" y="1085"/>
                    </a:cubicBezTo>
                    <a:lnTo>
                      <a:pt x="9766" y="1085"/>
                    </a:lnTo>
                    <a:cubicBezTo>
                      <a:pt x="9765" y="1097"/>
                      <a:pt x="9742" y="1103"/>
                      <a:pt x="9699" y="1103"/>
                    </a:cubicBezTo>
                    <a:cubicBezTo>
                      <a:pt x="9089" y="1103"/>
                      <a:pt x="4526" y="0"/>
                      <a:pt x="45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4"/>
              <p:cNvSpPr/>
              <p:nvPr/>
            </p:nvSpPr>
            <p:spPr>
              <a:xfrm>
                <a:off x="7232687" y="2454880"/>
                <a:ext cx="145334" cy="99855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6341" extrusionOk="0">
                    <a:moveTo>
                      <a:pt x="4343" y="1"/>
                    </a:moveTo>
                    <a:cubicBezTo>
                      <a:pt x="1810" y="1"/>
                      <a:pt x="1" y="2171"/>
                      <a:pt x="1" y="2171"/>
                    </a:cubicBezTo>
                    <a:cubicBezTo>
                      <a:pt x="1" y="2171"/>
                      <a:pt x="1810" y="6152"/>
                      <a:pt x="3800" y="6333"/>
                    </a:cubicBezTo>
                    <a:cubicBezTo>
                      <a:pt x="3854" y="6338"/>
                      <a:pt x="3908" y="6341"/>
                      <a:pt x="3961" y="6341"/>
                    </a:cubicBezTo>
                    <a:cubicBezTo>
                      <a:pt x="5876" y="6341"/>
                      <a:pt x="7419" y="3258"/>
                      <a:pt x="7419" y="3257"/>
                    </a:cubicBezTo>
                    <a:lnTo>
                      <a:pt x="7419" y="3257"/>
                    </a:lnTo>
                    <a:cubicBezTo>
                      <a:pt x="7419" y="3257"/>
                      <a:pt x="7057" y="4887"/>
                      <a:pt x="8143" y="4887"/>
                    </a:cubicBezTo>
                    <a:cubicBezTo>
                      <a:pt x="9228" y="4887"/>
                      <a:pt x="8685" y="1810"/>
                      <a:pt x="8685" y="1810"/>
                    </a:cubicBezTo>
                    <a:cubicBezTo>
                      <a:pt x="8685" y="1810"/>
                      <a:pt x="6875" y="1"/>
                      <a:pt x="4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4"/>
              <p:cNvSpPr/>
              <p:nvPr/>
            </p:nvSpPr>
            <p:spPr>
              <a:xfrm>
                <a:off x="8214331" y="3398054"/>
                <a:ext cx="72675" cy="133932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8505" extrusionOk="0">
                    <a:moveTo>
                      <a:pt x="3799" y="0"/>
                    </a:moveTo>
                    <a:lnTo>
                      <a:pt x="181" y="361"/>
                    </a:lnTo>
                    <a:lnTo>
                      <a:pt x="0" y="5790"/>
                    </a:lnTo>
                    <a:lnTo>
                      <a:pt x="1628" y="3619"/>
                    </a:lnTo>
                    <a:cubicBezTo>
                      <a:pt x="1628" y="3619"/>
                      <a:pt x="1900" y="8504"/>
                      <a:pt x="3256" y="8504"/>
                    </a:cubicBezTo>
                    <a:cubicBezTo>
                      <a:pt x="4614" y="8504"/>
                      <a:pt x="3799" y="0"/>
                      <a:pt x="37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451;p34"/>
            <p:cNvGrpSpPr/>
            <p:nvPr/>
          </p:nvGrpSpPr>
          <p:grpSpPr>
            <a:xfrm>
              <a:off x="5838116" y="1401250"/>
              <a:ext cx="864081" cy="919843"/>
              <a:chOff x="5838116" y="1401250"/>
              <a:chExt cx="864081" cy="919843"/>
            </a:xfrm>
          </p:grpSpPr>
          <p:sp>
            <p:nvSpPr>
              <p:cNvPr id="452" name="Google Shape;452;p34"/>
              <p:cNvSpPr/>
              <p:nvPr/>
            </p:nvSpPr>
            <p:spPr>
              <a:xfrm>
                <a:off x="5838116" y="1401250"/>
                <a:ext cx="864081" cy="919843"/>
              </a:xfrm>
              <a:custGeom>
                <a:avLst/>
                <a:gdLst/>
                <a:ahLst/>
                <a:cxnLst/>
                <a:rect l="l" t="t" r="r" b="b"/>
                <a:pathLst>
                  <a:path w="54871" h="58412" extrusionOk="0">
                    <a:moveTo>
                      <a:pt x="0" y="0"/>
                    </a:moveTo>
                    <a:lnTo>
                      <a:pt x="0" y="33630"/>
                    </a:lnTo>
                    <a:lnTo>
                      <a:pt x="9514" y="33630"/>
                    </a:lnTo>
                    <a:lnTo>
                      <a:pt x="1771" y="58411"/>
                    </a:lnTo>
                    <a:lnTo>
                      <a:pt x="23547" y="33630"/>
                    </a:lnTo>
                    <a:lnTo>
                      <a:pt x="54870" y="33630"/>
                    </a:lnTo>
                    <a:lnTo>
                      <a:pt x="5487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4"/>
              <p:cNvSpPr/>
              <p:nvPr/>
            </p:nvSpPr>
            <p:spPr>
              <a:xfrm>
                <a:off x="5898588" y="1503454"/>
                <a:ext cx="747865" cy="83635"/>
              </a:xfrm>
              <a:custGeom>
                <a:avLst/>
                <a:gdLst/>
                <a:ahLst/>
                <a:cxnLst/>
                <a:rect l="l" t="t" r="r" b="b"/>
                <a:pathLst>
                  <a:path w="47491" h="5311" extrusionOk="0">
                    <a:moveTo>
                      <a:pt x="0" y="1"/>
                    </a:moveTo>
                    <a:lnTo>
                      <a:pt x="0" y="5311"/>
                    </a:lnTo>
                    <a:lnTo>
                      <a:pt x="47491" y="5311"/>
                    </a:lnTo>
                    <a:lnTo>
                      <a:pt x="474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4"/>
              <p:cNvSpPr/>
              <p:nvPr/>
            </p:nvSpPr>
            <p:spPr>
              <a:xfrm>
                <a:off x="5898588" y="1628886"/>
                <a:ext cx="747865" cy="83635"/>
              </a:xfrm>
              <a:custGeom>
                <a:avLst/>
                <a:gdLst/>
                <a:ahLst/>
                <a:cxnLst/>
                <a:rect l="l" t="t" r="r" b="b"/>
                <a:pathLst>
                  <a:path w="47491" h="5311" extrusionOk="0">
                    <a:moveTo>
                      <a:pt x="0" y="1"/>
                    </a:moveTo>
                    <a:lnTo>
                      <a:pt x="0" y="5311"/>
                    </a:lnTo>
                    <a:lnTo>
                      <a:pt x="47491" y="5311"/>
                    </a:lnTo>
                    <a:lnTo>
                      <a:pt x="474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4"/>
              <p:cNvSpPr/>
              <p:nvPr/>
            </p:nvSpPr>
            <p:spPr>
              <a:xfrm>
                <a:off x="5898588" y="1763610"/>
                <a:ext cx="408758" cy="83635"/>
              </a:xfrm>
              <a:custGeom>
                <a:avLst/>
                <a:gdLst/>
                <a:ahLst/>
                <a:cxnLst/>
                <a:rect l="l" t="t" r="r" b="b"/>
                <a:pathLst>
                  <a:path w="25957" h="5311" extrusionOk="0">
                    <a:moveTo>
                      <a:pt x="0" y="0"/>
                    </a:moveTo>
                    <a:lnTo>
                      <a:pt x="0" y="5310"/>
                    </a:lnTo>
                    <a:lnTo>
                      <a:pt x="25956" y="5310"/>
                    </a:lnTo>
                    <a:lnTo>
                      <a:pt x="2595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" name="Google Shape;456;p34"/>
            <p:cNvGrpSpPr/>
            <p:nvPr/>
          </p:nvGrpSpPr>
          <p:grpSpPr>
            <a:xfrm>
              <a:off x="5352625" y="3391724"/>
              <a:ext cx="1862975" cy="757506"/>
              <a:chOff x="5352625" y="3391724"/>
              <a:chExt cx="1862975" cy="757506"/>
            </a:xfrm>
          </p:grpSpPr>
          <p:sp>
            <p:nvSpPr>
              <p:cNvPr id="457" name="Google Shape;457;p34"/>
              <p:cNvSpPr/>
              <p:nvPr/>
            </p:nvSpPr>
            <p:spPr>
              <a:xfrm>
                <a:off x="5352625" y="3677627"/>
                <a:ext cx="13968" cy="2464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565" extrusionOk="0">
                    <a:moveTo>
                      <a:pt x="1" y="1"/>
                    </a:moveTo>
                    <a:lnTo>
                      <a:pt x="1" y="1564"/>
                    </a:lnTo>
                    <a:lnTo>
                      <a:pt x="887" y="1564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4"/>
              <p:cNvSpPr/>
              <p:nvPr/>
            </p:nvSpPr>
            <p:spPr>
              <a:xfrm>
                <a:off x="5352625" y="3748430"/>
                <a:ext cx="13968" cy="323028"/>
              </a:xfrm>
              <a:custGeom>
                <a:avLst/>
                <a:gdLst/>
                <a:ahLst/>
                <a:cxnLst/>
                <a:rect l="l" t="t" r="r" b="b"/>
                <a:pathLst>
                  <a:path w="887" h="20513" extrusionOk="0">
                    <a:moveTo>
                      <a:pt x="1" y="1"/>
                    </a:moveTo>
                    <a:lnTo>
                      <a:pt x="1" y="2930"/>
                    </a:lnTo>
                    <a:lnTo>
                      <a:pt x="887" y="2930"/>
                    </a:lnTo>
                    <a:lnTo>
                      <a:pt x="887" y="1"/>
                    </a:lnTo>
                    <a:close/>
                    <a:moveTo>
                      <a:pt x="1" y="5861"/>
                    </a:moveTo>
                    <a:lnTo>
                      <a:pt x="1" y="8791"/>
                    </a:lnTo>
                    <a:lnTo>
                      <a:pt x="887" y="8791"/>
                    </a:lnTo>
                    <a:lnTo>
                      <a:pt x="887" y="5861"/>
                    </a:lnTo>
                    <a:close/>
                    <a:moveTo>
                      <a:pt x="1" y="11722"/>
                    </a:moveTo>
                    <a:lnTo>
                      <a:pt x="1" y="14652"/>
                    </a:lnTo>
                    <a:lnTo>
                      <a:pt x="887" y="14652"/>
                    </a:lnTo>
                    <a:lnTo>
                      <a:pt x="887" y="11722"/>
                    </a:lnTo>
                    <a:close/>
                    <a:moveTo>
                      <a:pt x="1" y="17583"/>
                    </a:moveTo>
                    <a:lnTo>
                      <a:pt x="1" y="20513"/>
                    </a:lnTo>
                    <a:lnTo>
                      <a:pt x="887" y="20513"/>
                    </a:lnTo>
                    <a:lnTo>
                      <a:pt x="887" y="1758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4"/>
              <p:cNvSpPr/>
              <p:nvPr/>
            </p:nvSpPr>
            <p:spPr>
              <a:xfrm>
                <a:off x="5352625" y="4117608"/>
                <a:ext cx="31605" cy="31621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2008" extrusionOk="0">
                    <a:moveTo>
                      <a:pt x="1" y="1"/>
                    </a:moveTo>
                    <a:lnTo>
                      <a:pt x="1" y="2007"/>
                    </a:lnTo>
                    <a:lnTo>
                      <a:pt x="2007" y="2007"/>
                    </a:lnTo>
                    <a:lnTo>
                      <a:pt x="2007" y="1120"/>
                    </a:lnTo>
                    <a:lnTo>
                      <a:pt x="887" y="1120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4"/>
              <p:cNvSpPr/>
              <p:nvPr/>
            </p:nvSpPr>
            <p:spPr>
              <a:xfrm>
                <a:off x="5432844" y="4135230"/>
                <a:ext cx="1702478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108111" h="889" extrusionOk="0">
                    <a:moveTo>
                      <a:pt x="1" y="1"/>
                    </a:moveTo>
                    <a:lnTo>
                      <a:pt x="1" y="888"/>
                    </a:lnTo>
                    <a:lnTo>
                      <a:pt x="3089" y="888"/>
                    </a:lnTo>
                    <a:lnTo>
                      <a:pt x="3089" y="1"/>
                    </a:lnTo>
                    <a:close/>
                    <a:moveTo>
                      <a:pt x="6178" y="1"/>
                    </a:moveTo>
                    <a:lnTo>
                      <a:pt x="6178" y="888"/>
                    </a:lnTo>
                    <a:lnTo>
                      <a:pt x="9267" y="888"/>
                    </a:lnTo>
                    <a:lnTo>
                      <a:pt x="9267" y="1"/>
                    </a:lnTo>
                    <a:close/>
                    <a:moveTo>
                      <a:pt x="12357" y="1"/>
                    </a:moveTo>
                    <a:lnTo>
                      <a:pt x="12357" y="888"/>
                    </a:lnTo>
                    <a:lnTo>
                      <a:pt x="15445" y="888"/>
                    </a:lnTo>
                    <a:lnTo>
                      <a:pt x="15445" y="1"/>
                    </a:lnTo>
                    <a:close/>
                    <a:moveTo>
                      <a:pt x="18534" y="1"/>
                    </a:moveTo>
                    <a:lnTo>
                      <a:pt x="18534" y="888"/>
                    </a:lnTo>
                    <a:lnTo>
                      <a:pt x="21623" y="888"/>
                    </a:lnTo>
                    <a:lnTo>
                      <a:pt x="21623" y="1"/>
                    </a:lnTo>
                    <a:close/>
                    <a:moveTo>
                      <a:pt x="24713" y="1"/>
                    </a:moveTo>
                    <a:lnTo>
                      <a:pt x="24713" y="888"/>
                    </a:lnTo>
                    <a:lnTo>
                      <a:pt x="27800" y="888"/>
                    </a:lnTo>
                    <a:lnTo>
                      <a:pt x="27802" y="1"/>
                    </a:lnTo>
                    <a:close/>
                    <a:moveTo>
                      <a:pt x="30888" y="1"/>
                    </a:moveTo>
                    <a:lnTo>
                      <a:pt x="30888" y="888"/>
                    </a:lnTo>
                    <a:lnTo>
                      <a:pt x="33978" y="888"/>
                    </a:lnTo>
                    <a:lnTo>
                      <a:pt x="33978" y="1"/>
                    </a:lnTo>
                    <a:close/>
                    <a:moveTo>
                      <a:pt x="37067" y="1"/>
                    </a:moveTo>
                    <a:lnTo>
                      <a:pt x="37067" y="888"/>
                    </a:lnTo>
                    <a:lnTo>
                      <a:pt x="40156" y="888"/>
                    </a:lnTo>
                    <a:lnTo>
                      <a:pt x="40156" y="1"/>
                    </a:lnTo>
                    <a:close/>
                    <a:moveTo>
                      <a:pt x="43244" y="1"/>
                    </a:moveTo>
                    <a:lnTo>
                      <a:pt x="43244" y="888"/>
                    </a:lnTo>
                    <a:lnTo>
                      <a:pt x="46334" y="888"/>
                    </a:lnTo>
                    <a:lnTo>
                      <a:pt x="46334" y="1"/>
                    </a:lnTo>
                    <a:close/>
                    <a:moveTo>
                      <a:pt x="49423" y="1"/>
                    </a:moveTo>
                    <a:lnTo>
                      <a:pt x="49423" y="888"/>
                    </a:lnTo>
                    <a:lnTo>
                      <a:pt x="52511" y="888"/>
                    </a:lnTo>
                    <a:lnTo>
                      <a:pt x="52511" y="1"/>
                    </a:lnTo>
                    <a:close/>
                    <a:moveTo>
                      <a:pt x="55600" y="1"/>
                    </a:moveTo>
                    <a:lnTo>
                      <a:pt x="55600" y="888"/>
                    </a:lnTo>
                    <a:lnTo>
                      <a:pt x="58688" y="888"/>
                    </a:lnTo>
                    <a:lnTo>
                      <a:pt x="58688" y="1"/>
                    </a:lnTo>
                    <a:close/>
                    <a:moveTo>
                      <a:pt x="61777" y="1"/>
                    </a:moveTo>
                    <a:lnTo>
                      <a:pt x="61777" y="888"/>
                    </a:lnTo>
                    <a:lnTo>
                      <a:pt x="64867" y="888"/>
                    </a:lnTo>
                    <a:lnTo>
                      <a:pt x="64867" y="1"/>
                    </a:lnTo>
                    <a:close/>
                    <a:moveTo>
                      <a:pt x="67956" y="1"/>
                    </a:moveTo>
                    <a:lnTo>
                      <a:pt x="67956" y="888"/>
                    </a:lnTo>
                    <a:lnTo>
                      <a:pt x="71044" y="888"/>
                    </a:lnTo>
                    <a:lnTo>
                      <a:pt x="71044" y="1"/>
                    </a:lnTo>
                    <a:close/>
                    <a:moveTo>
                      <a:pt x="74133" y="1"/>
                    </a:moveTo>
                    <a:lnTo>
                      <a:pt x="74133" y="888"/>
                    </a:lnTo>
                    <a:lnTo>
                      <a:pt x="77221" y="888"/>
                    </a:lnTo>
                    <a:lnTo>
                      <a:pt x="77223" y="1"/>
                    </a:lnTo>
                    <a:close/>
                    <a:moveTo>
                      <a:pt x="80310" y="1"/>
                    </a:moveTo>
                    <a:lnTo>
                      <a:pt x="80310" y="888"/>
                    </a:lnTo>
                    <a:lnTo>
                      <a:pt x="83400" y="888"/>
                    </a:lnTo>
                    <a:lnTo>
                      <a:pt x="83400" y="1"/>
                    </a:lnTo>
                    <a:close/>
                    <a:moveTo>
                      <a:pt x="86488" y="1"/>
                    </a:moveTo>
                    <a:lnTo>
                      <a:pt x="86488" y="888"/>
                    </a:lnTo>
                    <a:lnTo>
                      <a:pt x="89577" y="888"/>
                    </a:lnTo>
                    <a:lnTo>
                      <a:pt x="89577" y="1"/>
                    </a:lnTo>
                    <a:close/>
                    <a:moveTo>
                      <a:pt x="92666" y="1"/>
                    </a:moveTo>
                    <a:lnTo>
                      <a:pt x="92666" y="888"/>
                    </a:lnTo>
                    <a:lnTo>
                      <a:pt x="95754" y="888"/>
                    </a:lnTo>
                    <a:lnTo>
                      <a:pt x="95754" y="1"/>
                    </a:lnTo>
                    <a:close/>
                    <a:moveTo>
                      <a:pt x="98844" y="1"/>
                    </a:moveTo>
                    <a:lnTo>
                      <a:pt x="98844" y="888"/>
                    </a:lnTo>
                    <a:lnTo>
                      <a:pt x="101931" y="888"/>
                    </a:lnTo>
                    <a:lnTo>
                      <a:pt x="101931" y="1"/>
                    </a:lnTo>
                    <a:close/>
                    <a:moveTo>
                      <a:pt x="105021" y="1"/>
                    </a:moveTo>
                    <a:lnTo>
                      <a:pt x="105021" y="888"/>
                    </a:lnTo>
                    <a:lnTo>
                      <a:pt x="108110" y="888"/>
                    </a:lnTo>
                    <a:lnTo>
                      <a:pt x="1081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4"/>
              <p:cNvSpPr/>
              <p:nvPr/>
            </p:nvSpPr>
            <p:spPr>
              <a:xfrm>
                <a:off x="7183994" y="4117608"/>
                <a:ext cx="31589" cy="3162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008" extrusionOk="0">
                    <a:moveTo>
                      <a:pt x="1118" y="1"/>
                    </a:moveTo>
                    <a:lnTo>
                      <a:pt x="1118" y="1120"/>
                    </a:lnTo>
                    <a:lnTo>
                      <a:pt x="0" y="1120"/>
                    </a:lnTo>
                    <a:lnTo>
                      <a:pt x="0" y="2007"/>
                    </a:lnTo>
                    <a:lnTo>
                      <a:pt x="2005" y="2007"/>
                    </a:lnTo>
                    <a:lnTo>
                      <a:pt x="20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4"/>
              <p:cNvSpPr/>
              <p:nvPr/>
            </p:nvSpPr>
            <p:spPr>
              <a:xfrm>
                <a:off x="7201616" y="3391724"/>
                <a:ext cx="13984" cy="67404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803" extrusionOk="0">
                    <a:moveTo>
                      <a:pt x="0" y="1"/>
                    </a:moveTo>
                    <a:lnTo>
                      <a:pt x="0" y="3293"/>
                    </a:lnTo>
                    <a:lnTo>
                      <a:pt x="886" y="3293"/>
                    </a:lnTo>
                    <a:lnTo>
                      <a:pt x="888" y="1"/>
                    </a:lnTo>
                    <a:close/>
                    <a:moveTo>
                      <a:pt x="0" y="6585"/>
                    </a:moveTo>
                    <a:lnTo>
                      <a:pt x="0" y="9879"/>
                    </a:lnTo>
                    <a:lnTo>
                      <a:pt x="886" y="9879"/>
                    </a:lnTo>
                    <a:lnTo>
                      <a:pt x="888" y="6585"/>
                    </a:lnTo>
                    <a:close/>
                    <a:moveTo>
                      <a:pt x="0" y="13171"/>
                    </a:moveTo>
                    <a:lnTo>
                      <a:pt x="0" y="16463"/>
                    </a:lnTo>
                    <a:lnTo>
                      <a:pt x="886" y="16463"/>
                    </a:lnTo>
                    <a:lnTo>
                      <a:pt x="888" y="13171"/>
                    </a:lnTo>
                    <a:close/>
                    <a:moveTo>
                      <a:pt x="0" y="19755"/>
                    </a:moveTo>
                    <a:lnTo>
                      <a:pt x="0" y="23047"/>
                    </a:lnTo>
                    <a:lnTo>
                      <a:pt x="886" y="23047"/>
                    </a:lnTo>
                    <a:lnTo>
                      <a:pt x="888" y="19755"/>
                    </a:lnTo>
                    <a:close/>
                    <a:moveTo>
                      <a:pt x="0" y="26341"/>
                    </a:moveTo>
                    <a:lnTo>
                      <a:pt x="0" y="29633"/>
                    </a:lnTo>
                    <a:lnTo>
                      <a:pt x="886" y="29633"/>
                    </a:lnTo>
                    <a:lnTo>
                      <a:pt x="888" y="26341"/>
                    </a:lnTo>
                    <a:close/>
                    <a:moveTo>
                      <a:pt x="0" y="32925"/>
                    </a:moveTo>
                    <a:lnTo>
                      <a:pt x="0" y="36217"/>
                    </a:lnTo>
                    <a:lnTo>
                      <a:pt x="886" y="36217"/>
                    </a:lnTo>
                    <a:lnTo>
                      <a:pt x="888" y="32925"/>
                    </a:lnTo>
                    <a:close/>
                    <a:moveTo>
                      <a:pt x="0" y="39511"/>
                    </a:moveTo>
                    <a:lnTo>
                      <a:pt x="0" y="42803"/>
                    </a:lnTo>
                    <a:lnTo>
                      <a:pt x="886" y="42803"/>
                    </a:lnTo>
                    <a:lnTo>
                      <a:pt x="888" y="3951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3" name="Google Shape;463;p34"/>
            <p:cNvSpPr/>
            <p:nvPr/>
          </p:nvSpPr>
          <p:spPr>
            <a:xfrm>
              <a:off x="7201585" y="3315283"/>
              <a:ext cx="14000" cy="24613"/>
            </a:xfrm>
            <a:custGeom>
              <a:avLst/>
              <a:gdLst/>
              <a:ahLst/>
              <a:cxnLst/>
              <a:rect l="l" t="t" r="r" b="b"/>
              <a:pathLst>
                <a:path w="889" h="1563" extrusionOk="0">
                  <a:moveTo>
                    <a:pt x="1" y="1"/>
                  </a:moveTo>
                  <a:lnTo>
                    <a:pt x="1" y="1563"/>
                  </a:lnTo>
                  <a:lnTo>
                    <a:pt x="888" y="1563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35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Goals</a:t>
            </a:r>
            <a:endParaRPr/>
          </a:p>
        </p:txBody>
      </p:sp>
      <p:sp>
        <p:nvSpPr>
          <p:cNvPr id="469" name="Google Shape;469;p35"/>
          <p:cNvSpPr txBox="1">
            <a:spLocks noGrp="1"/>
          </p:cNvSpPr>
          <p:nvPr>
            <p:ph type="title" idx="2"/>
          </p:nvPr>
        </p:nvSpPr>
        <p:spPr>
          <a:xfrm>
            <a:off x="1060966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70" name="Google Shape;470;p35"/>
          <p:cNvSpPr txBox="1">
            <a:spLocks noGrp="1"/>
          </p:cNvSpPr>
          <p:nvPr>
            <p:ph type="subTitle" idx="1"/>
          </p:nvPr>
        </p:nvSpPr>
        <p:spPr>
          <a:xfrm>
            <a:off x="1060975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place. The planet is full of iron oxide dust</a:t>
            </a:r>
            <a:endParaRPr/>
          </a:p>
        </p:txBody>
      </p:sp>
      <p:sp>
        <p:nvSpPr>
          <p:cNvPr id="471" name="Google Shape;471;p35"/>
          <p:cNvSpPr txBox="1">
            <a:spLocks noGrp="1"/>
          </p:cNvSpPr>
          <p:nvPr>
            <p:ph type="title" idx="3"/>
          </p:nvPr>
        </p:nvSpPr>
        <p:spPr>
          <a:xfrm>
            <a:off x="3665091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72" name="Google Shape;472;p35"/>
          <p:cNvSpPr txBox="1">
            <a:spLocks noGrp="1"/>
          </p:cNvSpPr>
          <p:nvPr>
            <p:ph type="subTitle" idx="4"/>
          </p:nvPr>
        </p:nvSpPr>
        <p:spPr>
          <a:xfrm>
            <a:off x="3665100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473" name="Google Shape;473;p35"/>
          <p:cNvSpPr txBox="1">
            <a:spLocks noGrp="1"/>
          </p:cNvSpPr>
          <p:nvPr>
            <p:ph type="title" idx="5"/>
          </p:nvPr>
        </p:nvSpPr>
        <p:spPr>
          <a:xfrm>
            <a:off x="6269216" y="3063750"/>
            <a:ext cx="1813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74" name="Google Shape;474;p35"/>
          <p:cNvSpPr txBox="1">
            <a:spLocks noGrp="1"/>
          </p:cNvSpPr>
          <p:nvPr>
            <p:ph type="subTitle" idx="6"/>
          </p:nvPr>
        </p:nvSpPr>
        <p:spPr>
          <a:xfrm>
            <a:off x="6269225" y="3603027"/>
            <a:ext cx="18138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one. It’s composed mostly of hydrogen and helium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" name="Google Shape;475;p35"/>
          <p:cNvSpPr/>
          <p:nvPr/>
        </p:nvSpPr>
        <p:spPr>
          <a:xfrm>
            <a:off x="1391725" y="1705213"/>
            <a:ext cx="1152300" cy="1152300"/>
          </a:xfrm>
          <a:prstGeom prst="ellipse">
            <a:avLst/>
          </a:prstGeom>
          <a:solidFill>
            <a:srgbClr val="FCDC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35"/>
          <p:cNvSpPr/>
          <p:nvPr/>
        </p:nvSpPr>
        <p:spPr>
          <a:xfrm>
            <a:off x="3995850" y="1705200"/>
            <a:ext cx="1152300" cy="1152300"/>
          </a:xfrm>
          <a:prstGeom prst="ellipse">
            <a:avLst/>
          </a:prstGeom>
          <a:solidFill>
            <a:srgbClr val="FF67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35"/>
          <p:cNvSpPr/>
          <p:nvPr/>
        </p:nvSpPr>
        <p:spPr>
          <a:xfrm>
            <a:off x="6599975" y="1705225"/>
            <a:ext cx="1152300" cy="1152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5"/>
          <p:cNvSpPr/>
          <p:nvPr/>
        </p:nvSpPr>
        <p:spPr>
          <a:xfrm>
            <a:off x="2266275" y="170801"/>
            <a:ext cx="3420675" cy="750775"/>
          </a:xfrm>
          <a:custGeom>
            <a:avLst/>
            <a:gdLst/>
            <a:ahLst/>
            <a:cxnLst/>
            <a:rect l="l" t="t" r="r" b="b"/>
            <a:pathLst>
              <a:path w="136827" h="30031" extrusionOk="0">
                <a:moveTo>
                  <a:pt x="136827" y="10695"/>
                </a:moveTo>
                <a:cubicBezTo>
                  <a:pt x="130380" y="18064"/>
                  <a:pt x="122415" y="25549"/>
                  <a:pt x="112857" y="27673"/>
                </a:cubicBezTo>
                <a:cubicBezTo>
                  <a:pt x="104564" y="29516"/>
                  <a:pt x="95632" y="28734"/>
                  <a:pt x="87390" y="26674"/>
                </a:cubicBezTo>
                <a:cubicBezTo>
                  <a:pt x="80529" y="24959"/>
                  <a:pt x="71577" y="23511"/>
                  <a:pt x="68414" y="17186"/>
                </a:cubicBezTo>
                <a:cubicBezTo>
                  <a:pt x="66244" y="12846"/>
                  <a:pt x="66184" y="5812"/>
                  <a:pt x="69912" y="2705"/>
                </a:cubicBezTo>
                <a:cubicBezTo>
                  <a:pt x="74139" y="-818"/>
                  <a:pt x="83930" y="-1218"/>
                  <a:pt x="86391" y="3704"/>
                </a:cubicBezTo>
                <a:cubicBezTo>
                  <a:pt x="90146" y="11215"/>
                  <a:pt x="87689" y="24006"/>
                  <a:pt x="80398" y="28173"/>
                </a:cubicBezTo>
                <a:cubicBezTo>
                  <a:pt x="68507" y="34969"/>
                  <a:pt x="54117" y="20450"/>
                  <a:pt x="40948" y="16687"/>
                </a:cubicBezTo>
                <a:cubicBezTo>
                  <a:pt x="27706" y="12903"/>
                  <a:pt x="12320" y="16026"/>
                  <a:pt x="0" y="22180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479" name="Google Shape;479;p35"/>
          <p:cNvGrpSpPr/>
          <p:nvPr/>
        </p:nvGrpSpPr>
        <p:grpSpPr>
          <a:xfrm>
            <a:off x="1588934" y="2035819"/>
            <a:ext cx="757859" cy="491090"/>
            <a:chOff x="2370547" y="3383089"/>
            <a:chExt cx="571926" cy="370606"/>
          </a:xfrm>
        </p:grpSpPr>
        <p:sp>
          <p:nvSpPr>
            <p:cNvPr id="480" name="Google Shape;480;p35"/>
            <p:cNvSpPr/>
            <p:nvPr/>
          </p:nvSpPr>
          <p:spPr>
            <a:xfrm>
              <a:off x="2370547" y="3472916"/>
              <a:ext cx="435259" cy="280779"/>
            </a:xfrm>
            <a:custGeom>
              <a:avLst/>
              <a:gdLst/>
              <a:ahLst/>
              <a:cxnLst/>
              <a:rect l="l" t="t" r="r" b="b"/>
              <a:pathLst>
                <a:path w="20109" h="12972" extrusionOk="0">
                  <a:moveTo>
                    <a:pt x="2" y="1"/>
                  </a:moveTo>
                  <a:lnTo>
                    <a:pt x="2" y="12286"/>
                  </a:lnTo>
                  <a:cubicBezTo>
                    <a:pt x="0" y="12664"/>
                    <a:pt x="306" y="12971"/>
                    <a:pt x="685" y="12972"/>
                  </a:cubicBezTo>
                  <a:lnTo>
                    <a:pt x="19424" y="12972"/>
                  </a:lnTo>
                  <a:cubicBezTo>
                    <a:pt x="19802" y="12971"/>
                    <a:pt x="20108" y="12664"/>
                    <a:pt x="20107" y="12286"/>
                  </a:cubicBezTo>
                  <a:lnTo>
                    <a:pt x="201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2370547" y="3424409"/>
              <a:ext cx="435238" cy="61234"/>
            </a:xfrm>
            <a:custGeom>
              <a:avLst/>
              <a:gdLst/>
              <a:ahLst/>
              <a:cxnLst/>
              <a:rect l="l" t="t" r="r" b="b"/>
              <a:pathLst>
                <a:path w="20108" h="2829" extrusionOk="0">
                  <a:moveTo>
                    <a:pt x="685" y="0"/>
                  </a:moveTo>
                  <a:cubicBezTo>
                    <a:pt x="306" y="0"/>
                    <a:pt x="0" y="307"/>
                    <a:pt x="2" y="684"/>
                  </a:cubicBezTo>
                  <a:lnTo>
                    <a:pt x="2" y="2828"/>
                  </a:lnTo>
                  <a:lnTo>
                    <a:pt x="20107" y="2828"/>
                  </a:lnTo>
                  <a:lnTo>
                    <a:pt x="20107" y="684"/>
                  </a:lnTo>
                  <a:cubicBezTo>
                    <a:pt x="20107" y="307"/>
                    <a:pt x="19802" y="0"/>
                    <a:pt x="194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2370547" y="3424409"/>
              <a:ext cx="63333" cy="61234"/>
            </a:xfrm>
            <a:custGeom>
              <a:avLst/>
              <a:gdLst/>
              <a:ahLst/>
              <a:cxnLst/>
              <a:rect l="l" t="t" r="r" b="b"/>
              <a:pathLst>
                <a:path w="2926" h="2829" extrusionOk="0">
                  <a:moveTo>
                    <a:pt x="685" y="0"/>
                  </a:moveTo>
                  <a:cubicBezTo>
                    <a:pt x="306" y="0"/>
                    <a:pt x="0" y="307"/>
                    <a:pt x="2" y="684"/>
                  </a:cubicBezTo>
                  <a:lnTo>
                    <a:pt x="2" y="2828"/>
                  </a:lnTo>
                  <a:lnTo>
                    <a:pt x="2242" y="2828"/>
                  </a:lnTo>
                  <a:lnTo>
                    <a:pt x="2242" y="684"/>
                  </a:lnTo>
                  <a:cubicBezTo>
                    <a:pt x="2242" y="307"/>
                    <a:pt x="2548" y="0"/>
                    <a:pt x="29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2669054" y="3525557"/>
              <a:ext cx="273420" cy="183485"/>
            </a:xfrm>
            <a:custGeom>
              <a:avLst/>
              <a:gdLst/>
              <a:ahLst/>
              <a:cxnLst/>
              <a:rect l="l" t="t" r="r" b="b"/>
              <a:pathLst>
                <a:path w="12632" h="8477" extrusionOk="0">
                  <a:moveTo>
                    <a:pt x="487" y="0"/>
                  </a:moveTo>
                  <a:cubicBezTo>
                    <a:pt x="218" y="1"/>
                    <a:pt x="0" y="220"/>
                    <a:pt x="0" y="489"/>
                  </a:cubicBezTo>
                  <a:lnTo>
                    <a:pt x="0" y="7990"/>
                  </a:lnTo>
                  <a:cubicBezTo>
                    <a:pt x="0" y="8259"/>
                    <a:pt x="218" y="8477"/>
                    <a:pt x="487" y="8477"/>
                  </a:cubicBezTo>
                  <a:lnTo>
                    <a:pt x="12145" y="8477"/>
                  </a:lnTo>
                  <a:cubicBezTo>
                    <a:pt x="12414" y="8477"/>
                    <a:pt x="12632" y="8259"/>
                    <a:pt x="12632" y="7990"/>
                  </a:cubicBezTo>
                  <a:lnTo>
                    <a:pt x="12632" y="489"/>
                  </a:lnTo>
                  <a:cubicBezTo>
                    <a:pt x="12632" y="269"/>
                    <a:pt x="12486" y="77"/>
                    <a:pt x="12275" y="18"/>
                  </a:cubicBezTo>
                  <a:cubicBezTo>
                    <a:pt x="12232" y="7"/>
                    <a:pt x="12189" y="0"/>
                    <a:pt x="12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669054" y="3614756"/>
              <a:ext cx="273420" cy="94329"/>
            </a:xfrm>
            <a:custGeom>
              <a:avLst/>
              <a:gdLst/>
              <a:ahLst/>
              <a:cxnLst/>
              <a:rect l="l" t="t" r="r" b="b"/>
              <a:pathLst>
                <a:path w="12632" h="4358" extrusionOk="0">
                  <a:moveTo>
                    <a:pt x="4894" y="0"/>
                  </a:moveTo>
                  <a:lnTo>
                    <a:pt x="0" y="3223"/>
                  </a:lnTo>
                  <a:lnTo>
                    <a:pt x="0" y="3869"/>
                  </a:lnTo>
                  <a:cubicBezTo>
                    <a:pt x="0" y="4138"/>
                    <a:pt x="218" y="4356"/>
                    <a:pt x="487" y="4357"/>
                  </a:cubicBezTo>
                  <a:lnTo>
                    <a:pt x="12145" y="4357"/>
                  </a:lnTo>
                  <a:cubicBezTo>
                    <a:pt x="12414" y="4356"/>
                    <a:pt x="12632" y="4138"/>
                    <a:pt x="12632" y="3869"/>
                  </a:cubicBezTo>
                  <a:lnTo>
                    <a:pt x="12632" y="3223"/>
                  </a:lnTo>
                  <a:lnTo>
                    <a:pt x="7910" y="0"/>
                  </a:lnTo>
                  <a:close/>
                </a:path>
              </a:pathLst>
            </a:custGeom>
            <a:solidFill>
              <a:srgbClr val="F2B2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669054" y="3614756"/>
              <a:ext cx="273420" cy="94329"/>
            </a:xfrm>
            <a:custGeom>
              <a:avLst/>
              <a:gdLst/>
              <a:ahLst/>
              <a:cxnLst/>
              <a:rect l="l" t="t" r="r" b="b"/>
              <a:pathLst>
                <a:path w="12632" h="4358" extrusionOk="0">
                  <a:moveTo>
                    <a:pt x="4894" y="0"/>
                  </a:moveTo>
                  <a:lnTo>
                    <a:pt x="0" y="3223"/>
                  </a:lnTo>
                  <a:lnTo>
                    <a:pt x="0" y="3869"/>
                  </a:lnTo>
                  <a:cubicBezTo>
                    <a:pt x="0" y="4138"/>
                    <a:pt x="218" y="4356"/>
                    <a:pt x="487" y="4357"/>
                  </a:cubicBezTo>
                  <a:lnTo>
                    <a:pt x="12145" y="4357"/>
                  </a:lnTo>
                  <a:cubicBezTo>
                    <a:pt x="12414" y="4356"/>
                    <a:pt x="12632" y="4138"/>
                    <a:pt x="12632" y="3869"/>
                  </a:cubicBezTo>
                  <a:lnTo>
                    <a:pt x="12632" y="3223"/>
                  </a:lnTo>
                  <a:lnTo>
                    <a:pt x="79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676738" y="3525578"/>
              <a:ext cx="258030" cy="115563"/>
            </a:xfrm>
            <a:custGeom>
              <a:avLst/>
              <a:gdLst/>
              <a:ahLst/>
              <a:cxnLst/>
              <a:rect l="l" t="t" r="r" b="b"/>
              <a:pathLst>
                <a:path w="11921" h="5339" extrusionOk="0">
                  <a:moveTo>
                    <a:pt x="132" y="0"/>
                  </a:moveTo>
                  <a:cubicBezTo>
                    <a:pt x="88" y="0"/>
                    <a:pt x="44" y="6"/>
                    <a:pt x="1" y="19"/>
                  </a:cubicBezTo>
                  <a:lnTo>
                    <a:pt x="3" y="27"/>
                  </a:lnTo>
                  <a:lnTo>
                    <a:pt x="4539" y="4120"/>
                  </a:lnTo>
                  <a:lnTo>
                    <a:pt x="5756" y="5218"/>
                  </a:lnTo>
                  <a:cubicBezTo>
                    <a:pt x="5846" y="5299"/>
                    <a:pt x="5958" y="5339"/>
                    <a:pt x="6071" y="5339"/>
                  </a:cubicBezTo>
                  <a:cubicBezTo>
                    <a:pt x="6186" y="5339"/>
                    <a:pt x="6301" y="5297"/>
                    <a:pt x="6391" y="5213"/>
                  </a:cubicBezTo>
                  <a:lnTo>
                    <a:pt x="7555" y="4119"/>
                  </a:lnTo>
                  <a:lnTo>
                    <a:pt x="11918" y="27"/>
                  </a:lnTo>
                  <a:lnTo>
                    <a:pt x="11920" y="19"/>
                  </a:lnTo>
                  <a:lnTo>
                    <a:pt x="11920" y="19"/>
                  </a:lnTo>
                  <a:cubicBezTo>
                    <a:pt x="11920" y="19"/>
                    <a:pt x="11920" y="19"/>
                    <a:pt x="11920" y="19"/>
                  </a:cubicBezTo>
                  <a:lnTo>
                    <a:pt x="11920" y="17"/>
                  </a:lnTo>
                  <a:lnTo>
                    <a:pt x="11920" y="19"/>
                  </a:lnTo>
                  <a:lnTo>
                    <a:pt x="11920" y="19"/>
                  </a:lnTo>
                  <a:cubicBezTo>
                    <a:pt x="11877" y="6"/>
                    <a:pt x="11834" y="0"/>
                    <a:pt x="117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567452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2" y="105"/>
                    <a:pt x="2" y="233"/>
                  </a:cubicBezTo>
                  <a:lnTo>
                    <a:pt x="2" y="1742"/>
                  </a:lnTo>
                  <a:cubicBezTo>
                    <a:pt x="0" y="1870"/>
                    <a:pt x="105" y="1974"/>
                    <a:pt x="234" y="1974"/>
                  </a:cubicBezTo>
                  <a:lnTo>
                    <a:pt x="1738" y="1974"/>
                  </a:lnTo>
                  <a:cubicBezTo>
                    <a:pt x="1868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567452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0" y="105"/>
                    <a:pt x="2" y="233"/>
                  </a:cubicBezTo>
                  <a:lnTo>
                    <a:pt x="2" y="1741"/>
                  </a:lnTo>
                  <a:cubicBezTo>
                    <a:pt x="2" y="1870"/>
                    <a:pt x="105" y="1975"/>
                    <a:pt x="234" y="1975"/>
                  </a:cubicBezTo>
                  <a:lnTo>
                    <a:pt x="1738" y="1975"/>
                  </a:lnTo>
                  <a:cubicBezTo>
                    <a:pt x="1868" y="1973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567452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4" y="0"/>
                  </a:moveTo>
                  <a:cubicBezTo>
                    <a:pt x="105" y="0"/>
                    <a:pt x="2" y="105"/>
                    <a:pt x="2" y="233"/>
                  </a:cubicBezTo>
                  <a:lnTo>
                    <a:pt x="2" y="1742"/>
                  </a:lnTo>
                  <a:cubicBezTo>
                    <a:pt x="0" y="1870"/>
                    <a:pt x="105" y="1975"/>
                    <a:pt x="234" y="1975"/>
                  </a:cubicBezTo>
                  <a:lnTo>
                    <a:pt x="1738" y="1975"/>
                  </a:lnTo>
                  <a:cubicBezTo>
                    <a:pt x="1868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8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489703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4"/>
                    <a:pt x="233" y="1974"/>
                  </a:cubicBezTo>
                  <a:lnTo>
                    <a:pt x="1738" y="1974"/>
                  </a:lnTo>
                  <a:cubicBezTo>
                    <a:pt x="1866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2489703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1"/>
                  </a:lnTo>
                  <a:cubicBezTo>
                    <a:pt x="0" y="1870"/>
                    <a:pt x="105" y="1973"/>
                    <a:pt x="233" y="1975"/>
                  </a:cubicBezTo>
                  <a:lnTo>
                    <a:pt x="1738" y="1975"/>
                  </a:lnTo>
                  <a:cubicBezTo>
                    <a:pt x="1866" y="1973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489703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5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411954" y="3668197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4"/>
                    <a:pt x="233" y="1974"/>
                  </a:cubicBezTo>
                  <a:lnTo>
                    <a:pt x="1738" y="1974"/>
                  </a:lnTo>
                  <a:cubicBezTo>
                    <a:pt x="1866" y="1974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411954" y="3596574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1"/>
                  </a:lnTo>
                  <a:cubicBezTo>
                    <a:pt x="0" y="1870"/>
                    <a:pt x="105" y="1973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1"/>
                  </a:cubicBezTo>
                  <a:lnTo>
                    <a:pt x="1971" y="233"/>
                  </a:lnTo>
                  <a:cubicBezTo>
                    <a:pt x="1971" y="104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11954" y="3524929"/>
              <a:ext cx="42662" cy="42749"/>
            </a:xfrm>
            <a:custGeom>
              <a:avLst/>
              <a:gdLst/>
              <a:ahLst/>
              <a:cxnLst/>
              <a:rect l="l" t="t" r="r" b="b"/>
              <a:pathLst>
                <a:path w="1971" h="1975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1742"/>
                  </a:lnTo>
                  <a:cubicBezTo>
                    <a:pt x="0" y="1870"/>
                    <a:pt x="105" y="1975"/>
                    <a:pt x="233" y="1975"/>
                  </a:cubicBezTo>
                  <a:lnTo>
                    <a:pt x="1738" y="1975"/>
                  </a:lnTo>
                  <a:cubicBezTo>
                    <a:pt x="1866" y="1975"/>
                    <a:pt x="1971" y="1870"/>
                    <a:pt x="1971" y="1742"/>
                  </a:cubicBezTo>
                  <a:lnTo>
                    <a:pt x="1971" y="233"/>
                  </a:lnTo>
                  <a:cubicBezTo>
                    <a:pt x="1971" y="105"/>
                    <a:pt x="1866" y="0"/>
                    <a:pt x="17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558794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5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5" y="3818"/>
                  </a:cubicBezTo>
                  <a:lnTo>
                    <a:pt x="1718" y="3818"/>
                  </a:lnTo>
                  <a:cubicBezTo>
                    <a:pt x="1940" y="3818"/>
                    <a:pt x="2119" y="3639"/>
                    <a:pt x="2119" y="3418"/>
                  </a:cubicBezTo>
                  <a:cubicBezTo>
                    <a:pt x="2119" y="3196"/>
                    <a:pt x="1940" y="3018"/>
                    <a:pt x="1718" y="3018"/>
                  </a:cubicBezTo>
                  <a:lnTo>
                    <a:pt x="1718" y="3019"/>
                  </a:lnTo>
                  <a:lnTo>
                    <a:pt x="1055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5" y="799"/>
                  </a:cubicBezTo>
                  <a:lnTo>
                    <a:pt x="1718" y="799"/>
                  </a:lnTo>
                  <a:cubicBezTo>
                    <a:pt x="1859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300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631543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3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3" y="3818"/>
                  </a:cubicBezTo>
                  <a:lnTo>
                    <a:pt x="1718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8" y="3018"/>
                  </a:cubicBezTo>
                  <a:lnTo>
                    <a:pt x="1718" y="3019"/>
                  </a:lnTo>
                  <a:lnTo>
                    <a:pt x="1053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3" y="799"/>
                  </a:cubicBezTo>
                  <a:lnTo>
                    <a:pt x="1718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9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2486110" y="3383089"/>
              <a:ext cx="59957" cy="82641"/>
            </a:xfrm>
            <a:custGeom>
              <a:avLst/>
              <a:gdLst/>
              <a:ahLst/>
              <a:cxnLst/>
              <a:rect l="l" t="t" r="r" b="b"/>
              <a:pathLst>
                <a:path w="2770" h="3818" extrusionOk="0">
                  <a:moveTo>
                    <a:pt x="1053" y="0"/>
                  </a:moveTo>
                  <a:cubicBezTo>
                    <a:pt x="471" y="1"/>
                    <a:pt x="0" y="473"/>
                    <a:pt x="0" y="1054"/>
                  </a:cubicBezTo>
                  <a:lnTo>
                    <a:pt x="0" y="2764"/>
                  </a:lnTo>
                  <a:cubicBezTo>
                    <a:pt x="0" y="3345"/>
                    <a:pt x="471" y="3817"/>
                    <a:pt x="1053" y="3818"/>
                  </a:cubicBezTo>
                  <a:lnTo>
                    <a:pt x="1716" y="3818"/>
                  </a:lnTo>
                  <a:cubicBezTo>
                    <a:pt x="1937" y="3818"/>
                    <a:pt x="2116" y="3639"/>
                    <a:pt x="2116" y="3418"/>
                  </a:cubicBezTo>
                  <a:cubicBezTo>
                    <a:pt x="2116" y="3196"/>
                    <a:pt x="1937" y="3018"/>
                    <a:pt x="1716" y="3018"/>
                  </a:cubicBezTo>
                  <a:lnTo>
                    <a:pt x="1716" y="3019"/>
                  </a:lnTo>
                  <a:lnTo>
                    <a:pt x="1052" y="3019"/>
                  </a:lnTo>
                  <a:cubicBezTo>
                    <a:pt x="912" y="3019"/>
                    <a:pt x="798" y="2904"/>
                    <a:pt x="798" y="2764"/>
                  </a:cubicBezTo>
                  <a:lnTo>
                    <a:pt x="798" y="1054"/>
                  </a:lnTo>
                  <a:cubicBezTo>
                    <a:pt x="798" y="914"/>
                    <a:pt x="912" y="799"/>
                    <a:pt x="1052" y="799"/>
                  </a:cubicBezTo>
                  <a:lnTo>
                    <a:pt x="1716" y="799"/>
                  </a:lnTo>
                  <a:cubicBezTo>
                    <a:pt x="1857" y="799"/>
                    <a:pt x="1970" y="914"/>
                    <a:pt x="1970" y="1054"/>
                  </a:cubicBezTo>
                  <a:lnTo>
                    <a:pt x="1970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9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2413340" y="3383089"/>
              <a:ext cx="59957" cy="82641"/>
            </a:xfrm>
            <a:custGeom>
              <a:avLst/>
              <a:gdLst/>
              <a:ahLst/>
              <a:cxnLst/>
              <a:rect l="l" t="t" r="r" b="b"/>
              <a:pathLst>
                <a:path w="2770" h="3818" extrusionOk="0">
                  <a:moveTo>
                    <a:pt x="1053" y="0"/>
                  </a:moveTo>
                  <a:cubicBezTo>
                    <a:pt x="472" y="1"/>
                    <a:pt x="0" y="473"/>
                    <a:pt x="0" y="1054"/>
                  </a:cubicBezTo>
                  <a:lnTo>
                    <a:pt x="0" y="2764"/>
                  </a:lnTo>
                  <a:cubicBezTo>
                    <a:pt x="0" y="3345"/>
                    <a:pt x="472" y="3817"/>
                    <a:pt x="1053" y="3818"/>
                  </a:cubicBezTo>
                  <a:lnTo>
                    <a:pt x="1717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7" y="3018"/>
                  </a:cubicBezTo>
                  <a:lnTo>
                    <a:pt x="1717" y="3019"/>
                  </a:lnTo>
                  <a:lnTo>
                    <a:pt x="1053" y="3019"/>
                  </a:lnTo>
                  <a:cubicBezTo>
                    <a:pt x="913" y="3019"/>
                    <a:pt x="799" y="2904"/>
                    <a:pt x="799" y="2764"/>
                  </a:cubicBezTo>
                  <a:lnTo>
                    <a:pt x="799" y="1054"/>
                  </a:lnTo>
                  <a:cubicBezTo>
                    <a:pt x="799" y="914"/>
                    <a:pt x="913" y="799"/>
                    <a:pt x="1053" y="799"/>
                  </a:cubicBezTo>
                  <a:lnTo>
                    <a:pt x="1717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298" y="1"/>
                    <a:pt x="17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2704292" y="3383089"/>
              <a:ext cx="59978" cy="82641"/>
            </a:xfrm>
            <a:custGeom>
              <a:avLst/>
              <a:gdLst/>
              <a:ahLst/>
              <a:cxnLst/>
              <a:rect l="l" t="t" r="r" b="b"/>
              <a:pathLst>
                <a:path w="2771" h="3818" extrusionOk="0">
                  <a:moveTo>
                    <a:pt x="1054" y="0"/>
                  </a:moveTo>
                  <a:cubicBezTo>
                    <a:pt x="472" y="1"/>
                    <a:pt x="2" y="473"/>
                    <a:pt x="1" y="1054"/>
                  </a:cubicBezTo>
                  <a:lnTo>
                    <a:pt x="1" y="2764"/>
                  </a:lnTo>
                  <a:cubicBezTo>
                    <a:pt x="2" y="3345"/>
                    <a:pt x="472" y="3817"/>
                    <a:pt x="1054" y="3818"/>
                  </a:cubicBezTo>
                  <a:lnTo>
                    <a:pt x="1718" y="3818"/>
                  </a:lnTo>
                  <a:cubicBezTo>
                    <a:pt x="1938" y="3818"/>
                    <a:pt x="2117" y="3639"/>
                    <a:pt x="2117" y="3418"/>
                  </a:cubicBezTo>
                  <a:cubicBezTo>
                    <a:pt x="2117" y="3196"/>
                    <a:pt x="1938" y="3018"/>
                    <a:pt x="1718" y="3018"/>
                  </a:cubicBezTo>
                  <a:lnTo>
                    <a:pt x="1718" y="3019"/>
                  </a:lnTo>
                  <a:lnTo>
                    <a:pt x="1054" y="3019"/>
                  </a:lnTo>
                  <a:cubicBezTo>
                    <a:pt x="913" y="3019"/>
                    <a:pt x="800" y="2904"/>
                    <a:pt x="800" y="2764"/>
                  </a:cubicBezTo>
                  <a:lnTo>
                    <a:pt x="800" y="1054"/>
                  </a:lnTo>
                  <a:cubicBezTo>
                    <a:pt x="800" y="914"/>
                    <a:pt x="913" y="799"/>
                    <a:pt x="1054" y="799"/>
                  </a:cubicBezTo>
                  <a:lnTo>
                    <a:pt x="1718" y="799"/>
                  </a:lnTo>
                  <a:cubicBezTo>
                    <a:pt x="1857" y="799"/>
                    <a:pt x="1971" y="914"/>
                    <a:pt x="1971" y="1054"/>
                  </a:cubicBezTo>
                  <a:lnTo>
                    <a:pt x="1971" y="1909"/>
                  </a:lnTo>
                  <a:lnTo>
                    <a:pt x="2770" y="1909"/>
                  </a:lnTo>
                  <a:lnTo>
                    <a:pt x="2770" y="1054"/>
                  </a:lnTo>
                  <a:cubicBezTo>
                    <a:pt x="2770" y="473"/>
                    <a:pt x="2300" y="1"/>
                    <a:pt x="1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35"/>
          <p:cNvGrpSpPr/>
          <p:nvPr/>
        </p:nvGrpSpPr>
        <p:grpSpPr>
          <a:xfrm>
            <a:off x="6797209" y="1986036"/>
            <a:ext cx="757830" cy="590644"/>
            <a:chOff x="1945396" y="2689259"/>
            <a:chExt cx="571904" cy="445735"/>
          </a:xfrm>
        </p:grpSpPr>
        <p:sp>
          <p:nvSpPr>
            <p:cNvPr id="502" name="Google Shape;502;p35"/>
            <p:cNvSpPr/>
            <p:nvPr/>
          </p:nvSpPr>
          <p:spPr>
            <a:xfrm>
              <a:off x="2135656" y="2689259"/>
              <a:ext cx="381645" cy="327965"/>
            </a:xfrm>
            <a:custGeom>
              <a:avLst/>
              <a:gdLst/>
              <a:ahLst/>
              <a:cxnLst/>
              <a:rect l="l" t="t" r="r" b="b"/>
              <a:pathLst>
                <a:path w="17632" h="15152" extrusionOk="0">
                  <a:moveTo>
                    <a:pt x="1691" y="1"/>
                  </a:moveTo>
                  <a:cubicBezTo>
                    <a:pt x="758" y="1"/>
                    <a:pt x="1" y="758"/>
                    <a:pt x="1" y="1693"/>
                  </a:cubicBezTo>
                  <a:lnTo>
                    <a:pt x="1" y="13238"/>
                  </a:lnTo>
                  <a:lnTo>
                    <a:pt x="8843" y="13105"/>
                  </a:lnTo>
                  <a:lnTo>
                    <a:pt x="13164" y="13105"/>
                  </a:lnTo>
                  <a:lnTo>
                    <a:pt x="14737" y="15102"/>
                  </a:lnTo>
                  <a:cubicBezTo>
                    <a:pt x="14764" y="15136"/>
                    <a:pt x="14801" y="15151"/>
                    <a:pt x="14838" y="15151"/>
                  </a:cubicBezTo>
                  <a:cubicBezTo>
                    <a:pt x="14904" y="15151"/>
                    <a:pt x="14968" y="15101"/>
                    <a:pt x="14968" y="15022"/>
                  </a:cubicBezTo>
                  <a:lnTo>
                    <a:pt x="14968" y="13104"/>
                  </a:lnTo>
                  <a:lnTo>
                    <a:pt x="15941" y="13104"/>
                  </a:lnTo>
                  <a:cubicBezTo>
                    <a:pt x="15942" y="13104"/>
                    <a:pt x="15942" y="13104"/>
                    <a:pt x="15943" y="13104"/>
                  </a:cubicBezTo>
                  <a:cubicBezTo>
                    <a:pt x="16876" y="13104"/>
                    <a:pt x="17632" y="12346"/>
                    <a:pt x="17632" y="11413"/>
                  </a:cubicBezTo>
                  <a:lnTo>
                    <a:pt x="17632" y="1692"/>
                  </a:lnTo>
                  <a:cubicBezTo>
                    <a:pt x="17632" y="758"/>
                    <a:pt x="16874" y="1"/>
                    <a:pt x="15941" y="1"/>
                  </a:cubicBezTo>
                  <a:close/>
                </a:path>
              </a:pathLst>
            </a:custGeom>
            <a:solidFill>
              <a:srgbClr val="FFC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2135656" y="2689259"/>
              <a:ext cx="381645" cy="327965"/>
            </a:xfrm>
            <a:custGeom>
              <a:avLst/>
              <a:gdLst/>
              <a:ahLst/>
              <a:cxnLst/>
              <a:rect l="l" t="t" r="r" b="b"/>
              <a:pathLst>
                <a:path w="17632" h="15152" extrusionOk="0">
                  <a:moveTo>
                    <a:pt x="1691" y="1"/>
                  </a:moveTo>
                  <a:cubicBezTo>
                    <a:pt x="758" y="1"/>
                    <a:pt x="1" y="758"/>
                    <a:pt x="1" y="1693"/>
                  </a:cubicBezTo>
                  <a:lnTo>
                    <a:pt x="1" y="13238"/>
                  </a:lnTo>
                  <a:lnTo>
                    <a:pt x="8843" y="13105"/>
                  </a:lnTo>
                  <a:lnTo>
                    <a:pt x="13164" y="13105"/>
                  </a:lnTo>
                  <a:lnTo>
                    <a:pt x="14737" y="15102"/>
                  </a:lnTo>
                  <a:cubicBezTo>
                    <a:pt x="14764" y="15136"/>
                    <a:pt x="14801" y="15151"/>
                    <a:pt x="14838" y="15151"/>
                  </a:cubicBezTo>
                  <a:cubicBezTo>
                    <a:pt x="14904" y="15151"/>
                    <a:pt x="14968" y="15101"/>
                    <a:pt x="14968" y="15022"/>
                  </a:cubicBezTo>
                  <a:lnTo>
                    <a:pt x="14968" y="13104"/>
                  </a:lnTo>
                  <a:lnTo>
                    <a:pt x="15941" y="13104"/>
                  </a:lnTo>
                  <a:cubicBezTo>
                    <a:pt x="15942" y="13104"/>
                    <a:pt x="15942" y="13104"/>
                    <a:pt x="15943" y="13104"/>
                  </a:cubicBezTo>
                  <a:cubicBezTo>
                    <a:pt x="16876" y="13104"/>
                    <a:pt x="17632" y="12346"/>
                    <a:pt x="17632" y="11413"/>
                  </a:cubicBezTo>
                  <a:lnTo>
                    <a:pt x="17632" y="1692"/>
                  </a:lnTo>
                  <a:cubicBezTo>
                    <a:pt x="17632" y="758"/>
                    <a:pt x="16874" y="1"/>
                    <a:pt x="159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945396" y="2820687"/>
              <a:ext cx="381666" cy="314307"/>
            </a:xfrm>
            <a:custGeom>
              <a:avLst/>
              <a:gdLst/>
              <a:ahLst/>
              <a:cxnLst/>
              <a:rect l="l" t="t" r="r" b="b"/>
              <a:pathLst>
                <a:path w="17633" h="14521" extrusionOk="0">
                  <a:moveTo>
                    <a:pt x="1693" y="0"/>
                  </a:moveTo>
                  <a:cubicBezTo>
                    <a:pt x="758" y="0"/>
                    <a:pt x="0" y="758"/>
                    <a:pt x="0" y="1693"/>
                  </a:cubicBezTo>
                  <a:lnTo>
                    <a:pt x="0" y="11412"/>
                  </a:lnTo>
                  <a:cubicBezTo>
                    <a:pt x="0" y="12347"/>
                    <a:pt x="758" y="13105"/>
                    <a:pt x="1693" y="13105"/>
                  </a:cubicBezTo>
                  <a:lnTo>
                    <a:pt x="3304" y="13105"/>
                  </a:lnTo>
                  <a:lnTo>
                    <a:pt x="4680" y="14482"/>
                  </a:lnTo>
                  <a:cubicBezTo>
                    <a:pt x="4707" y="14508"/>
                    <a:pt x="4739" y="14520"/>
                    <a:pt x="4771" y="14520"/>
                  </a:cubicBezTo>
                  <a:cubicBezTo>
                    <a:pt x="4838" y="14520"/>
                    <a:pt x="4902" y="14468"/>
                    <a:pt x="4902" y="14390"/>
                  </a:cubicBezTo>
                  <a:lnTo>
                    <a:pt x="4902" y="13105"/>
                  </a:lnTo>
                  <a:lnTo>
                    <a:pt x="15942" y="13105"/>
                  </a:lnTo>
                  <a:cubicBezTo>
                    <a:pt x="16876" y="13105"/>
                    <a:pt x="17633" y="12347"/>
                    <a:pt x="17633" y="11414"/>
                  </a:cubicBezTo>
                  <a:lnTo>
                    <a:pt x="17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2225591" y="2754951"/>
              <a:ext cx="175238" cy="175303"/>
            </a:xfrm>
            <a:custGeom>
              <a:avLst/>
              <a:gdLst/>
              <a:ahLst/>
              <a:cxnLst/>
              <a:rect l="l" t="t" r="r" b="b"/>
              <a:pathLst>
                <a:path w="8096" h="8099" extrusionOk="0">
                  <a:moveTo>
                    <a:pt x="4048" y="0"/>
                  </a:moveTo>
                  <a:lnTo>
                    <a:pt x="4048" y="2"/>
                  </a:lnTo>
                  <a:cubicBezTo>
                    <a:pt x="2163" y="2"/>
                    <a:pt x="577" y="1292"/>
                    <a:pt x="127" y="3037"/>
                  </a:cubicBezTo>
                  <a:cubicBezTo>
                    <a:pt x="42" y="3368"/>
                    <a:pt x="0" y="3709"/>
                    <a:pt x="0" y="4049"/>
                  </a:cubicBezTo>
                  <a:cubicBezTo>
                    <a:pt x="0" y="6286"/>
                    <a:pt x="1813" y="8098"/>
                    <a:pt x="4048" y="8098"/>
                  </a:cubicBezTo>
                  <a:cubicBezTo>
                    <a:pt x="4262" y="8098"/>
                    <a:pt x="4475" y="8081"/>
                    <a:pt x="4687" y="8048"/>
                  </a:cubicBezTo>
                  <a:cubicBezTo>
                    <a:pt x="6619" y="7741"/>
                    <a:pt x="8096" y="6068"/>
                    <a:pt x="8096" y="4049"/>
                  </a:cubicBezTo>
                  <a:cubicBezTo>
                    <a:pt x="8096" y="1814"/>
                    <a:pt x="6283" y="0"/>
                    <a:pt x="4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2225591" y="2754973"/>
              <a:ext cx="106970" cy="175260"/>
            </a:xfrm>
            <a:custGeom>
              <a:avLst/>
              <a:gdLst/>
              <a:ahLst/>
              <a:cxnLst/>
              <a:rect l="l" t="t" r="r" b="b"/>
              <a:pathLst>
                <a:path w="4942" h="8097" extrusionOk="0">
                  <a:moveTo>
                    <a:pt x="4048" y="1"/>
                  </a:moveTo>
                  <a:cubicBezTo>
                    <a:pt x="2163" y="1"/>
                    <a:pt x="577" y="1291"/>
                    <a:pt x="127" y="3036"/>
                  </a:cubicBezTo>
                  <a:cubicBezTo>
                    <a:pt x="42" y="3367"/>
                    <a:pt x="0" y="3706"/>
                    <a:pt x="0" y="4048"/>
                  </a:cubicBezTo>
                  <a:cubicBezTo>
                    <a:pt x="0" y="6284"/>
                    <a:pt x="1813" y="8096"/>
                    <a:pt x="4048" y="8096"/>
                  </a:cubicBezTo>
                  <a:cubicBezTo>
                    <a:pt x="4253" y="8096"/>
                    <a:pt x="4457" y="8080"/>
                    <a:pt x="4659" y="8050"/>
                  </a:cubicBezTo>
                  <a:cubicBezTo>
                    <a:pt x="2853" y="7643"/>
                    <a:pt x="1503" y="6031"/>
                    <a:pt x="1503" y="4102"/>
                  </a:cubicBezTo>
                  <a:cubicBezTo>
                    <a:pt x="1501" y="2102"/>
                    <a:pt x="2963" y="399"/>
                    <a:pt x="4941" y="100"/>
                  </a:cubicBezTo>
                  <a:cubicBezTo>
                    <a:pt x="4649" y="35"/>
                    <a:pt x="4348" y="1"/>
                    <a:pt x="4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985158" y="2884670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401" y="1"/>
                  </a:moveTo>
                  <a:cubicBezTo>
                    <a:pt x="179" y="1"/>
                    <a:pt x="1" y="180"/>
                    <a:pt x="1" y="400"/>
                  </a:cubicBezTo>
                  <a:cubicBezTo>
                    <a:pt x="1" y="621"/>
                    <a:pt x="179" y="800"/>
                    <a:pt x="401" y="800"/>
                  </a:cubicBezTo>
                  <a:lnTo>
                    <a:pt x="1839" y="800"/>
                  </a:lnTo>
                  <a:cubicBezTo>
                    <a:pt x="2060" y="800"/>
                    <a:pt x="2239" y="621"/>
                    <a:pt x="2239" y="400"/>
                  </a:cubicBezTo>
                  <a:cubicBezTo>
                    <a:pt x="2239" y="180"/>
                    <a:pt x="2060" y="1"/>
                    <a:pt x="18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985158" y="2975795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401" y="0"/>
                  </a:moveTo>
                  <a:cubicBezTo>
                    <a:pt x="179" y="0"/>
                    <a:pt x="1" y="179"/>
                    <a:pt x="1" y="400"/>
                  </a:cubicBezTo>
                  <a:cubicBezTo>
                    <a:pt x="1" y="621"/>
                    <a:pt x="179" y="799"/>
                    <a:pt x="401" y="799"/>
                  </a:cubicBezTo>
                  <a:lnTo>
                    <a:pt x="1839" y="799"/>
                  </a:lnTo>
                  <a:cubicBezTo>
                    <a:pt x="2060" y="799"/>
                    <a:pt x="2239" y="621"/>
                    <a:pt x="2239" y="400"/>
                  </a:cubicBezTo>
                  <a:cubicBezTo>
                    <a:pt x="2239" y="179"/>
                    <a:pt x="2060" y="0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2264314" y="2808588"/>
              <a:ext cx="32208" cy="70368"/>
            </a:xfrm>
            <a:custGeom>
              <a:avLst/>
              <a:gdLst/>
              <a:ahLst/>
              <a:cxnLst/>
              <a:rect l="l" t="t" r="r" b="b"/>
              <a:pathLst>
                <a:path w="1488" h="3251" extrusionOk="0">
                  <a:moveTo>
                    <a:pt x="1088" y="1"/>
                  </a:moveTo>
                  <a:cubicBezTo>
                    <a:pt x="1047" y="1"/>
                    <a:pt x="1004" y="7"/>
                    <a:pt x="961" y="22"/>
                  </a:cubicBezTo>
                  <a:lnTo>
                    <a:pt x="323" y="234"/>
                  </a:lnTo>
                  <a:cubicBezTo>
                    <a:pt x="112" y="304"/>
                    <a:pt x="0" y="529"/>
                    <a:pt x="69" y="740"/>
                  </a:cubicBezTo>
                  <a:cubicBezTo>
                    <a:pt x="125" y="907"/>
                    <a:pt x="281" y="1013"/>
                    <a:pt x="448" y="1013"/>
                  </a:cubicBezTo>
                  <a:cubicBezTo>
                    <a:pt x="490" y="1013"/>
                    <a:pt x="533" y="1006"/>
                    <a:pt x="575" y="992"/>
                  </a:cubicBezTo>
                  <a:lnTo>
                    <a:pt x="688" y="954"/>
                  </a:lnTo>
                  <a:lnTo>
                    <a:pt x="688" y="2851"/>
                  </a:lnTo>
                  <a:cubicBezTo>
                    <a:pt x="688" y="3070"/>
                    <a:pt x="867" y="3249"/>
                    <a:pt x="1088" y="3249"/>
                  </a:cubicBezTo>
                  <a:lnTo>
                    <a:pt x="1088" y="3251"/>
                  </a:lnTo>
                  <a:cubicBezTo>
                    <a:pt x="1309" y="3251"/>
                    <a:pt x="1487" y="3072"/>
                    <a:pt x="1487" y="2851"/>
                  </a:cubicBezTo>
                  <a:lnTo>
                    <a:pt x="1487" y="400"/>
                  </a:lnTo>
                  <a:cubicBezTo>
                    <a:pt x="1487" y="172"/>
                    <a:pt x="1301" y="1"/>
                    <a:pt x="1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2305547" y="2808285"/>
              <a:ext cx="49935" cy="70649"/>
            </a:xfrm>
            <a:custGeom>
              <a:avLst/>
              <a:gdLst/>
              <a:ahLst/>
              <a:cxnLst/>
              <a:rect l="l" t="t" r="r" b="b"/>
              <a:pathLst>
                <a:path w="2307" h="3264" extrusionOk="0">
                  <a:moveTo>
                    <a:pt x="1153" y="814"/>
                  </a:moveTo>
                  <a:cubicBezTo>
                    <a:pt x="1345" y="814"/>
                    <a:pt x="1499" y="969"/>
                    <a:pt x="1501" y="1160"/>
                  </a:cubicBezTo>
                  <a:lnTo>
                    <a:pt x="1501" y="2118"/>
                  </a:lnTo>
                  <a:cubicBezTo>
                    <a:pt x="1499" y="2310"/>
                    <a:pt x="1345" y="2464"/>
                    <a:pt x="1153" y="2464"/>
                  </a:cubicBezTo>
                  <a:cubicBezTo>
                    <a:pt x="963" y="2464"/>
                    <a:pt x="807" y="2310"/>
                    <a:pt x="807" y="2118"/>
                  </a:cubicBezTo>
                  <a:lnTo>
                    <a:pt x="807" y="1160"/>
                  </a:lnTo>
                  <a:cubicBezTo>
                    <a:pt x="807" y="969"/>
                    <a:pt x="963" y="814"/>
                    <a:pt x="1153" y="814"/>
                  </a:cubicBezTo>
                  <a:close/>
                  <a:moveTo>
                    <a:pt x="1153" y="0"/>
                  </a:moveTo>
                  <a:cubicBezTo>
                    <a:pt x="516" y="0"/>
                    <a:pt x="0" y="521"/>
                    <a:pt x="8" y="1160"/>
                  </a:cubicBezTo>
                  <a:lnTo>
                    <a:pt x="8" y="2118"/>
                  </a:lnTo>
                  <a:cubicBezTo>
                    <a:pt x="9" y="2751"/>
                    <a:pt x="521" y="3263"/>
                    <a:pt x="1153" y="3263"/>
                  </a:cubicBezTo>
                  <a:cubicBezTo>
                    <a:pt x="1786" y="3263"/>
                    <a:pt x="2298" y="2751"/>
                    <a:pt x="2300" y="2118"/>
                  </a:cubicBezTo>
                  <a:lnTo>
                    <a:pt x="2300" y="1160"/>
                  </a:lnTo>
                  <a:cubicBezTo>
                    <a:pt x="2306" y="521"/>
                    <a:pt x="1792" y="0"/>
                    <a:pt x="1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2056673" y="2884670"/>
              <a:ext cx="138376" cy="17316"/>
            </a:xfrm>
            <a:custGeom>
              <a:avLst/>
              <a:gdLst/>
              <a:ahLst/>
              <a:cxnLst/>
              <a:rect l="l" t="t" r="r" b="b"/>
              <a:pathLst>
                <a:path w="6393" h="800" extrusionOk="0">
                  <a:moveTo>
                    <a:pt x="400" y="1"/>
                  </a:moveTo>
                  <a:cubicBezTo>
                    <a:pt x="179" y="1"/>
                    <a:pt x="0" y="180"/>
                    <a:pt x="0" y="400"/>
                  </a:cubicBezTo>
                  <a:cubicBezTo>
                    <a:pt x="0" y="621"/>
                    <a:pt x="179" y="800"/>
                    <a:pt x="400" y="800"/>
                  </a:cubicBezTo>
                  <a:lnTo>
                    <a:pt x="5993" y="800"/>
                  </a:lnTo>
                  <a:cubicBezTo>
                    <a:pt x="6214" y="800"/>
                    <a:pt x="6393" y="621"/>
                    <a:pt x="6393" y="400"/>
                  </a:cubicBezTo>
                  <a:cubicBezTo>
                    <a:pt x="6393" y="180"/>
                    <a:pt x="6214" y="1"/>
                    <a:pt x="5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2192885" y="2931964"/>
              <a:ext cx="48463" cy="17316"/>
            </a:xfrm>
            <a:custGeom>
              <a:avLst/>
              <a:gdLst/>
              <a:ahLst/>
              <a:cxnLst/>
              <a:rect l="l" t="t" r="r" b="b"/>
              <a:pathLst>
                <a:path w="2239" h="800" extrusionOk="0">
                  <a:moveTo>
                    <a:pt x="1838" y="0"/>
                  </a:moveTo>
                  <a:cubicBezTo>
                    <a:pt x="1836" y="0"/>
                    <a:pt x="1834" y="0"/>
                    <a:pt x="1831" y="0"/>
                  </a:cubicBezTo>
                  <a:lnTo>
                    <a:pt x="392" y="0"/>
                  </a:lnTo>
                  <a:cubicBezTo>
                    <a:pt x="174" y="4"/>
                    <a:pt x="1" y="182"/>
                    <a:pt x="1" y="400"/>
                  </a:cubicBezTo>
                  <a:cubicBezTo>
                    <a:pt x="1" y="618"/>
                    <a:pt x="174" y="795"/>
                    <a:pt x="392" y="799"/>
                  </a:cubicBezTo>
                  <a:lnTo>
                    <a:pt x="1831" y="799"/>
                  </a:lnTo>
                  <a:cubicBezTo>
                    <a:pt x="1834" y="799"/>
                    <a:pt x="1836" y="799"/>
                    <a:pt x="1838" y="799"/>
                  </a:cubicBezTo>
                  <a:cubicBezTo>
                    <a:pt x="2058" y="799"/>
                    <a:pt x="2239" y="621"/>
                    <a:pt x="2239" y="400"/>
                  </a:cubicBezTo>
                  <a:cubicBezTo>
                    <a:pt x="2239" y="179"/>
                    <a:pt x="2058" y="0"/>
                    <a:pt x="18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985353" y="2931964"/>
              <a:ext cx="187965" cy="17316"/>
            </a:xfrm>
            <a:custGeom>
              <a:avLst/>
              <a:gdLst/>
              <a:ahLst/>
              <a:cxnLst/>
              <a:rect l="l" t="t" r="r" b="b"/>
              <a:pathLst>
                <a:path w="8684" h="800" extrusionOk="0">
                  <a:moveTo>
                    <a:pt x="8282" y="0"/>
                  </a:moveTo>
                  <a:cubicBezTo>
                    <a:pt x="8280" y="0"/>
                    <a:pt x="8277" y="0"/>
                    <a:pt x="8275" y="0"/>
                  </a:cubicBezTo>
                  <a:lnTo>
                    <a:pt x="392" y="0"/>
                  </a:lnTo>
                  <a:cubicBezTo>
                    <a:pt x="174" y="4"/>
                    <a:pt x="1" y="182"/>
                    <a:pt x="1" y="400"/>
                  </a:cubicBezTo>
                  <a:cubicBezTo>
                    <a:pt x="1" y="618"/>
                    <a:pt x="174" y="795"/>
                    <a:pt x="392" y="799"/>
                  </a:cubicBezTo>
                  <a:lnTo>
                    <a:pt x="8275" y="799"/>
                  </a:lnTo>
                  <a:cubicBezTo>
                    <a:pt x="8277" y="799"/>
                    <a:pt x="8280" y="799"/>
                    <a:pt x="8282" y="799"/>
                  </a:cubicBezTo>
                  <a:cubicBezTo>
                    <a:pt x="8504" y="799"/>
                    <a:pt x="8684" y="621"/>
                    <a:pt x="8684" y="400"/>
                  </a:cubicBezTo>
                  <a:cubicBezTo>
                    <a:pt x="8684" y="179"/>
                    <a:pt x="8504" y="0"/>
                    <a:pt x="8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2053210" y="2975795"/>
              <a:ext cx="187965" cy="17316"/>
            </a:xfrm>
            <a:custGeom>
              <a:avLst/>
              <a:gdLst/>
              <a:ahLst/>
              <a:cxnLst/>
              <a:rect l="l" t="t" r="r" b="b"/>
              <a:pathLst>
                <a:path w="8684" h="800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1"/>
                    <a:pt x="180" y="799"/>
                    <a:pt x="400" y="799"/>
                  </a:cubicBezTo>
                  <a:lnTo>
                    <a:pt x="8284" y="799"/>
                  </a:lnTo>
                  <a:cubicBezTo>
                    <a:pt x="8505" y="799"/>
                    <a:pt x="8684" y="621"/>
                    <a:pt x="8684" y="400"/>
                  </a:cubicBezTo>
                  <a:cubicBezTo>
                    <a:pt x="8684" y="179"/>
                    <a:pt x="8505" y="0"/>
                    <a:pt x="8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985158" y="3025341"/>
              <a:ext cx="193766" cy="17338"/>
            </a:xfrm>
            <a:custGeom>
              <a:avLst/>
              <a:gdLst/>
              <a:ahLst/>
              <a:cxnLst/>
              <a:rect l="l" t="t" r="r" b="b"/>
              <a:pathLst>
                <a:path w="8952" h="801" extrusionOk="0">
                  <a:moveTo>
                    <a:pt x="401" y="0"/>
                  </a:moveTo>
                  <a:cubicBezTo>
                    <a:pt x="179" y="0"/>
                    <a:pt x="1" y="179"/>
                    <a:pt x="1" y="400"/>
                  </a:cubicBezTo>
                  <a:cubicBezTo>
                    <a:pt x="1" y="622"/>
                    <a:pt x="179" y="801"/>
                    <a:pt x="401" y="801"/>
                  </a:cubicBezTo>
                  <a:lnTo>
                    <a:pt x="8552" y="801"/>
                  </a:lnTo>
                  <a:cubicBezTo>
                    <a:pt x="8772" y="801"/>
                    <a:pt x="8951" y="622"/>
                    <a:pt x="8951" y="400"/>
                  </a:cubicBezTo>
                  <a:cubicBezTo>
                    <a:pt x="8951" y="179"/>
                    <a:pt x="8772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2192712" y="3025341"/>
              <a:ext cx="48463" cy="17338"/>
            </a:xfrm>
            <a:custGeom>
              <a:avLst/>
              <a:gdLst/>
              <a:ahLst/>
              <a:cxnLst/>
              <a:rect l="l" t="t" r="r" b="b"/>
              <a:pathLst>
                <a:path w="2239" h="801" extrusionOk="0">
                  <a:moveTo>
                    <a:pt x="400" y="0"/>
                  </a:moveTo>
                  <a:cubicBezTo>
                    <a:pt x="180" y="0"/>
                    <a:pt x="1" y="179"/>
                    <a:pt x="1" y="400"/>
                  </a:cubicBezTo>
                  <a:cubicBezTo>
                    <a:pt x="1" y="622"/>
                    <a:pt x="180" y="801"/>
                    <a:pt x="400" y="801"/>
                  </a:cubicBezTo>
                  <a:lnTo>
                    <a:pt x="1839" y="801"/>
                  </a:lnTo>
                  <a:cubicBezTo>
                    <a:pt x="2060" y="801"/>
                    <a:pt x="2239" y="622"/>
                    <a:pt x="2239" y="400"/>
                  </a:cubicBezTo>
                  <a:cubicBezTo>
                    <a:pt x="2239" y="179"/>
                    <a:pt x="2060" y="0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35"/>
          <p:cNvGrpSpPr/>
          <p:nvPr/>
        </p:nvGrpSpPr>
        <p:grpSpPr>
          <a:xfrm>
            <a:off x="4193057" y="2056378"/>
            <a:ext cx="757888" cy="449960"/>
            <a:chOff x="1176739" y="3406141"/>
            <a:chExt cx="571947" cy="339567"/>
          </a:xfrm>
        </p:grpSpPr>
        <p:sp>
          <p:nvSpPr>
            <p:cNvPr id="518" name="Google Shape;518;p35"/>
            <p:cNvSpPr/>
            <p:nvPr/>
          </p:nvSpPr>
          <p:spPr>
            <a:xfrm>
              <a:off x="1521479" y="3425167"/>
              <a:ext cx="227208" cy="191385"/>
            </a:xfrm>
            <a:custGeom>
              <a:avLst/>
              <a:gdLst/>
              <a:ahLst/>
              <a:cxnLst/>
              <a:rect l="l" t="t" r="r" b="b"/>
              <a:pathLst>
                <a:path w="10497" h="8842" extrusionOk="0">
                  <a:moveTo>
                    <a:pt x="2249" y="0"/>
                  </a:moveTo>
                  <a:cubicBezTo>
                    <a:pt x="1008" y="0"/>
                    <a:pt x="1" y="1006"/>
                    <a:pt x="1" y="2247"/>
                  </a:cubicBezTo>
                  <a:lnTo>
                    <a:pt x="1" y="8841"/>
                  </a:lnTo>
                  <a:lnTo>
                    <a:pt x="5426" y="8841"/>
                  </a:lnTo>
                  <a:cubicBezTo>
                    <a:pt x="7724" y="8841"/>
                    <a:pt x="9665" y="7312"/>
                    <a:pt x="10286" y="5218"/>
                  </a:cubicBezTo>
                  <a:cubicBezTo>
                    <a:pt x="10426" y="4749"/>
                    <a:pt x="10496" y="4262"/>
                    <a:pt x="10495" y="3772"/>
                  </a:cubicBezTo>
                  <a:lnTo>
                    <a:pt x="10495" y="255"/>
                  </a:lnTo>
                  <a:cubicBezTo>
                    <a:pt x="10495" y="114"/>
                    <a:pt x="10381" y="0"/>
                    <a:pt x="10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176739" y="3425167"/>
              <a:ext cx="227164" cy="191407"/>
            </a:xfrm>
            <a:custGeom>
              <a:avLst/>
              <a:gdLst/>
              <a:ahLst/>
              <a:cxnLst/>
              <a:rect l="l" t="t" r="r" b="b"/>
              <a:pathLst>
                <a:path w="10495" h="8843" extrusionOk="0">
                  <a:moveTo>
                    <a:pt x="8249" y="0"/>
                  </a:moveTo>
                  <a:cubicBezTo>
                    <a:pt x="8248" y="0"/>
                    <a:pt x="8247" y="0"/>
                    <a:pt x="8246" y="0"/>
                  </a:cubicBezTo>
                  <a:lnTo>
                    <a:pt x="255" y="0"/>
                  </a:lnTo>
                  <a:cubicBezTo>
                    <a:pt x="114" y="0"/>
                    <a:pt x="1" y="114"/>
                    <a:pt x="1" y="254"/>
                  </a:cubicBezTo>
                  <a:lnTo>
                    <a:pt x="1" y="3774"/>
                  </a:lnTo>
                  <a:cubicBezTo>
                    <a:pt x="1" y="4263"/>
                    <a:pt x="71" y="4749"/>
                    <a:pt x="210" y="5218"/>
                  </a:cubicBezTo>
                  <a:cubicBezTo>
                    <a:pt x="830" y="7314"/>
                    <a:pt x="2772" y="8843"/>
                    <a:pt x="5070" y="8843"/>
                  </a:cubicBezTo>
                  <a:lnTo>
                    <a:pt x="10495" y="8843"/>
                  </a:lnTo>
                  <a:lnTo>
                    <a:pt x="10495" y="2249"/>
                  </a:lnTo>
                  <a:cubicBezTo>
                    <a:pt x="10495" y="1008"/>
                    <a:pt x="9489" y="0"/>
                    <a:pt x="82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286847" y="3530686"/>
              <a:ext cx="351688" cy="215021"/>
            </a:xfrm>
            <a:custGeom>
              <a:avLst/>
              <a:gdLst/>
              <a:ahLst/>
              <a:cxnLst/>
              <a:rect l="l" t="t" r="r" b="b"/>
              <a:pathLst>
                <a:path w="16248" h="9934" extrusionOk="0">
                  <a:moveTo>
                    <a:pt x="874" y="1"/>
                  </a:moveTo>
                  <a:cubicBezTo>
                    <a:pt x="830" y="1"/>
                    <a:pt x="786" y="3"/>
                    <a:pt x="743" y="11"/>
                  </a:cubicBezTo>
                  <a:cubicBezTo>
                    <a:pt x="316" y="77"/>
                    <a:pt x="1" y="443"/>
                    <a:pt x="1" y="874"/>
                  </a:cubicBezTo>
                  <a:lnTo>
                    <a:pt x="1" y="9060"/>
                  </a:lnTo>
                  <a:cubicBezTo>
                    <a:pt x="1" y="9542"/>
                    <a:pt x="393" y="9933"/>
                    <a:pt x="874" y="9933"/>
                  </a:cubicBezTo>
                  <a:lnTo>
                    <a:pt x="15374" y="9933"/>
                  </a:lnTo>
                  <a:cubicBezTo>
                    <a:pt x="15856" y="9933"/>
                    <a:pt x="16248" y="9542"/>
                    <a:pt x="16248" y="9060"/>
                  </a:cubicBezTo>
                  <a:lnTo>
                    <a:pt x="16248" y="874"/>
                  </a:lnTo>
                  <a:cubicBezTo>
                    <a:pt x="16248" y="470"/>
                    <a:pt x="15970" y="118"/>
                    <a:pt x="15577" y="24"/>
                  </a:cubicBezTo>
                  <a:cubicBezTo>
                    <a:pt x="15510" y="9"/>
                    <a:pt x="15442" y="1"/>
                    <a:pt x="15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286847" y="3642959"/>
              <a:ext cx="351688" cy="102749"/>
            </a:xfrm>
            <a:custGeom>
              <a:avLst/>
              <a:gdLst/>
              <a:ahLst/>
              <a:cxnLst/>
              <a:rect l="l" t="t" r="r" b="b"/>
              <a:pathLst>
                <a:path w="16248" h="4747" extrusionOk="0">
                  <a:moveTo>
                    <a:pt x="9222" y="0"/>
                  </a:moveTo>
                  <a:lnTo>
                    <a:pt x="7019" y="8"/>
                  </a:lnTo>
                  <a:lnTo>
                    <a:pt x="1" y="3829"/>
                  </a:lnTo>
                  <a:lnTo>
                    <a:pt x="1" y="3873"/>
                  </a:lnTo>
                  <a:cubicBezTo>
                    <a:pt x="1" y="4355"/>
                    <a:pt x="393" y="4746"/>
                    <a:pt x="874" y="4746"/>
                  </a:cubicBezTo>
                  <a:lnTo>
                    <a:pt x="15374" y="4746"/>
                  </a:lnTo>
                  <a:cubicBezTo>
                    <a:pt x="15856" y="4746"/>
                    <a:pt x="16248" y="4355"/>
                    <a:pt x="16248" y="3873"/>
                  </a:cubicBezTo>
                  <a:lnTo>
                    <a:pt x="16248" y="3829"/>
                  </a:lnTo>
                  <a:lnTo>
                    <a:pt x="9227" y="8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299661" y="3530686"/>
              <a:ext cx="324350" cy="129264"/>
            </a:xfrm>
            <a:custGeom>
              <a:avLst/>
              <a:gdLst/>
              <a:ahLst/>
              <a:cxnLst/>
              <a:rect l="l" t="t" r="r" b="b"/>
              <a:pathLst>
                <a:path w="14985" h="5972" extrusionOk="0">
                  <a:moveTo>
                    <a:pt x="282" y="1"/>
                  </a:moveTo>
                  <a:cubicBezTo>
                    <a:pt x="241" y="1"/>
                    <a:pt x="199" y="3"/>
                    <a:pt x="157" y="10"/>
                  </a:cubicBezTo>
                  <a:lnTo>
                    <a:pt x="151" y="10"/>
                  </a:lnTo>
                  <a:cubicBezTo>
                    <a:pt x="100" y="19"/>
                    <a:pt x="49" y="31"/>
                    <a:pt x="0" y="48"/>
                  </a:cubicBezTo>
                  <a:lnTo>
                    <a:pt x="6427" y="5195"/>
                  </a:lnTo>
                  <a:lnTo>
                    <a:pt x="7292" y="5887"/>
                  </a:lnTo>
                  <a:cubicBezTo>
                    <a:pt x="7361" y="5943"/>
                    <a:pt x="7446" y="5971"/>
                    <a:pt x="7530" y="5971"/>
                  </a:cubicBezTo>
                  <a:cubicBezTo>
                    <a:pt x="7616" y="5971"/>
                    <a:pt x="7701" y="5943"/>
                    <a:pt x="7771" y="5886"/>
                  </a:cubicBezTo>
                  <a:lnTo>
                    <a:pt x="8630" y="5187"/>
                  </a:lnTo>
                  <a:lnTo>
                    <a:pt x="14985" y="24"/>
                  </a:lnTo>
                  <a:cubicBezTo>
                    <a:pt x="14918" y="9"/>
                    <a:pt x="14850" y="1"/>
                    <a:pt x="147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603094" y="3469561"/>
              <a:ext cx="142446" cy="17316"/>
            </a:xfrm>
            <a:custGeom>
              <a:avLst/>
              <a:gdLst/>
              <a:ahLst/>
              <a:cxnLst/>
              <a:rect l="l" t="t" r="r" b="b"/>
              <a:pathLst>
                <a:path w="6581" h="800" extrusionOk="0">
                  <a:moveTo>
                    <a:pt x="401" y="1"/>
                  </a:moveTo>
                  <a:cubicBezTo>
                    <a:pt x="179" y="1"/>
                    <a:pt x="1" y="179"/>
                    <a:pt x="1" y="400"/>
                  </a:cubicBezTo>
                  <a:cubicBezTo>
                    <a:pt x="1" y="621"/>
                    <a:pt x="179" y="800"/>
                    <a:pt x="401" y="800"/>
                  </a:cubicBezTo>
                  <a:lnTo>
                    <a:pt x="6580" y="800"/>
                  </a:lnTo>
                  <a:lnTo>
                    <a:pt x="65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659609" y="3529474"/>
              <a:ext cx="83571" cy="17316"/>
            </a:xfrm>
            <a:custGeom>
              <a:avLst/>
              <a:gdLst/>
              <a:ahLst/>
              <a:cxnLst/>
              <a:rect l="l" t="t" r="r" b="b"/>
              <a:pathLst>
                <a:path w="3861" h="800" extrusionOk="0">
                  <a:moveTo>
                    <a:pt x="401" y="1"/>
                  </a:moveTo>
                  <a:cubicBezTo>
                    <a:pt x="180" y="1"/>
                    <a:pt x="1" y="180"/>
                    <a:pt x="1" y="400"/>
                  </a:cubicBezTo>
                  <a:cubicBezTo>
                    <a:pt x="1" y="621"/>
                    <a:pt x="180" y="800"/>
                    <a:pt x="401" y="800"/>
                  </a:cubicBezTo>
                  <a:lnTo>
                    <a:pt x="3623" y="800"/>
                  </a:lnTo>
                  <a:cubicBezTo>
                    <a:pt x="3674" y="669"/>
                    <a:pt x="3720" y="536"/>
                    <a:pt x="3760" y="400"/>
                  </a:cubicBezTo>
                  <a:cubicBezTo>
                    <a:pt x="3799" y="270"/>
                    <a:pt x="3832" y="135"/>
                    <a:pt x="38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176739" y="3469539"/>
              <a:ext cx="142424" cy="17338"/>
            </a:xfrm>
            <a:custGeom>
              <a:avLst/>
              <a:gdLst/>
              <a:ahLst/>
              <a:cxnLst/>
              <a:rect l="l" t="t" r="r" b="b"/>
              <a:pathLst>
                <a:path w="6580" h="801" extrusionOk="0">
                  <a:moveTo>
                    <a:pt x="1" y="0"/>
                  </a:moveTo>
                  <a:lnTo>
                    <a:pt x="1" y="801"/>
                  </a:lnTo>
                  <a:lnTo>
                    <a:pt x="6179" y="801"/>
                  </a:lnTo>
                  <a:cubicBezTo>
                    <a:pt x="6400" y="801"/>
                    <a:pt x="6579" y="622"/>
                    <a:pt x="6579" y="401"/>
                  </a:cubicBezTo>
                  <a:cubicBezTo>
                    <a:pt x="6579" y="179"/>
                    <a:pt x="6400" y="0"/>
                    <a:pt x="6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179098" y="3529453"/>
              <a:ext cx="83550" cy="17338"/>
            </a:xfrm>
            <a:custGeom>
              <a:avLst/>
              <a:gdLst/>
              <a:ahLst/>
              <a:cxnLst/>
              <a:rect l="l" t="t" r="r" b="b"/>
              <a:pathLst>
                <a:path w="3860" h="801" extrusionOk="0">
                  <a:moveTo>
                    <a:pt x="3460" y="0"/>
                  </a:moveTo>
                  <a:lnTo>
                    <a:pt x="3460" y="2"/>
                  </a:lnTo>
                  <a:lnTo>
                    <a:pt x="0" y="2"/>
                  </a:lnTo>
                  <a:cubicBezTo>
                    <a:pt x="29" y="136"/>
                    <a:pt x="63" y="269"/>
                    <a:pt x="101" y="401"/>
                  </a:cubicBezTo>
                  <a:cubicBezTo>
                    <a:pt x="141" y="536"/>
                    <a:pt x="187" y="670"/>
                    <a:pt x="238" y="801"/>
                  </a:cubicBezTo>
                  <a:lnTo>
                    <a:pt x="3460" y="801"/>
                  </a:lnTo>
                  <a:cubicBezTo>
                    <a:pt x="3681" y="801"/>
                    <a:pt x="3860" y="621"/>
                    <a:pt x="3860" y="400"/>
                  </a:cubicBezTo>
                  <a:cubicBezTo>
                    <a:pt x="3860" y="179"/>
                    <a:pt x="3681" y="0"/>
                    <a:pt x="3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1452908" y="3406141"/>
              <a:ext cx="17316" cy="38052"/>
            </a:xfrm>
            <a:custGeom>
              <a:avLst/>
              <a:gdLst/>
              <a:ahLst/>
              <a:cxnLst/>
              <a:rect l="l" t="t" r="r" b="b"/>
              <a:pathLst>
                <a:path w="800" h="1758" extrusionOk="0">
                  <a:moveTo>
                    <a:pt x="400" y="1"/>
                  </a:moveTo>
                  <a:cubicBezTo>
                    <a:pt x="179" y="1"/>
                    <a:pt x="0" y="179"/>
                    <a:pt x="0" y="400"/>
                  </a:cubicBezTo>
                  <a:lnTo>
                    <a:pt x="0" y="1358"/>
                  </a:lnTo>
                  <a:cubicBezTo>
                    <a:pt x="0" y="1579"/>
                    <a:pt x="179" y="1758"/>
                    <a:pt x="400" y="1758"/>
                  </a:cubicBezTo>
                  <a:cubicBezTo>
                    <a:pt x="620" y="1758"/>
                    <a:pt x="799" y="1579"/>
                    <a:pt x="799" y="1358"/>
                  </a:cubicBezTo>
                  <a:lnTo>
                    <a:pt x="799" y="400"/>
                  </a:lnTo>
                  <a:cubicBezTo>
                    <a:pt x="799" y="179"/>
                    <a:pt x="620" y="1"/>
                    <a:pt x="4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1477626" y="3421249"/>
              <a:ext cx="31364" cy="27597"/>
            </a:xfrm>
            <a:custGeom>
              <a:avLst/>
              <a:gdLst/>
              <a:ahLst/>
              <a:cxnLst/>
              <a:rect l="l" t="t" r="r" b="b"/>
              <a:pathLst>
                <a:path w="1449" h="1275" extrusionOk="0">
                  <a:moveTo>
                    <a:pt x="1010" y="1"/>
                  </a:moveTo>
                  <a:cubicBezTo>
                    <a:pt x="910" y="1"/>
                    <a:pt x="809" y="38"/>
                    <a:pt x="732" y="113"/>
                  </a:cubicBezTo>
                  <a:lnTo>
                    <a:pt x="253" y="593"/>
                  </a:lnTo>
                  <a:cubicBezTo>
                    <a:pt x="1" y="843"/>
                    <a:pt x="179" y="1274"/>
                    <a:pt x="536" y="1274"/>
                  </a:cubicBezTo>
                  <a:cubicBezTo>
                    <a:pt x="642" y="1274"/>
                    <a:pt x="743" y="1232"/>
                    <a:pt x="818" y="1157"/>
                  </a:cubicBezTo>
                  <a:lnTo>
                    <a:pt x="1297" y="677"/>
                  </a:lnTo>
                  <a:cubicBezTo>
                    <a:pt x="1449" y="521"/>
                    <a:pt x="1446" y="271"/>
                    <a:pt x="1292" y="117"/>
                  </a:cubicBezTo>
                  <a:cubicBezTo>
                    <a:pt x="1214" y="40"/>
                    <a:pt x="1112" y="1"/>
                    <a:pt x="10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1413838" y="3421054"/>
              <a:ext cx="31623" cy="27792"/>
            </a:xfrm>
            <a:custGeom>
              <a:avLst/>
              <a:gdLst/>
              <a:ahLst/>
              <a:cxnLst/>
              <a:rect l="l" t="t" r="r" b="b"/>
              <a:pathLst>
                <a:path w="1461" h="1284" extrusionOk="0">
                  <a:moveTo>
                    <a:pt x="441" y="0"/>
                  </a:moveTo>
                  <a:cubicBezTo>
                    <a:pt x="339" y="0"/>
                    <a:pt x="237" y="39"/>
                    <a:pt x="158" y="117"/>
                  </a:cubicBezTo>
                  <a:cubicBezTo>
                    <a:pt x="1" y="275"/>
                    <a:pt x="3" y="531"/>
                    <a:pt x="164" y="686"/>
                  </a:cubicBezTo>
                  <a:lnTo>
                    <a:pt x="643" y="1167"/>
                  </a:lnTo>
                  <a:cubicBezTo>
                    <a:pt x="719" y="1241"/>
                    <a:pt x="819" y="1283"/>
                    <a:pt x="926" y="1283"/>
                  </a:cubicBezTo>
                  <a:cubicBezTo>
                    <a:pt x="1281" y="1283"/>
                    <a:pt x="1460" y="852"/>
                    <a:pt x="1208" y="602"/>
                  </a:cubicBezTo>
                  <a:lnTo>
                    <a:pt x="729" y="122"/>
                  </a:lnTo>
                  <a:cubicBezTo>
                    <a:pt x="650" y="41"/>
                    <a:pt x="546" y="0"/>
                    <a:pt x="4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36"/>
          <p:cNvSpPr/>
          <p:nvPr/>
        </p:nvSpPr>
        <p:spPr>
          <a:xfrm>
            <a:off x="-55800" y="1586725"/>
            <a:ext cx="4469400" cy="322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36"/>
          <p:cNvSpPr/>
          <p:nvPr/>
        </p:nvSpPr>
        <p:spPr>
          <a:xfrm>
            <a:off x="4674600" y="1586725"/>
            <a:ext cx="4469400" cy="3220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36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Sets Us Apart?</a:t>
            </a:r>
            <a:endParaRPr/>
          </a:p>
        </p:txBody>
      </p:sp>
      <p:sp>
        <p:nvSpPr>
          <p:cNvPr id="537" name="Google Shape;537;p36"/>
          <p:cNvSpPr txBox="1">
            <a:spLocks noGrp="1"/>
          </p:cNvSpPr>
          <p:nvPr>
            <p:ph type="title" idx="2"/>
          </p:nvPr>
        </p:nvSpPr>
        <p:spPr>
          <a:xfrm>
            <a:off x="1821639" y="307050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38" name="Google Shape;538;p36"/>
          <p:cNvSpPr txBox="1">
            <a:spLocks noGrp="1"/>
          </p:cNvSpPr>
          <p:nvPr>
            <p:ph type="subTitle" idx="1"/>
          </p:nvPr>
        </p:nvSpPr>
        <p:spPr>
          <a:xfrm>
            <a:off x="1821651" y="3609776"/>
            <a:ext cx="22584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also the smallest one in the Solar System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36"/>
          <p:cNvSpPr txBox="1">
            <a:spLocks noGrp="1"/>
          </p:cNvSpPr>
          <p:nvPr>
            <p:ph type="title" idx="3"/>
          </p:nvPr>
        </p:nvSpPr>
        <p:spPr>
          <a:xfrm>
            <a:off x="5063949" y="3070500"/>
            <a:ext cx="2258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540" name="Google Shape;540;p36"/>
          <p:cNvSpPr txBox="1">
            <a:spLocks noGrp="1"/>
          </p:cNvSpPr>
          <p:nvPr>
            <p:ph type="subTitle" idx="4"/>
          </p:nvPr>
        </p:nvSpPr>
        <p:spPr>
          <a:xfrm>
            <a:off x="5063961" y="3609776"/>
            <a:ext cx="2258400" cy="10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 and the fourth-largest by diameter in the Solar System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36"/>
          <p:cNvSpPr/>
          <p:nvPr/>
        </p:nvSpPr>
        <p:spPr>
          <a:xfrm>
            <a:off x="3801825" y="-136100"/>
            <a:ext cx="5805175" cy="1041375"/>
          </a:xfrm>
          <a:custGeom>
            <a:avLst/>
            <a:gdLst/>
            <a:ahLst/>
            <a:cxnLst/>
            <a:rect l="l" t="t" r="r" b="b"/>
            <a:pathLst>
              <a:path w="232207" h="41655" extrusionOk="0">
                <a:moveTo>
                  <a:pt x="232207" y="0"/>
                </a:moveTo>
                <a:cubicBezTo>
                  <a:pt x="229851" y="16499"/>
                  <a:pt x="210196" y="29222"/>
                  <a:pt x="193756" y="31959"/>
                </a:cubicBezTo>
                <a:cubicBezTo>
                  <a:pt x="187439" y="33011"/>
                  <a:pt x="181060" y="30218"/>
                  <a:pt x="174780" y="28963"/>
                </a:cubicBezTo>
                <a:cubicBezTo>
                  <a:pt x="163399" y="26689"/>
                  <a:pt x="151812" y="25609"/>
                  <a:pt x="140323" y="23969"/>
                </a:cubicBezTo>
                <a:cubicBezTo>
                  <a:pt x="133723" y="23027"/>
                  <a:pt x="126311" y="21987"/>
                  <a:pt x="120348" y="24968"/>
                </a:cubicBezTo>
                <a:cubicBezTo>
                  <a:pt x="117423" y="26431"/>
                  <a:pt x="116389" y="31531"/>
                  <a:pt x="117852" y="34456"/>
                </a:cubicBezTo>
                <a:cubicBezTo>
                  <a:pt x="120116" y="38984"/>
                  <a:pt x="126341" y="42279"/>
                  <a:pt x="131334" y="41447"/>
                </a:cubicBezTo>
                <a:cubicBezTo>
                  <a:pt x="133982" y="41006"/>
                  <a:pt x="137126" y="39853"/>
                  <a:pt x="138326" y="37452"/>
                </a:cubicBezTo>
                <a:cubicBezTo>
                  <a:pt x="140370" y="33364"/>
                  <a:pt x="139341" y="26895"/>
                  <a:pt x="135829" y="23969"/>
                </a:cubicBezTo>
                <a:cubicBezTo>
                  <a:pt x="120464" y="11167"/>
                  <a:pt x="93794" y="12031"/>
                  <a:pt x="75905" y="20973"/>
                </a:cubicBezTo>
                <a:cubicBezTo>
                  <a:pt x="66116" y="25866"/>
                  <a:pt x="57237" y="33657"/>
                  <a:pt x="46442" y="35455"/>
                </a:cubicBezTo>
                <a:cubicBezTo>
                  <a:pt x="31100" y="38010"/>
                  <a:pt x="15553" y="30961"/>
                  <a:pt x="0" y="30961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42" name="Google Shape;542;p36"/>
          <p:cNvGrpSpPr/>
          <p:nvPr/>
        </p:nvGrpSpPr>
        <p:grpSpPr>
          <a:xfrm>
            <a:off x="5161005" y="1985780"/>
            <a:ext cx="573322" cy="1011680"/>
            <a:chOff x="8277906" y="556963"/>
            <a:chExt cx="324112" cy="571926"/>
          </a:xfrm>
        </p:grpSpPr>
        <p:sp>
          <p:nvSpPr>
            <p:cNvPr id="543" name="Google Shape;543;p36"/>
            <p:cNvSpPr/>
            <p:nvPr/>
          </p:nvSpPr>
          <p:spPr>
            <a:xfrm>
              <a:off x="8431759" y="950686"/>
              <a:ext cx="17316" cy="75000"/>
            </a:xfrm>
            <a:custGeom>
              <a:avLst/>
              <a:gdLst/>
              <a:ahLst/>
              <a:cxnLst/>
              <a:rect l="l" t="t" r="r" b="b"/>
              <a:pathLst>
                <a:path w="800" h="3465" extrusionOk="0">
                  <a:moveTo>
                    <a:pt x="400" y="0"/>
                  </a:moveTo>
                  <a:cubicBezTo>
                    <a:pt x="180" y="0"/>
                    <a:pt x="1" y="179"/>
                    <a:pt x="1" y="401"/>
                  </a:cubicBezTo>
                  <a:lnTo>
                    <a:pt x="1" y="3063"/>
                  </a:lnTo>
                  <a:cubicBezTo>
                    <a:pt x="1" y="3284"/>
                    <a:pt x="180" y="3463"/>
                    <a:pt x="400" y="3463"/>
                  </a:cubicBezTo>
                  <a:lnTo>
                    <a:pt x="400" y="3464"/>
                  </a:lnTo>
                  <a:cubicBezTo>
                    <a:pt x="621" y="3464"/>
                    <a:pt x="800" y="3285"/>
                    <a:pt x="800" y="3065"/>
                  </a:cubicBezTo>
                  <a:lnTo>
                    <a:pt x="800" y="401"/>
                  </a:lnTo>
                  <a:cubicBezTo>
                    <a:pt x="800" y="179"/>
                    <a:pt x="621" y="0"/>
                    <a:pt x="4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6"/>
            <p:cNvSpPr/>
            <p:nvPr/>
          </p:nvSpPr>
          <p:spPr>
            <a:xfrm>
              <a:off x="8371456" y="939712"/>
              <a:ext cx="137034" cy="94026"/>
            </a:xfrm>
            <a:custGeom>
              <a:avLst/>
              <a:gdLst/>
              <a:ahLst/>
              <a:cxnLst/>
              <a:rect l="l" t="t" r="r" b="b"/>
              <a:pathLst>
                <a:path w="6331" h="4344" extrusionOk="0">
                  <a:moveTo>
                    <a:pt x="5380" y="800"/>
                  </a:moveTo>
                  <a:lnTo>
                    <a:pt x="5080" y="3544"/>
                  </a:lnTo>
                  <a:lnTo>
                    <a:pt x="1249" y="3544"/>
                  </a:lnTo>
                  <a:lnTo>
                    <a:pt x="950" y="800"/>
                  </a:lnTo>
                  <a:close/>
                  <a:moveTo>
                    <a:pt x="447" y="1"/>
                  </a:moveTo>
                  <a:cubicBezTo>
                    <a:pt x="190" y="1"/>
                    <a:pt x="0" y="240"/>
                    <a:pt x="58" y="490"/>
                  </a:cubicBezTo>
                  <a:lnTo>
                    <a:pt x="542" y="4034"/>
                  </a:lnTo>
                  <a:cubicBezTo>
                    <a:pt x="583" y="4214"/>
                    <a:pt x="745" y="4343"/>
                    <a:pt x="931" y="4343"/>
                  </a:cubicBezTo>
                  <a:lnTo>
                    <a:pt x="5398" y="4343"/>
                  </a:lnTo>
                  <a:cubicBezTo>
                    <a:pt x="5585" y="4343"/>
                    <a:pt x="5747" y="4214"/>
                    <a:pt x="5789" y="4034"/>
                  </a:cubicBezTo>
                  <a:lnTo>
                    <a:pt x="6272" y="490"/>
                  </a:lnTo>
                  <a:cubicBezTo>
                    <a:pt x="6330" y="240"/>
                    <a:pt x="6140" y="1"/>
                    <a:pt x="58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6"/>
            <p:cNvSpPr/>
            <p:nvPr/>
          </p:nvSpPr>
          <p:spPr>
            <a:xfrm>
              <a:off x="8277906" y="556963"/>
              <a:ext cx="324112" cy="387034"/>
            </a:xfrm>
            <a:custGeom>
              <a:avLst/>
              <a:gdLst/>
              <a:ahLst/>
              <a:cxnLst/>
              <a:rect l="l" t="t" r="r" b="b"/>
              <a:pathLst>
                <a:path w="14974" h="17881" extrusionOk="0">
                  <a:moveTo>
                    <a:pt x="7486" y="0"/>
                  </a:moveTo>
                  <a:cubicBezTo>
                    <a:pt x="3367" y="0"/>
                    <a:pt x="0" y="3362"/>
                    <a:pt x="0" y="7486"/>
                  </a:cubicBezTo>
                  <a:cubicBezTo>
                    <a:pt x="0" y="10029"/>
                    <a:pt x="1268" y="12277"/>
                    <a:pt x="3207" y="13629"/>
                  </a:cubicBezTo>
                  <a:cubicBezTo>
                    <a:pt x="3882" y="14099"/>
                    <a:pt x="4284" y="14871"/>
                    <a:pt x="4286" y="15694"/>
                  </a:cubicBezTo>
                  <a:lnTo>
                    <a:pt x="4286" y="17881"/>
                  </a:lnTo>
                  <a:lnTo>
                    <a:pt x="10688" y="17881"/>
                  </a:lnTo>
                  <a:lnTo>
                    <a:pt x="10688" y="15694"/>
                  </a:lnTo>
                  <a:cubicBezTo>
                    <a:pt x="10686" y="14874"/>
                    <a:pt x="11086" y="14105"/>
                    <a:pt x="11758" y="13635"/>
                  </a:cubicBezTo>
                  <a:cubicBezTo>
                    <a:pt x="13701" y="12282"/>
                    <a:pt x="14973" y="10032"/>
                    <a:pt x="14973" y="7486"/>
                  </a:cubicBezTo>
                  <a:cubicBezTo>
                    <a:pt x="14973" y="3360"/>
                    <a:pt x="11632" y="12"/>
                    <a:pt x="7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6"/>
            <p:cNvSpPr/>
            <p:nvPr/>
          </p:nvSpPr>
          <p:spPr>
            <a:xfrm>
              <a:off x="8277906" y="556963"/>
              <a:ext cx="207727" cy="387034"/>
            </a:xfrm>
            <a:custGeom>
              <a:avLst/>
              <a:gdLst/>
              <a:ahLst/>
              <a:cxnLst/>
              <a:rect l="l" t="t" r="r" b="b"/>
              <a:pathLst>
                <a:path w="9597" h="17881" extrusionOk="0">
                  <a:moveTo>
                    <a:pt x="7486" y="0"/>
                  </a:moveTo>
                  <a:cubicBezTo>
                    <a:pt x="3367" y="0"/>
                    <a:pt x="0" y="3362"/>
                    <a:pt x="0" y="7486"/>
                  </a:cubicBezTo>
                  <a:cubicBezTo>
                    <a:pt x="0" y="10029"/>
                    <a:pt x="1268" y="12277"/>
                    <a:pt x="3207" y="13629"/>
                  </a:cubicBezTo>
                  <a:cubicBezTo>
                    <a:pt x="3882" y="14099"/>
                    <a:pt x="4284" y="14871"/>
                    <a:pt x="4286" y="15694"/>
                  </a:cubicBezTo>
                  <a:lnTo>
                    <a:pt x="4286" y="17881"/>
                  </a:lnTo>
                  <a:lnTo>
                    <a:pt x="8495" y="17881"/>
                  </a:lnTo>
                  <a:lnTo>
                    <a:pt x="8495" y="15694"/>
                  </a:lnTo>
                  <a:cubicBezTo>
                    <a:pt x="8494" y="14871"/>
                    <a:pt x="8092" y="14099"/>
                    <a:pt x="7417" y="13629"/>
                  </a:cubicBezTo>
                  <a:cubicBezTo>
                    <a:pt x="5478" y="12277"/>
                    <a:pt x="4210" y="10029"/>
                    <a:pt x="4210" y="7486"/>
                  </a:cubicBezTo>
                  <a:cubicBezTo>
                    <a:pt x="4210" y="4092"/>
                    <a:pt x="6490" y="1214"/>
                    <a:pt x="9596" y="302"/>
                  </a:cubicBezTo>
                  <a:cubicBezTo>
                    <a:pt x="8917" y="103"/>
                    <a:pt x="8215" y="1"/>
                    <a:pt x="7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6"/>
            <p:cNvSpPr/>
            <p:nvPr/>
          </p:nvSpPr>
          <p:spPr>
            <a:xfrm>
              <a:off x="8363729" y="556963"/>
              <a:ext cx="152446" cy="387034"/>
            </a:xfrm>
            <a:custGeom>
              <a:avLst/>
              <a:gdLst/>
              <a:ahLst/>
              <a:cxnLst/>
              <a:rect l="l" t="t" r="r" b="b"/>
              <a:pathLst>
                <a:path w="7043" h="17881" extrusionOk="0">
                  <a:moveTo>
                    <a:pt x="3521" y="0"/>
                  </a:moveTo>
                  <a:cubicBezTo>
                    <a:pt x="1583" y="0"/>
                    <a:pt x="1" y="3364"/>
                    <a:pt x="1" y="7486"/>
                  </a:cubicBezTo>
                  <a:cubicBezTo>
                    <a:pt x="1" y="10029"/>
                    <a:pt x="598" y="12277"/>
                    <a:pt x="1509" y="13629"/>
                  </a:cubicBezTo>
                  <a:cubicBezTo>
                    <a:pt x="1826" y="14101"/>
                    <a:pt x="2016" y="14871"/>
                    <a:pt x="2016" y="15694"/>
                  </a:cubicBezTo>
                  <a:lnTo>
                    <a:pt x="2016" y="17881"/>
                  </a:lnTo>
                  <a:lnTo>
                    <a:pt x="5028" y="17881"/>
                  </a:lnTo>
                  <a:lnTo>
                    <a:pt x="5028" y="15694"/>
                  </a:lnTo>
                  <a:cubicBezTo>
                    <a:pt x="5028" y="14875"/>
                    <a:pt x="5215" y="14102"/>
                    <a:pt x="5532" y="13635"/>
                  </a:cubicBezTo>
                  <a:cubicBezTo>
                    <a:pt x="6445" y="12282"/>
                    <a:pt x="7043" y="10032"/>
                    <a:pt x="7043" y="7486"/>
                  </a:cubicBezTo>
                  <a:cubicBezTo>
                    <a:pt x="7043" y="3368"/>
                    <a:pt x="5477" y="25"/>
                    <a:pt x="3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6"/>
            <p:cNvSpPr/>
            <p:nvPr/>
          </p:nvSpPr>
          <p:spPr>
            <a:xfrm>
              <a:off x="8354659" y="928998"/>
              <a:ext cx="169827" cy="34957"/>
            </a:xfrm>
            <a:custGeom>
              <a:avLst/>
              <a:gdLst/>
              <a:ahLst/>
              <a:cxnLst/>
              <a:rect l="l" t="t" r="r" b="b"/>
              <a:pathLst>
                <a:path w="7846" h="1615" extrusionOk="0">
                  <a:moveTo>
                    <a:pt x="808" y="1"/>
                  </a:moveTo>
                  <a:cubicBezTo>
                    <a:pt x="362" y="1"/>
                    <a:pt x="1" y="362"/>
                    <a:pt x="1" y="808"/>
                  </a:cubicBezTo>
                  <a:cubicBezTo>
                    <a:pt x="1" y="1254"/>
                    <a:pt x="362" y="1615"/>
                    <a:pt x="808" y="1615"/>
                  </a:cubicBezTo>
                  <a:lnTo>
                    <a:pt x="6975" y="1615"/>
                  </a:lnTo>
                  <a:cubicBezTo>
                    <a:pt x="7301" y="1615"/>
                    <a:pt x="7596" y="1419"/>
                    <a:pt x="7720" y="1117"/>
                  </a:cubicBezTo>
                  <a:cubicBezTo>
                    <a:pt x="7845" y="815"/>
                    <a:pt x="7776" y="468"/>
                    <a:pt x="7545" y="237"/>
                  </a:cubicBezTo>
                  <a:lnTo>
                    <a:pt x="7546" y="237"/>
                  </a:lnTo>
                  <a:cubicBezTo>
                    <a:pt x="7395" y="86"/>
                    <a:pt x="7189" y="1"/>
                    <a:pt x="6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6"/>
            <p:cNvSpPr/>
            <p:nvPr/>
          </p:nvSpPr>
          <p:spPr>
            <a:xfrm>
              <a:off x="8330395" y="1010058"/>
              <a:ext cx="219134" cy="118831"/>
            </a:xfrm>
            <a:custGeom>
              <a:avLst/>
              <a:gdLst/>
              <a:ahLst/>
              <a:cxnLst/>
              <a:rect l="l" t="t" r="r" b="b"/>
              <a:pathLst>
                <a:path w="10124" h="5490" extrusionOk="0">
                  <a:moveTo>
                    <a:pt x="376" y="1"/>
                  </a:moveTo>
                  <a:cubicBezTo>
                    <a:pt x="169" y="2"/>
                    <a:pt x="0" y="170"/>
                    <a:pt x="0" y="378"/>
                  </a:cubicBezTo>
                  <a:lnTo>
                    <a:pt x="0" y="5112"/>
                  </a:lnTo>
                  <a:cubicBezTo>
                    <a:pt x="0" y="5320"/>
                    <a:pt x="169" y="5488"/>
                    <a:pt x="376" y="5490"/>
                  </a:cubicBezTo>
                  <a:lnTo>
                    <a:pt x="9747" y="5490"/>
                  </a:lnTo>
                  <a:cubicBezTo>
                    <a:pt x="9955" y="5488"/>
                    <a:pt x="10123" y="5320"/>
                    <a:pt x="10123" y="5112"/>
                  </a:cubicBezTo>
                  <a:lnTo>
                    <a:pt x="10123" y="378"/>
                  </a:lnTo>
                  <a:cubicBezTo>
                    <a:pt x="10123" y="310"/>
                    <a:pt x="10105" y="243"/>
                    <a:pt x="10070" y="186"/>
                  </a:cubicBezTo>
                  <a:cubicBezTo>
                    <a:pt x="10002" y="71"/>
                    <a:pt x="9879" y="1"/>
                    <a:pt x="97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6"/>
            <p:cNvSpPr/>
            <p:nvPr/>
          </p:nvSpPr>
          <p:spPr>
            <a:xfrm>
              <a:off x="8330395" y="1071335"/>
              <a:ext cx="219134" cy="57554"/>
            </a:xfrm>
            <a:custGeom>
              <a:avLst/>
              <a:gdLst/>
              <a:ahLst/>
              <a:cxnLst/>
              <a:rect l="l" t="t" r="r" b="b"/>
              <a:pathLst>
                <a:path w="10124" h="2659" extrusionOk="0">
                  <a:moveTo>
                    <a:pt x="3768" y="0"/>
                  </a:moveTo>
                  <a:lnTo>
                    <a:pt x="0" y="2075"/>
                  </a:lnTo>
                  <a:lnTo>
                    <a:pt x="0" y="2281"/>
                  </a:lnTo>
                  <a:cubicBezTo>
                    <a:pt x="0" y="2489"/>
                    <a:pt x="169" y="2657"/>
                    <a:pt x="376" y="2659"/>
                  </a:cubicBezTo>
                  <a:lnTo>
                    <a:pt x="9747" y="2659"/>
                  </a:lnTo>
                  <a:cubicBezTo>
                    <a:pt x="9955" y="2657"/>
                    <a:pt x="10123" y="2489"/>
                    <a:pt x="10123" y="2281"/>
                  </a:cubicBezTo>
                  <a:lnTo>
                    <a:pt x="10123" y="2075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6"/>
            <p:cNvSpPr/>
            <p:nvPr/>
          </p:nvSpPr>
          <p:spPr>
            <a:xfrm>
              <a:off x="8332451" y="1010058"/>
              <a:ext cx="215909" cy="79286"/>
            </a:xfrm>
            <a:custGeom>
              <a:avLst/>
              <a:gdLst/>
              <a:ahLst/>
              <a:cxnLst/>
              <a:rect l="l" t="t" r="r" b="b"/>
              <a:pathLst>
                <a:path w="9975" h="3663" extrusionOk="0">
                  <a:moveTo>
                    <a:pt x="281" y="1"/>
                  </a:moveTo>
                  <a:cubicBezTo>
                    <a:pt x="174" y="1"/>
                    <a:pt x="72" y="48"/>
                    <a:pt x="0" y="127"/>
                  </a:cubicBezTo>
                  <a:lnTo>
                    <a:pt x="3673" y="2831"/>
                  </a:lnTo>
                  <a:lnTo>
                    <a:pt x="4666" y="3563"/>
                  </a:lnTo>
                  <a:cubicBezTo>
                    <a:pt x="4756" y="3629"/>
                    <a:pt x="4863" y="3662"/>
                    <a:pt x="4970" y="3662"/>
                  </a:cubicBezTo>
                  <a:cubicBezTo>
                    <a:pt x="5075" y="3662"/>
                    <a:pt x="5180" y="3630"/>
                    <a:pt x="5270" y="3566"/>
                  </a:cubicBezTo>
                  <a:lnTo>
                    <a:pt x="6293" y="2831"/>
                  </a:lnTo>
                  <a:lnTo>
                    <a:pt x="9975" y="186"/>
                  </a:lnTo>
                  <a:cubicBezTo>
                    <a:pt x="9907" y="71"/>
                    <a:pt x="9784" y="1"/>
                    <a:pt x="9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" name="Google Shape;552;p36"/>
          <p:cNvGrpSpPr/>
          <p:nvPr/>
        </p:nvGrpSpPr>
        <p:grpSpPr>
          <a:xfrm>
            <a:off x="3333803" y="1985780"/>
            <a:ext cx="687343" cy="1011680"/>
            <a:chOff x="3896736" y="2341662"/>
            <a:chExt cx="388571" cy="571926"/>
          </a:xfrm>
        </p:grpSpPr>
        <p:sp>
          <p:nvSpPr>
            <p:cNvPr id="553" name="Google Shape;553;p36"/>
            <p:cNvSpPr/>
            <p:nvPr/>
          </p:nvSpPr>
          <p:spPr>
            <a:xfrm>
              <a:off x="3965156" y="2763934"/>
              <a:ext cx="273766" cy="149654"/>
            </a:xfrm>
            <a:custGeom>
              <a:avLst/>
              <a:gdLst/>
              <a:ahLst/>
              <a:cxnLst/>
              <a:rect l="l" t="t" r="r" b="b"/>
              <a:pathLst>
                <a:path w="12648" h="6914" extrusionOk="0">
                  <a:moveTo>
                    <a:pt x="2717" y="1"/>
                  </a:moveTo>
                  <a:cubicBezTo>
                    <a:pt x="1218" y="1"/>
                    <a:pt x="1" y="1216"/>
                    <a:pt x="1" y="2716"/>
                  </a:cubicBezTo>
                  <a:lnTo>
                    <a:pt x="1" y="6716"/>
                  </a:lnTo>
                  <a:cubicBezTo>
                    <a:pt x="1" y="6824"/>
                    <a:pt x="89" y="6913"/>
                    <a:pt x="198" y="6913"/>
                  </a:cubicBezTo>
                  <a:lnTo>
                    <a:pt x="12449" y="6913"/>
                  </a:lnTo>
                  <a:cubicBezTo>
                    <a:pt x="12559" y="6913"/>
                    <a:pt x="12647" y="6824"/>
                    <a:pt x="12648" y="6716"/>
                  </a:cubicBezTo>
                  <a:lnTo>
                    <a:pt x="12648" y="2716"/>
                  </a:lnTo>
                  <a:cubicBezTo>
                    <a:pt x="12648" y="1216"/>
                    <a:pt x="11431" y="1"/>
                    <a:pt x="9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6"/>
            <p:cNvSpPr/>
            <p:nvPr/>
          </p:nvSpPr>
          <p:spPr>
            <a:xfrm>
              <a:off x="3965178" y="2763934"/>
              <a:ext cx="95931" cy="149654"/>
            </a:xfrm>
            <a:custGeom>
              <a:avLst/>
              <a:gdLst/>
              <a:ahLst/>
              <a:cxnLst/>
              <a:rect l="l" t="t" r="r" b="b"/>
              <a:pathLst>
                <a:path w="4432" h="6914" extrusionOk="0">
                  <a:moveTo>
                    <a:pt x="2717" y="1"/>
                  </a:moveTo>
                  <a:cubicBezTo>
                    <a:pt x="1217" y="1"/>
                    <a:pt x="1" y="1216"/>
                    <a:pt x="1" y="2716"/>
                  </a:cubicBezTo>
                  <a:lnTo>
                    <a:pt x="1" y="6716"/>
                  </a:lnTo>
                  <a:cubicBezTo>
                    <a:pt x="1" y="6824"/>
                    <a:pt x="90" y="6913"/>
                    <a:pt x="198" y="6913"/>
                  </a:cubicBezTo>
                  <a:lnTo>
                    <a:pt x="1913" y="6913"/>
                  </a:lnTo>
                  <a:cubicBezTo>
                    <a:pt x="1804" y="6913"/>
                    <a:pt x="1715" y="6824"/>
                    <a:pt x="1715" y="6716"/>
                  </a:cubicBezTo>
                  <a:lnTo>
                    <a:pt x="1714" y="6716"/>
                  </a:lnTo>
                  <a:lnTo>
                    <a:pt x="1714" y="2716"/>
                  </a:lnTo>
                  <a:cubicBezTo>
                    <a:pt x="1714" y="1216"/>
                    <a:pt x="2931" y="1"/>
                    <a:pt x="4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6"/>
            <p:cNvSpPr/>
            <p:nvPr/>
          </p:nvSpPr>
          <p:spPr>
            <a:xfrm>
              <a:off x="4064896" y="2694951"/>
              <a:ext cx="74264" cy="101472"/>
            </a:xfrm>
            <a:custGeom>
              <a:avLst/>
              <a:gdLst/>
              <a:ahLst/>
              <a:cxnLst/>
              <a:rect l="l" t="t" r="r" b="b"/>
              <a:pathLst>
                <a:path w="3431" h="4688" extrusionOk="0">
                  <a:moveTo>
                    <a:pt x="1" y="0"/>
                  </a:moveTo>
                  <a:lnTo>
                    <a:pt x="1" y="2973"/>
                  </a:lnTo>
                  <a:cubicBezTo>
                    <a:pt x="1" y="3920"/>
                    <a:pt x="768" y="4688"/>
                    <a:pt x="1716" y="4688"/>
                  </a:cubicBezTo>
                  <a:lnTo>
                    <a:pt x="1718" y="4688"/>
                  </a:lnTo>
                  <a:cubicBezTo>
                    <a:pt x="2664" y="4688"/>
                    <a:pt x="3431" y="3920"/>
                    <a:pt x="3431" y="2973"/>
                  </a:cubicBezTo>
                  <a:lnTo>
                    <a:pt x="34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6"/>
            <p:cNvSpPr/>
            <p:nvPr/>
          </p:nvSpPr>
          <p:spPr>
            <a:xfrm>
              <a:off x="4064896" y="2694951"/>
              <a:ext cx="51710" cy="101493"/>
            </a:xfrm>
            <a:custGeom>
              <a:avLst/>
              <a:gdLst/>
              <a:ahLst/>
              <a:cxnLst/>
              <a:rect l="l" t="t" r="r" b="b"/>
              <a:pathLst>
                <a:path w="2389" h="4689" extrusionOk="0">
                  <a:moveTo>
                    <a:pt x="1" y="0"/>
                  </a:moveTo>
                  <a:lnTo>
                    <a:pt x="1" y="2973"/>
                  </a:lnTo>
                  <a:cubicBezTo>
                    <a:pt x="1" y="3549"/>
                    <a:pt x="290" y="4086"/>
                    <a:pt x="771" y="4405"/>
                  </a:cubicBezTo>
                  <a:cubicBezTo>
                    <a:pt x="1056" y="4592"/>
                    <a:pt x="1385" y="4688"/>
                    <a:pt x="1716" y="4688"/>
                  </a:cubicBezTo>
                  <a:cubicBezTo>
                    <a:pt x="1944" y="4688"/>
                    <a:pt x="2173" y="4643"/>
                    <a:pt x="2389" y="4551"/>
                  </a:cubicBezTo>
                  <a:cubicBezTo>
                    <a:pt x="1757" y="4280"/>
                    <a:pt x="1347" y="3660"/>
                    <a:pt x="1347" y="2973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6"/>
            <p:cNvSpPr/>
            <p:nvPr/>
          </p:nvSpPr>
          <p:spPr>
            <a:xfrm>
              <a:off x="3929161" y="2603501"/>
              <a:ext cx="202944" cy="103052"/>
            </a:xfrm>
            <a:custGeom>
              <a:avLst/>
              <a:gdLst/>
              <a:ahLst/>
              <a:cxnLst/>
              <a:rect l="l" t="t" r="r" b="b"/>
              <a:pathLst>
                <a:path w="9376" h="4761" extrusionOk="0">
                  <a:moveTo>
                    <a:pt x="402" y="0"/>
                  </a:moveTo>
                  <a:cubicBezTo>
                    <a:pt x="183" y="0"/>
                    <a:pt x="5" y="175"/>
                    <a:pt x="0" y="393"/>
                  </a:cubicBezTo>
                  <a:lnTo>
                    <a:pt x="0" y="1960"/>
                  </a:lnTo>
                  <a:cubicBezTo>
                    <a:pt x="0" y="3503"/>
                    <a:pt x="1256" y="4761"/>
                    <a:pt x="2801" y="4761"/>
                  </a:cubicBezTo>
                  <a:lnTo>
                    <a:pt x="7102" y="4761"/>
                  </a:lnTo>
                  <a:cubicBezTo>
                    <a:pt x="7902" y="4758"/>
                    <a:pt x="8668" y="4432"/>
                    <a:pt x="9222" y="3853"/>
                  </a:cubicBezTo>
                  <a:cubicBezTo>
                    <a:pt x="9375" y="3693"/>
                    <a:pt x="9369" y="3438"/>
                    <a:pt x="9208" y="3284"/>
                  </a:cubicBezTo>
                  <a:cubicBezTo>
                    <a:pt x="9130" y="3210"/>
                    <a:pt x="9031" y="3173"/>
                    <a:pt x="8931" y="3173"/>
                  </a:cubicBezTo>
                  <a:cubicBezTo>
                    <a:pt x="8825" y="3173"/>
                    <a:pt x="8719" y="3215"/>
                    <a:pt x="8640" y="3298"/>
                  </a:cubicBezTo>
                  <a:cubicBezTo>
                    <a:pt x="8238" y="3717"/>
                    <a:pt x="7683" y="3955"/>
                    <a:pt x="7102" y="3956"/>
                  </a:cubicBezTo>
                  <a:lnTo>
                    <a:pt x="2801" y="3956"/>
                  </a:lnTo>
                  <a:cubicBezTo>
                    <a:pt x="1699" y="3955"/>
                    <a:pt x="806" y="3062"/>
                    <a:pt x="805" y="1960"/>
                  </a:cubicBezTo>
                  <a:lnTo>
                    <a:pt x="805" y="393"/>
                  </a:lnTo>
                  <a:cubicBezTo>
                    <a:pt x="799" y="175"/>
                    <a:pt x="622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6"/>
            <p:cNvSpPr/>
            <p:nvPr/>
          </p:nvSpPr>
          <p:spPr>
            <a:xfrm>
              <a:off x="3933836" y="2448415"/>
              <a:ext cx="336407" cy="102749"/>
            </a:xfrm>
            <a:custGeom>
              <a:avLst/>
              <a:gdLst/>
              <a:ahLst/>
              <a:cxnLst/>
              <a:rect l="l" t="t" r="r" b="b"/>
              <a:pathLst>
                <a:path w="15542" h="4747" extrusionOk="0">
                  <a:moveTo>
                    <a:pt x="1" y="1"/>
                  </a:moveTo>
                  <a:lnTo>
                    <a:pt x="1" y="3057"/>
                  </a:lnTo>
                  <a:lnTo>
                    <a:pt x="108" y="4747"/>
                  </a:lnTo>
                  <a:lnTo>
                    <a:pt x="15542" y="4747"/>
                  </a:lnTo>
                  <a:lnTo>
                    <a:pt x="15542" y="766"/>
                  </a:lnTo>
                  <a:lnTo>
                    <a:pt x="152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6"/>
            <p:cNvSpPr/>
            <p:nvPr/>
          </p:nvSpPr>
          <p:spPr>
            <a:xfrm>
              <a:off x="4230762" y="2534280"/>
              <a:ext cx="54545" cy="51061"/>
            </a:xfrm>
            <a:custGeom>
              <a:avLst/>
              <a:gdLst/>
              <a:ahLst/>
              <a:cxnLst/>
              <a:rect l="l" t="t" r="r" b="b"/>
              <a:pathLst>
                <a:path w="2520" h="2359" extrusionOk="0">
                  <a:moveTo>
                    <a:pt x="1" y="0"/>
                  </a:moveTo>
                  <a:lnTo>
                    <a:pt x="1" y="2358"/>
                  </a:lnTo>
                  <a:lnTo>
                    <a:pt x="1340" y="2358"/>
                  </a:lnTo>
                  <a:cubicBezTo>
                    <a:pt x="1992" y="2358"/>
                    <a:pt x="2520" y="1831"/>
                    <a:pt x="2520" y="1179"/>
                  </a:cubicBezTo>
                  <a:cubicBezTo>
                    <a:pt x="2520" y="529"/>
                    <a:pt x="1992" y="0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6"/>
            <p:cNvSpPr/>
            <p:nvPr/>
          </p:nvSpPr>
          <p:spPr>
            <a:xfrm>
              <a:off x="3896736" y="2514584"/>
              <a:ext cx="78874" cy="97446"/>
            </a:xfrm>
            <a:custGeom>
              <a:avLst/>
              <a:gdLst/>
              <a:ahLst/>
              <a:cxnLst/>
              <a:rect l="l" t="t" r="r" b="b"/>
              <a:pathLst>
                <a:path w="3644" h="4502" extrusionOk="0">
                  <a:moveTo>
                    <a:pt x="1618" y="0"/>
                  </a:moveTo>
                  <a:cubicBezTo>
                    <a:pt x="724" y="0"/>
                    <a:pt x="1" y="725"/>
                    <a:pt x="1" y="1618"/>
                  </a:cubicBezTo>
                  <a:lnTo>
                    <a:pt x="1" y="2883"/>
                  </a:lnTo>
                  <a:cubicBezTo>
                    <a:pt x="1" y="3776"/>
                    <a:pt x="724" y="4501"/>
                    <a:pt x="1618" y="4501"/>
                  </a:cubicBezTo>
                  <a:lnTo>
                    <a:pt x="3643" y="4501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6"/>
            <p:cNvSpPr/>
            <p:nvPr/>
          </p:nvSpPr>
          <p:spPr>
            <a:xfrm>
              <a:off x="3896736" y="2516705"/>
              <a:ext cx="78874" cy="95325"/>
            </a:xfrm>
            <a:custGeom>
              <a:avLst/>
              <a:gdLst/>
              <a:ahLst/>
              <a:cxnLst/>
              <a:rect l="l" t="t" r="r" b="b"/>
              <a:pathLst>
                <a:path w="3644" h="4404" extrusionOk="0">
                  <a:moveTo>
                    <a:pt x="1063" y="0"/>
                  </a:moveTo>
                  <a:lnTo>
                    <a:pt x="1063" y="0"/>
                  </a:lnTo>
                  <a:cubicBezTo>
                    <a:pt x="425" y="234"/>
                    <a:pt x="1" y="841"/>
                    <a:pt x="1" y="1520"/>
                  </a:cubicBezTo>
                  <a:lnTo>
                    <a:pt x="1" y="2785"/>
                  </a:lnTo>
                  <a:cubicBezTo>
                    <a:pt x="1" y="3680"/>
                    <a:pt x="725" y="4403"/>
                    <a:pt x="1618" y="4403"/>
                  </a:cubicBezTo>
                  <a:lnTo>
                    <a:pt x="3643" y="4403"/>
                  </a:lnTo>
                  <a:lnTo>
                    <a:pt x="3643" y="3439"/>
                  </a:lnTo>
                  <a:lnTo>
                    <a:pt x="3348" y="3438"/>
                  </a:lnTo>
                  <a:lnTo>
                    <a:pt x="2583" y="3438"/>
                  </a:lnTo>
                  <a:cubicBezTo>
                    <a:pt x="1690" y="3438"/>
                    <a:pt x="965" y="2713"/>
                    <a:pt x="965" y="1820"/>
                  </a:cubicBezTo>
                  <a:lnTo>
                    <a:pt x="965" y="555"/>
                  </a:lnTo>
                  <a:cubicBezTo>
                    <a:pt x="965" y="366"/>
                    <a:pt x="998" y="178"/>
                    <a:pt x="10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6"/>
            <p:cNvSpPr/>
            <p:nvPr/>
          </p:nvSpPr>
          <p:spPr>
            <a:xfrm>
              <a:off x="3965156" y="2484432"/>
              <a:ext cx="273744" cy="234285"/>
            </a:xfrm>
            <a:custGeom>
              <a:avLst/>
              <a:gdLst/>
              <a:ahLst/>
              <a:cxnLst/>
              <a:rect l="l" t="t" r="r" b="b"/>
              <a:pathLst>
                <a:path w="12647" h="10824" extrusionOk="0">
                  <a:moveTo>
                    <a:pt x="1" y="0"/>
                  </a:moveTo>
                  <a:lnTo>
                    <a:pt x="1" y="4501"/>
                  </a:lnTo>
                  <a:cubicBezTo>
                    <a:pt x="1" y="6760"/>
                    <a:pt x="1185" y="8742"/>
                    <a:pt x="2966" y="9860"/>
                  </a:cubicBezTo>
                  <a:cubicBezTo>
                    <a:pt x="3983" y="10496"/>
                    <a:pt x="5149" y="10824"/>
                    <a:pt x="6326" y="10824"/>
                  </a:cubicBezTo>
                  <a:cubicBezTo>
                    <a:pt x="6900" y="10824"/>
                    <a:pt x="7476" y="10746"/>
                    <a:pt x="8039" y="10588"/>
                  </a:cubicBezTo>
                  <a:cubicBezTo>
                    <a:pt x="10697" y="9841"/>
                    <a:pt x="12647" y="7398"/>
                    <a:pt x="12647" y="4501"/>
                  </a:cubicBezTo>
                  <a:lnTo>
                    <a:pt x="126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6"/>
            <p:cNvSpPr/>
            <p:nvPr/>
          </p:nvSpPr>
          <p:spPr>
            <a:xfrm>
              <a:off x="3965156" y="2484432"/>
              <a:ext cx="156775" cy="234307"/>
            </a:xfrm>
            <a:custGeom>
              <a:avLst/>
              <a:gdLst/>
              <a:ahLst/>
              <a:cxnLst/>
              <a:rect l="l" t="t" r="r" b="b"/>
              <a:pathLst>
                <a:path w="7243" h="10825" extrusionOk="0">
                  <a:moveTo>
                    <a:pt x="1" y="0"/>
                  </a:moveTo>
                  <a:lnTo>
                    <a:pt x="1" y="4501"/>
                  </a:lnTo>
                  <a:cubicBezTo>
                    <a:pt x="1" y="6760"/>
                    <a:pt x="1185" y="8742"/>
                    <a:pt x="2967" y="9860"/>
                  </a:cubicBezTo>
                  <a:cubicBezTo>
                    <a:pt x="3971" y="10490"/>
                    <a:pt x="5132" y="10824"/>
                    <a:pt x="6317" y="10824"/>
                  </a:cubicBezTo>
                  <a:cubicBezTo>
                    <a:pt x="6320" y="10824"/>
                    <a:pt x="6322" y="10824"/>
                    <a:pt x="6324" y="10824"/>
                  </a:cubicBezTo>
                  <a:cubicBezTo>
                    <a:pt x="6631" y="10823"/>
                    <a:pt x="6938" y="10801"/>
                    <a:pt x="7242" y="10757"/>
                  </a:cubicBezTo>
                  <a:cubicBezTo>
                    <a:pt x="6973" y="10717"/>
                    <a:pt x="6707" y="10661"/>
                    <a:pt x="6444" y="10588"/>
                  </a:cubicBezTo>
                  <a:cubicBezTo>
                    <a:pt x="5865" y="10425"/>
                    <a:pt x="5312" y="10179"/>
                    <a:pt x="4803" y="9860"/>
                  </a:cubicBezTo>
                  <a:cubicBezTo>
                    <a:pt x="3021" y="8742"/>
                    <a:pt x="1837" y="6760"/>
                    <a:pt x="1837" y="4501"/>
                  </a:cubicBezTo>
                  <a:lnTo>
                    <a:pt x="18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6"/>
            <p:cNvSpPr/>
            <p:nvPr/>
          </p:nvSpPr>
          <p:spPr>
            <a:xfrm>
              <a:off x="3918771" y="2341662"/>
              <a:ext cx="351472" cy="142792"/>
            </a:xfrm>
            <a:custGeom>
              <a:avLst/>
              <a:gdLst/>
              <a:ahLst/>
              <a:cxnLst/>
              <a:rect l="l" t="t" r="r" b="b"/>
              <a:pathLst>
                <a:path w="16238" h="6597" extrusionOk="0">
                  <a:moveTo>
                    <a:pt x="252" y="1"/>
                  </a:moveTo>
                  <a:cubicBezTo>
                    <a:pt x="120" y="1"/>
                    <a:pt x="1" y="107"/>
                    <a:pt x="1" y="253"/>
                  </a:cubicBezTo>
                  <a:lnTo>
                    <a:pt x="1" y="4267"/>
                  </a:lnTo>
                  <a:cubicBezTo>
                    <a:pt x="1" y="5553"/>
                    <a:pt x="1043" y="6595"/>
                    <a:pt x="2329" y="6596"/>
                  </a:cubicBezTo>
                  <a:lnTo>
                    <a:pt x="16238" y="6596"/>
                  </a:lnTo>
                  <a:lnTo>
                    <a:pt x="16238" y="5474"/>
                  </a:lnTo>
                  <a:cubicBezTo>
                    <a:pt x="16238" y="3266"/>
                    <a:pt x="14552" y="1414"/>
                    <a:pt x="12353" y="1233"/>
                  </a:cubicBezTo>
                  <a:lnTo>
                    <a:pt x="12352" y="1233"/>
                  </a:lnTo>
                  <a:cubicBezTo>
                    <a:pt x="11489" y="1162"/>
                    <a:pt x="10632" y="1125"/>
                    <a:pt x="9782" y="1125"/>
                  </a:cubicBezTo>
                  <a:cubicBezTo>
                    <a:pt x="7761" y="1125"/>
                    <a:pt x="5777" y="1332"/>
                    <a:pt x="3835" y="1773"/>
                  </a:cubicBezTo>
                  <a:lnTo>
                    <a:pt x="367" y="28"/>
                  </a:lnTo>
                  <a:cubicBezTo>
                    <a:pt x="329" y="9"/>
                    <a:pt x="290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6"/>
            <p:cNvSpPr/>
            <p:nvPr/>
          </p:nvSpPr>
          <p:spPr>
            <a:xfrm>
              <a:off x="3918749" y="2341662"/>
              <a:ext cx="351493" cy="142749"/>
            </a:xfrm>
            <a:custGeom>
              <a:avLst/>
              <a:gdLst/>
              <a:ahLst/>
              <a:cxnLst/>
              <a:rect l="l" t="t" r="r" b="b"/>
              <a:pathLst>
                <a:path w="16239" h="6595" extrusionOk="0">
                  <a:moveTo>
                    <a:pt x="254" y="0"/>
                  </a:moveTo>
                  <a:cubicBezTo>
                    <a:pt x="122" y="0"/>
                    <a:pt x="2" y="106"/>
                    <a:pt x="1" y="253"/>
                  </a:cubicBezTo>
                  <a:lnTo>
                    <a:pt x="1" y="4267"/>
                  </a:lnTo>
                  <a:cubicBezTo>
                    <a:pt x="2" y="5553"/>
                    <a:pt x="1044" y="6595"/>
                    <a:pt x="2330" y="6595"/>
                  </a:cubicBezTo>
                  <a:lnTo>
                    <a:pt x="16239" y="6595"/>
                  </a:lnTo>
                  <a:lnTo>
                    <a:pt x="16239" y="5474"/>
                  </a:lnTo>
                  <a:cubicBezTo>
                    <a:pt x="16237" y="5258"/>
                    <a:pt x="16222" y="5042"/>
                    <a:pt x="16189" y="4829"/>
                  </a:cubicBezTo>
                  <a:lnTo>
                    <a:pt x="4554" y="4829"/>
                  </a:lnTo>
                  <a:cubicBezTo>
                    <a:pt x="3268" y="4829"/>
                    <a:pt x="2226" y="3786"/>
                    <a:pt x="2226" y="2501"/>
                  </a:cubicBezTo>
                  <a:lnTo>
                    <a:pt x="2226" y="963"/>
                  </a:lnTo>
                  <a:lnTo>
                    <a:pt x="366" y="27"/>
                  </a:lnTo>
                  <a:cubicBezTo>
                    <a:pt x="329" y="9"/>
                    <a:pt x="291" y="0"/>
                    <a:pt x="2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6"/>
            <p:cNvSpPr/>
            <p:nvPr/>
          </p:nvSpPr>
          <p:spPr>
            <a:xfrm>
              <a:off x="4117104" y="2652570"/>
              <a:ext cx="34242" cy="32511"/>
            </a:xfrm>
            <a:custGeom>
              <a:avLst/>
              <a:gdLst/>
              <a:ahLst/>
              <a:cxnLst/>
              <a:rect l="l" t="t" r="r" b="b"/>
              <a:pathLst>
                <a:path w="1582" h="1502" extrusionOk="0">
                  <a:moveTo>
                    <a:pt x="751" y="0"/>
                  </a:moveTo>
                  <a:cubicBezTo>
                    <a:pt x="699" y="0"/>
                    <a:pt x="647" y="6"/>
                    <a:pt x="596" y="17"/>
                  </a:cubicBezTo>
                  <a:cubicBezTo>
                    <a:pt x="248" y="91"/>
                    <a:pt x="0" y="397"/>
                    <a:pt x="0" y="752"/>
                  </a:cubicBezTo>
                  <a:cubicBezTo>
                    <a:pt x="0" y="963"/>
                    <a:pt x="90" y="1166"/>
                    <a:pt x="248" y="1308"/>
                  </a:cubicBezTo>
                  <a:cubicBezTo>
                    <a:pt x="390" y="1436"/>
                    <a:pt x="570" y="1502"/>
                    <a:pt x="751" y="1502"/>
                  </a:cubicBezTo>
                  <a:cubicBezTo>
                    <a:pt x="906" y="1502"/>
                    <a:pt x="1060" y="1454"/>
                    <a:pt x="1192" y="1359"/>
                  </a:cubicBezTo>
                  <a:cubicBezTo>
                    <a:pt x="1478" y="1151"/>
                    <a:pt x="1581" y="770"/>
                    <a:pt x="1437" y="446"/>
                  </a:cubicBezTo>
                  <a:cubicBezTo>
                    <a:pt x="1314" y="171"/>
                    <a:pt x="1042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6"/>
            <p:cNvSpPr/>
            <p:nvPr/>
          </p:nvSpPr>
          <p:spPr>
            <a:xfrm>
              <a:off x="3999550" y="2672181"/>
              <a:ext cx="132554" cy="34372"/>
            </a:xfrm>
            <a:custGeom>
              <a:avLst/>
              <a:gdLst/>
              <a:ahLst/>
              <a:cxnLst/>
              <a:rect l="l" t="t" r="r" b="b"/>
              <a:pathLst>
                <a:path w="6124" h="1588" extrusionOk="0">
                  <a:moveTo>
                    <a:pt x="5679" y="1"/>
                  </a:moveTo>
                  <a:cubicBezTo>
                    <a:pt x="5573" y="1"/>
                    <a:pt x="5467" y="42"/>
                    <a:pt x="5388" y="125"/>
                  </a:cubicBezTo>
                  <a:cubicBezTo>
                    <a:pt x="4986" y="544"/>
                    <a:pt x="4431" y="782"/>
                    <a:pt x="3850" y="783"/>
                  </a:cubicBezTo>
                  <a:lnTo>
                    <a:pt x="1" y="783"/>
                  </a:lnTo>
                  <a:lnTo>
                    <a:pt x="1" y="1588"/>
                  </a:lnTo>
                  <a:lnTo>
                    <a:pt x="3850" y="1588"/>
                  </a:lnTo>
                  <a:cubicBezTo>
                    <a:pt x="4650" y="1585"/>
                    <a:pt x="5416" y="1259"/>
                    <a:pt x="5969" y="680"/>
                  </a:cubicBezTo>
                  <a:cubicBezTo>
                    <a:pt x="6123" y="520"/>
                    <a:pt x="6117" y="265"/>
                    <a:pt x="5956" y="112"/>
                  </a:cubicBezTo>
                  <a:cubicBezTo>
                    <a:pt x="5878" y="38"/>
                    <a:pt x="5778" y="1"/>
                    <a:pt x="5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37"/>
          <p:cNvSpPr txBox="1">
            <a:spLocks noGrp="1"/>
          </p:cNvSpPr>
          <p:nvPr>
            <p:ph type="title"/>
          </p:nvPr>
        </p:nvSpPr>
        <p:spPr>
          <a:xfrm>
            <a:off x="1388100" y="437250"/>
            <a:ext cx="6367800" cy="15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38"/>
          <p:cNvSpPr txBox="1">
            <a:spLocks noGrp="1"/>
          </p:cNvSpPr>
          <p:nvPr>
            <p:ph type="title"/>
          </p:nvPr>
        </p:nvSpPr>
        <p:spPr>
          <a:xfrm>
            <a:off x="651125" y="387000"/>
            <a:ext cx="75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Concepts</a:t>
            </a:r>
            <a:endParaRPr/>
          </a:p>
        </p:txBody>
      </p:sp>
      <p:sp>
        <p:nvSpPr>
          <p:cNvPr id="578" name="Google Shape;578;p38"/>
          <p:cNvSpPr txBox="1">
            <a:spLocks noGrp="1"/>
          </p:cNvSpPr>
          <p:nvPr>
            <p:ph type="body" idx="1"/>
          </p:nvPr>
        </p:nvSpPr>
        <p:spPr>
          <a:xfrm>
            <a:off x="5113725" y="2284275"/>
            <a:ext cx="2829300" cy="18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579" name="Google Shape;579;p38"/>
          <p:cNvSpPr/>
          <p:nvPr/>
        </p:nvSpPr>
        <p:spPr>
          <a:xfrm rot="-1366051" flipH="1">
            <a:off x="6611987" y="-218504"/>
            <a:ext cx="3420739" cy="750789"/>
          </a:xfrm>
          <a:custGeom>
            <a:avLst/>
            <a:gdLst/>
            <a:ahLst/>
            <a:cxnLst/>
            <a:rect l="l" t="t" r="r" b="b"/>
            <a:pathLst>
              <a:path w="136827" h="30031" extrusionOk="0">
                <a:moveTo>
                  <a:pt x="136827" y="10695"/>
                </a:moveTo>
                <a:cubicBezTo>
                  <a:pt x="130380" y="18064"/>
                  <a:pt x="122415" y="25549"/>
                  <a:pt x="112857" y="27673"/>
                </a:cubicBezTo>
                <a:cubicBezTo>
                  <a:pt x="104564" y="29516"/>
                  <a:pt x="95632" y="28734"/>
                  <a:pt x="87390" y="26674"/>
                </a:cubicBezTo>
                <a:cubicBezTo>
                  <a:pt x="80529" y="24959"/>
                  <a:pt x="71577" y="23511"/>
                  <a:pt x="68414" y="17186"/>
                </a:cubicBezTo>
                <a:cubicBezTo>
                  <a:pt x="66244" y="12846"/>
                  <a:pt x="66184" y="5812"/>
                  <a:pt x="69912" y="2705"/>
                </a:cubicBezTo>
                <a:cubicBezTo>
                  <a:pt x="74139" y="-818"/>
                  <a:pt x="83930" y="-1218"/>
                  <a:pt x="86391" y="3704"/>
                </a:cubicBezTo>
                <a:cubicBezTo>
                  <a:pt x="90146" y="11215"/>
                  <a:pt x="87689" y="24006"/>
                  <a:pt x="80398" y="28173"/>
                </a:cubicBezTo>
                <a:cubicBezTo>
                  <a:pt x="68507" y="34969"/>
                  <a:pt x="54117" y="20450"/>
                  <a:pt x="40948" y="16687"/>
                </a:cubicBezTo>
                <a:cubicBezTo>
                  <a:pt x="27706" y="12903"/>
                  <a:pt x="12320" y="16026"/>
                  <a:pt x="0" y="22180"/>
                </a:cubicBezTo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sp>
      <p:pic>
        <p:nvPicPr>
          <p:cNvPr id="580" name="Google Shape;580;p38"/>
          <p:cNvPicPr preferRelativeResize="0"/>
          <p:nvPr/>
        </p:nvPicPr>
        <p:blipFill rotWithShape="1">
          <a:blip r:embed="rId3">
            <a:alphaModFix/>
          </a:blip>
          <a:srcRect l="33457"/>
          <a:stretch/>
        </p:blipFill>
        <p:spPr>
          <a:xfrm>
            <a:off x="1142300" y="1401550"/>
            <a:ext cx="3187200" cy="31968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000000"/>
      </a:dk1>
      <a:lt1>
        <a:srgbClr val="FFFFFF"/>
      </a:lt1>
      <a:dk2>
        <a:srgbClr val="211436"/>
      </a:dk2>
      <a:lt2>
        <a:srgbClr val="EEEEEE"/>
      </a:lt2>
      <a:accent1>
        <a:srgbClr val="A797FC"/>
      </a:accent1>
      <a:accent2>
        <a:srgbClr val="FF6700"/>
      </a:accent2>
      <a:accent3>
        <a:srgbClr val="B539DA"/>
      </a:accent3>
      <a:accent4>
        <a:srgbClr val="FCDC59"/>
      </a:accent4>
      <a:accent5>
        <a:srgbClr val="211436"/>
      </a:accent5>
      <a:accent6>
        <a:srgbClr val="5C14C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</TotalTime>
  <Words>1248</Words>
  <Application>Microsoft Office PowerPoint</Application>
  <PresentationFormat>全屏显示(16:9)</PresentationFormat>
  <Paragraphs>279</Paragraphs>
  <Slides>46</Slides>
  <Notes>46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46</vt:i4>
      </vt:variant>
    </vt:vector>
  </HeadingPairs>
  <TitlesOfParts>
    <vt:vector size="56" baseType="lpstr">
      <vt:lpstr>Proxima Nova Semibold</vt:lpstr>
      <vt:lpstr>Arial</vt:lpstr>
      <vt:lpstr>Proxima Nova</vt:lpstr>
      <vt:lpstr>Amatic SC</vt:lpstr>
      <vt:lpstr>Calibri</vt:lpstr>
      <vt:lpstr>Fira Sans Condensed Black</vt:lpstr>
      <vt:lpstr>Roboto Medium</vt:lpstr>
      <vt:lpstr>Fira Sans Condensed</vt:lpstr>
      <vt:lpstr>https://www.freeppt7.com</vt:lpstr>
      <vt:lpstr>1-https://www.freeppt7.com</vt:lpstr>
      <vt:lpstr>Free  PowerPoint  template</vt:lpstr>
      <vt:lpstr>Table of Contents</vt:lpstr>
      <vt:lpstr>Our Company</vt:lpstr>
      <vt:lpstr>About Us</vt:lpstr>
      <vt:lpstr>About the Product</vt:lpstr>
      <vt:lpstr>Our Goals</vt:lpstr>
      <vt:lpstr>What Sets Us Apart?</vt:lpstr>
      <vt:lpstr>A Picture Is Worth a Thousand Words</vt:lpstr>
      <vt:lpstr>A Picture Always Reinforces Concepts</vt:lpstr>
      <vt:lpstr>Core Values</vt:lpstr>
      <vt:lpstr>Market Share</vt:lpstr>
      <vt:lpstr>Core Customer Audiences</vt:lpstr>
      <vt:lpstr>Competitor Analysis</vt:lpstr>
      <vt:lpstr>Market Segmentation</vt:lpstr>
      <vt:lpstr>Strategy</vt:lpstr>
      <vt:lpstr>Product Description</vt:lpstr>
      <vt:lpstr>Pricing</vt:lpstr>
      <vt:lpstr>Distribution Channels</vt:lpstr>
      <vt:lpstr>Promotion</vt:lpstr>
      <vt:lpstr>Advertising Campaign 1</vt:lpstr>
      <vt:lpstr>Advertising Campaign 2</vt:lpstr>
      <vt:lpstr>Advertising Campaign Reach</vt:lpstr>
      <vt:lpstr>PR Outreach</vt:lpstr>
      <vt:lpstr>Budget</vt:lpstr>
      <vt:lpstr>Budget Allocation</vt:lpstr>
      <vt:lpstr>Predicted Reach</vt:lpstr>
      <vt:lpstr>Timeline</vt:lpstr>
      <vt:lpstr>Multimedia Content</vt:lpstr>
      <vt:lpstr>Our Team</vt:lpstr>
      <vt:lpstr>Thanks!</vt:lpstr>
      <vt:lpstr>Alternative Icons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Mailing Campaign PowerPoint</dc:title>
  <dc:creator>freeppt7.com</dc:creator>
  <cp:keywords>https:/www.freeppt7.com</cp:keywords>
  <dc:description>https://www.freeppt7.com</dc:description>
  <cp:lastModifiedBy>宇 之灵</cp:lastModifiedBy>
  <cp:revision>4</cp:revision>
  <dcterms:modified xsi:type="dcterms:W3CDTF">2020-02-26T13:22:54Z</dcterms:modified>
</cp:coreProperties>
</file>